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70" r:id="rId5"/>
    <p:sldId id="271" r:id="rId6"/>
    <p:sldId id="269" r:id="rId7"/>
    <p:sldId id="259" r:id="rId8"/>
    <p:sldId id="272" r:id="rId9"/>
    <p:sldId id="273" r:id="rId10"/>
    <p:sldId id="267" r:id="rId11"/>
    <p:sldId id="264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5/18/2014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5/18/2014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5/18/2014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5/18/2014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5/18/2014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5/18/2014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5/18/2014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5/18/2014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0600" y="359898"/>
            <a:ext cx="7848600" cy="19261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latin typeface="Cambria Math" pitchFamily="18" charset="0"/>
                <a:ea typeface="Cambria Math" pitchFamily="18" charset="0"/>
              </a:rPr>
              <a:t>Могила </a:t>
            </a:r>
            <a:br>
              <a:rPr lang="ru-RU" sz="5400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5400" dirty="0" smtClean="0">
                <a:latin typeface="Cambria Math" pitchFamily="18" charset="0"/>
                <a:ea typeface="Cambria Math" pitchFamily="18" charset="0"/>
              </a:rPr>
              <a:t>Неизвестного Солдата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C:\Users\User\Desktop\mogila-neizvestnogo-soldata_1920x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524000"/>
            <a:ext cx="8153400" cy="50577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Cambria Math" pitchFamily="18" charset="0"/>
                <a:ea typeface="Cambria Math" pitchFamily="18" charset="0"/>
              </a:rPr>
              <a:t>Перенос праха неизвестного солдата, Москва </a:t>
            </a:r>
            <a:r>
              <a:rPr lang="ru-RU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3 декабря 1966 года</a:t>
            </a:r>
            <a:r>
              <a:rPr lang="ru-RU" sz="3600" b="1" dirty="0" smtClean="0">
                <a:latin typeface="Cambria Math" pitchFamily="18" charset="0"/>
                <a:ea typeface="Cambria Math" pitchFamily="18" charset="0"/>
              </a:rPr>
              <a:t>.</a:t>
            </a: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ru-RU" b="1" dirty="0" smtClean="0">
                <a:latin typeface="Cambria Math" pitchFamily="18" charset="0"/>
                <a:ea typeface="Cambria Math" pitchFamily="18" charset="0"/>
              </a:rPr>
            </a:br>
            <a:endParaRPr lang="ru-RU" b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098" name="Picture 2" descr="C:\Users\User\Desktop\Фото20_Vdovenc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24000" y="1343179"/>
            <a:ext cx="7162799" cy="51233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361688" cy="254476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8 мая 1967 года</a:t>
            </a:r>
            <a:r>
              <a:rPr lang="ru-RU" sz="2800" dirty="0" smtClean="0">
                <a:latin typeface="Cambria Math" pitchFamily="18" charset="0"/>
                <a:ea typeface="Cambria Math" pitchFamily="18" charset="0"/>
              </a:rPr>
              <a:t> открыт мемориальный архитектурный ансамбль </a:t>
            </a:r>
            <a:r>
              <a:rPr lang="ru-RU" sz="2800" b="1" dirty="0" smtClean="0">
                <a:latin typeface="Cambria Math" pitchFamily="18" charset="0"/>
                <a:ea typeface="Cambria Math" pitchFamily="18" charset="0"/>
              </a:rPr>
              <a:t>«Могила Неизвестного солдата». (</a:t>
            </a:r>
            <a:r>
              <a:rPr lang="ru-RU" sz="2800" dirty="0" smtClean="0">
                <a:latin typeface="Cambria Math" pitchFamily="18" charset="0"/>
                <a:ea typeface="Cambria Math" pitchFamily="18" charset="0"/>
              </a:rPr>
              <a:t>47 лет назад)</a:t>
            </a:r>
            <a:endParaRPr lang="ru-RU" sz="28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</a:p>
          <a:p>
            <a:pPr>
              <a:buNone/>
            </a:pPr>
            <a:endParaRPr lang="ru-RU" b="1" dirty="0"/>
          </a:p>
        </p:txBody>
      </p:sp>
      <p:pic>
        <p:nvPicPr>
          <p:cNvPr id="7" name="Содержимое 6" descr="Торжественное открытие памятника Могила неизвестного солдата"/>
          <p:cNvPicPr>
            <a:picLocks noGrp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33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C:\Users\User\Desktop\13мартаМИХАЛКОВэпитаф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7681" y="4191000"/>
            <a:ext cx="4596319" cy="2667000"/>
          </a:xfrm>
          <a:prstGeom prst="rect">
            <a:avLst/>
          </a:prstGeom>
          <a:noFill/>
        </p:spPr>
      </p:pic>
      <p:pic>
        <p:nvPicPr>
          <p:cNvPr id="17410" name="Picture 2" descr="http://komsomol-museum.ru/wp-content/uploads/2014/02/4RIAN_00073496.LR_.ru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2514600"/>
            <a:ext cx="4038600" cy="2352923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410200" y="274638"/>
            <a:ext cx="3523488" cy="33067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latin typeface="Cambria Math" pitchFamily="18" charset="0"/>
                <a:ea typeface="Cambria Math" pitchFamily="18" charset="0"/>
              </a:rPr>
              <a:t>На надгробной плите установлена бронзовая композиция —солдатская каска и лавровая ветвь, лежащие на боевом знамени</a:t>
            </a:r>
            <a:r>
              <a:rPr lang="ru-RU" dirty="0" smtClean="0">
                <a:latin typeface="Cambria Math" pitchFamily="18" charset="0"/>
                <a:ea typeface="Cambria Math" pitchFamily="18" charset="0"/>
              </a:rPr>
              <a:t>.</a:t>
            </a:r>
          </a:p>
        </p:txBody>
      </p:sp>
      <p:pic>
        <p:nvPicPr>
          <p:cNvPr id="12291" name="Picture 3" descr="C:\Users\User\Desktop\1226750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2708" y="3657600"/>
            <a:ext cx="4811292" cy="3200400"/>
          </a:xfrm>
          <a:prstGeom prst="rect">
            <a:avLst/>
          </a:prstGeom>
          <a:noFill/>
        </p:spPr>
      </p:pic>
      <p:pic>
        <p:nvPicPr>
          <p:cNvPr id="12293" name="Picture 5" descr="C:\Users\User\Desktop\tomb-of-unknown-soldi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4876800" cy="365316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Cambria Math" pitchFamily="18" charset="0"/>
                <a:ea typeface="Cambria Math" pitchFamily="18" charset="0"/>
              </a:rPr>
              <a:t>В центре мемориала —  надпись </a:t>
            </a:r>
            <a:br>
              <a:rPr lang="ru-RU" sz="2800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2800" b="1" dirty="0" smtClean="0">
                <a:latin typeface="Cambria Math" pitchFamily="18" charset="0"/>
                <a:ea typeface="Cambria Math" pitchFamily="18" charset="0"/>
              </a:rPr>
              <a:t>«ИМЯ ТВОЁ НЕИЗВЕСТНО, </a:t>
            </a:r>
            <a:br>
              <a:rPr lang="ru-RU" sz="2800" b="1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2800" b="1" dirty="0" smtClean="0">
                <a:latin typeface="Cambria Math" pitchFamily="18" charset="0"/>
                <a:ea typeface="Cambria Math" pitchFamily="18" charset="0"/>
              </a:rPr>
              <a:t>ПОДВИГ ТВОЙ БЕССМЕРТЕН»</a:t>
            </a:r>
            <a:endParaRPr lang="ru-RU" sz="2800" b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13314" name="Picture 2" descr="C:\Users\User\Desktop\24469610_monument2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572" y="1600200"/>
            <a:ext cx="6338676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Cambria Math" pitchFamily="18" charset="0"/>
                <a:ea typeface="Cambria Math" pitchFamily="18" charset="0"/>
              </a:rPr>
              <a:t>В центре- пятиконечная звезда, в середине которой горит </a:t>
            </a:r>
            <a:br>
              <a:rPr lang="ru-RU" sz="3600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3600" b="1" dirty="0" smtClean="0">
                <a:latin typeface="Cambria Math" pitchFamily="18" charset="0"/>
                <a:ea typeface="Cambria Math" pitchFamily="18" charset="0"/>
              </a:rPr>
              <a:t>Вечный огонь</a:t>
            </a:r>
            <a:r>
              <a:rPr lang="ru-RU" sz="3600" dirty="0" smtClean="0">
                <a:latin typeface="Cambria Math" pitchFamily="18" charset="0"/>
                <a:ea typeface="Cambria Math" pitchFamily="18" charset="0"/>
              </a:rPr>
              <a:t> славы.</a:t>
            </a:r>
            <a:endParaRPr lang="ru-RU" sz="36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11266" name="Picture 2" descr="C:\Users\User\Desktop\2d15410c8fe3e2d0037f9f197c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05000" y="1828800"/>
            <a:ext cx="64008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Cambria Math" pitchFamily="18" charset="0"/>
                <a:ea typeface="Cambria Math" pitchFamily="18" charset="0"/>
              </a:rPr>
              <a:t>Слева от могилы — стена с надписью</a:t>
            </a:r>
            <a:endParaRPr lang="ru-RU" sz="32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3076" name="Picture 4" descr="C:\Users\User\Desktop\1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143000"/>
            <a:ext cx="7340600" cy="5505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0" y="152400"/>
            <a:ext cx="3980688" cy="3200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Cambria Math" pitchFamily="18" charset="0"/>
                <a:ea typeface="Cambria Math" pitchFamily="18" charset="0"/>
              </a:rPr>
              <a:t>Справа от могилы— гранитная аллея с блоками из тёмно-красного порфира. На каждом блоке — название </a:t>
            </a:r>
            <a:r>
              <a:rPr lang="ru-RU" sz="2800" b="1" dirty="0" smtClean="0">
                <a:latin typeface="Cambria Math" pitchFamily="18" charset="0"/>
                <a:ea typeface="Cambria Math" pitchFamily="18" charset="0"/>
              </a:rPr>
              <a:t>города-героя</a:t>
            </a:r>
            <a:r>
              <a:rPr lang="ru-RU" sz="2800" dirty="0" smtClean="0">
                <a:latin typeface="Cambria Math" pitchFamily="18" charset="0"/>
                <a:ea typeface="Cambria Math" pitchFamily="18" charset="0"/>
              </a:rPr>
              <a:t> и чеканное изображение медали «</a:t>
            </a:r>
            <a:r>
              <a:rPr lang="ru-RU" sz="2800" b="1" dirty="0" smtClean="0">
                <a:latin typeface="Cambria Math" pitchFamily="18" charset="0"/>
                <a:ea typeface="Cambria Math" pitchFamily="18" charset="0"/>
              </a:rPr>
              <a:t>Золотая Звезда</a:t>
            </a:r>
            <a:r>
              <a:rPr lang="ru-RU" sz="2800" dirty="0" smtClean="0">
                <a:latin typeface="Cambria Math" pitchFamily="18" charset="0"/>
                <a:ea typeface="Cambria Math" pitchFamily="18" charset="0"/>
              </a:rPr>
              <a:t>».</a:t>
            </a:r>
            <a:endParaRPr lang="ru-RU" sz="28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5" name="Picture 4" descr="C:\Users\User\Desktop\image009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4876800" cy="3651251"/>
          </a:xfrm>
          <a:prstGeom prst="rect">
            <a:avLst/>
          </a:prstGeom>
          <a:noFill/>
        </p:spPr>
      </p:pic>
      <p:pic>
        <p:nvPicPr>
          <p:cNvPr id="14337" name="Picture 1" descr="C:\Users\User\Desktop\1371885214_0678.700x56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86200"/>
            <a:ext cx="2571750" cy="2057400"/>
          </a:xfrm>
          <a:prstGeom prst="rect">
            <a:avLst/>
          </a:prstGeom>
          <a:noFill/>
        </p:spPr>
      </p:pic>
      <p:pic>
        <p:nvPicPr>
          <p:cNvPr id="9" name="Picture 5" descr="C:\Users\User\Desktop\doc6dr8j5y653r7wfvo31k_800_4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5105400"/>
            <a:ext cx="2625482" cy="1752600"/>
          </a:xfrm>
          <a:prstGeom prst="rect">
            <a:avLst/>
          </a:prstGeom>
          <a:noFill/>
        </p:spPr>
      </p:pic>
      <p:pic>
        <p:nvPicPr>
          <p:cNvPr id="11" name="Picture 2" descr="C:\Users\User\Desktop\200704271840530.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3703637"/>
            <a:ext cx="4267200" cy="3154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Города-герои</a:t>
            </a:r>
            <a:endParaRPr lang="ru-RU" b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1026" name="Picture 2" descr="C:\Users\User\Desktop\normal_IMG_23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524000"/>
            <a:ext cx="6908800" cy="5181600"/>
          </a:xfrm>
          <a:prstGeom prst="rect">
            <a:avLst/>
          </a:prstGeom>
          <a:noFill/>
        </p:spPr>
      </p:pic>
      <p:pic>
        <p:nvPicPr>
          <p:cNvPr id="1028" name="Picture 4" descr="C:\Users\User\Desktop\normal_IMG_23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524000"/>
            <a:ext cx="7010400" cy="5257800"/>
          </a:xfrm>
          <a:prstGeom prst="rect">
            <a:avLst/>
          </a:prstGeom>
          <a:noFill/>
        </p:spPr>
      </p:pic>
      <p:pic>
        <p:nvPicPr>
          <p:cNvPr id="1031" name="Picture 7" descr="C:\Users\User\Desktop\ПРЕЗЕНТАЦИИ\normal_IMG_23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1524000"/>
            <a:ext cx="7010400" cy="5257800"/>
          </a:xfrm>
          <a:prstGeom prst="rect">
            <a:avLst/>
          </a:prstGeom>
          <a:noFill/>
        </p:spPr>
      </p:pic>
      <p:pic>
        <p:nvPicPr>
          <p:cNvPr id="2" name="Picture 2" descr="C:\Users\User\Desktop\одесс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1524000"/>
            <a:ext cx="7010400" cy="5276850"/>
          </a:xfrm>
          <a:prstGeom prst="rect">
            <a:avLst/>
          </a:prstGeom>
          <a:noFill/>
        </p:spPr>
      </p:pic>
      <p:pic>
        <p:nvPicPr>
          <p:cNvPr id="1027" name="Picture 3" descr="C:\Users\User\Desktop\севастополь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7800" y="1524000"/>
            <a:ext cx="7010400" cy="5200650"/>
          </a:xfrm>
          <a:prstGeom prst="rect">
            <a:avLst/>
          </a:prstGeom>
          <a:noFill/>
        </p:spPr>
      </p:pic>
      <p:pic>
        <p:nvPicPr>
          <p:cNvPr id="3" name="Picture 4" descr="C:\Users\User\Desktop\минск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47800" y="1524000"/>
            <a:ext cx="6985000" cy="5238750"/>
          </a:xfrm>
          <a:prstGeom prst="rect">
            <a:avLst/>
          </a:prstGeom>
          <a:noFill/>
        </p:spPr>
      </p:pic>
      <p:pic>
        <p:nvPicPr>
          <p:cNvPr id="1029" name="Picture 5" descr="C:\Users\User\Desktop\керчь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2400" y="1543050"/>
            <a:ext cx="7035800" cy="5276850"/>
          </a:xfrm>
          <a:prstGeom prst="rect">
            <a:avLst/>
          </a:prstGeom>
          <a:noFill/>
        </p:spPr>
      </p:pic>
      <p:pic>
        <p:nvPicPr>
          <p:cNvPr id="1030" name="Picture 6" descr="C:\Users\User\Desktop\новороссийск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71600" y="1524000"/>
            <a:ext cx="7112000" cy="5334000"/>
          </a:xfrm>
          <a:prstGeom prst="rect">
            <a:avLst/>
          </a:prstGeom>
          <a:noFill/>
        </p:spPr>
      </p:pic>
      <p:pic>
        <p:nvPicPr>
          <p:cNvPr id="4" name="Picture 7" descr="C:\Users\User\Desktop\бр кр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71600" y="1524000"/>
            <a:ext cx="7137400" cy="5334000"/>
          </a:xfrm>
          <a:prstGeom prst="rect">
            <a:avLst/>
          </a:prstGeom>
          <a:noFill/>
        </p:spPr>
      </p:pic>
      <p:pic>
        <p:nvPicPr>
          <p:cNvPr id="1032" name="Picture 8" descr="C:\Users\User\Desktop\тула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371600" y="1524000"/>
            <a:ext cx="7162800" cy="5334000"/>
          </a:xfrm>
          <a:prstGeom prst="rect">
            <a:avLst/>
          </a:prstGeom>
          <a:noFill/>
        </p:spPr>
      </p:pic>
      <p:pic>
        <p:nvPicPr>
          <p:cNvPr id="1033" name="Picture 9" descr="C:\Users\User\Desktop\мурманск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397000" y="1524000"/>
            <a:ext cx="7112000" cy="5334000"/>
          </a:xfrm>
          <a:prstGeom prst="rect">
            <a:avLst/>
          </a:prstGeom>
          <a:noFill/>
        </p:spPr>
      </p:pic>
      <p:pic>
        <p:nvPicPr>
          <p:cNvPr id="1034" name="Picture 10" descr="C:\Users\User\Desktop\смоленск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371600" y="1524000"/>
            <a:ext cx="7188200" cy="5334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4953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ru-RU" sz="2700" b="1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27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12 декабря 1997 года </a:t>
            </a:r>
            <a:r>
              <a:rPr lang="ru-RU" sz="2700" dirty="0" smtClean="0">
                <a:latin typeface="Cambria Math" pitchFamily="18" charset="0"/>
                <a:ea typeface="Cambria Math" pitchFamily="18" charset="0"/>
              </a:rPr>
              <a:t>у мемориала «Могила Неизвестного солдата» установлен </a:t>
            </a:r>
            <a:r>
              <a:rPr lang="ru-RU" sz="2700" b="1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ru-RU" sz="2700" b="1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2700" b="1" dirty="0" smtClean="0">
                <a:latin typeface="Cambria Math" pitchFamily="18" charset="0"/>
                <a:ea typeface="Cambria Math" pitchFamily="18" charset="0"/>
              </a:rPr>
              <a:t>Пост №1 </a:t>
            </a:r>
            <a:r>
              <a:rPr lang="ru-RU" sz="2700" dirty="0" smtClean="0">
                <a:latin typeface="Cambria Math" pitchFamily="18" charset="0"/>
                <a:ea typeface="Cambria Math" pitchFamily="18" charset="0"/>
              </a:rPr>
              <a:t>почётного караула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8195" name="Picture 3" descr="C:\Users\User\Desktop\smena-karaula-u-mogily-neizvestnogo-soldata-u-sten-0000177317-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4419601"/>
            <a:ext cx="3319676" cy="2438399"/>
          </a:xfrm>
          <a:prstGeom prst="rect">
            <a:avLst/>
          </a:prstGeom>
          <a:noFill/>
        </p:spPr>
      </p:pic>
      <p:pic>
        <p:nvPicPr>
          <p:cNvPr id="16" name="Picture 2" descr="C:\Users\User\Desktop\800px-Karau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514850"/>
            <a:ext cx="3124200" cy="2343150"/>
          </a:xfrm>
          <a:prstGeom prst="rect">
            <a:avLst/>
          </a:prstGeom>
          <a:noFill/>
        </p:spPr>
      </p:pic>
      <p:pic>
        <p:nvPicPr>
          <p:cNvPr id="8203" name="Picture 11" descr="C:\Users\User\Desktop\43471711_soldat_2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7901" y="409575"/>
            <a:ext cx="2716099" cy="6448425"/>
          </a:xfrm>
          <a:prstGeom prst="rect">
            <a:avLst/>
          </a:prstGeom>
          <a:noFill/>
        </p:spPr>
      </p:pic>
      <p:pic>
        <p:nvPicPr>
          <p:cNvPr id="8206" name="Picture 14" descr="C:\Users\User\Desktop\normal_IMG_23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1524000"/>
            <a:ext cx="3987800" cy="2990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8686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Возложение венков</a:t>
            </a:r>
            <a:br>
              <a:rPr lang="ru-RU" b="1" dirty="0" smtClean="0">
                <a:latin typeface="Cambria Math" pitchFamily="18" charset="0"/>
                <a:ea typeface="Cambria Math" pitchFamily="18" charset="0"/>
              </a:rPr>
            </a:br>
            <a:endParaRPr lang="ru-RU" b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9224" name="Picture 8" descr="C:\Users\User\Desktop\SAV_35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914400"/>
            <a:ext cx="4343400" cy="2895600"/>
          </a:xfrm>
          <a:prstGeom prst="rect">
            <a:avLst/>
          </a:prstGeom>
          <a:noFill/>
        </p:spPr>
      </p:pic>
      <p:pic>
        <p:nvPicPr>
          <p:cNvPr id="9226" name="Picture 10" descr="C:\Users\User\Desktop\file67efgfys7yc54ux9k18_800_4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609600"/>
            <a:ext cx="3048000" cy="2020135"/>
          </a:xfrm>
          <a:prstGeom prst="rect">
            <a:avLst/>
          </a:prstGeom>
          <a:noFill/>
        </p:spPr>
      </p:pic>
      <p:pic>
        <p:nvPicPr>
          <p:cNvPr id="9227" name="Picture 11" descr="C:\Users\User\Desktop\Copy of obama_mn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4778433"/>
            <a:ext cx="2932723" cy="2079567"/>
          </a:xfrm>
          <a:prstGeom prst="rect">
            <a:avLst/>
          </a:prstGeom>
          <a:noFill/>
        </p:spPr>
      </p:pic>
      <p:pic>
        <p:nvPicPr>
          <p:cNvPr id="9228" name="Picture 12" descr="C:\Users\User\Desktop\doc6e5268drosn1i9uy7lua_800_4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2743200"/>
            <a:ext cx="2732100" cy="1905000"/>
          </a:xfrm>
          <a:prstGeom prst="rect">
            <a:avLst/>
          </a:prstGeom>
          <a:noFill/>
        </p:spPr>
      </p:pic>
      <p:pic>
        <p:nvPicPr>
          <p:cNvPr id="4098" name="Picture 2" descr="http://topworldnews.ru/wp-content/uploads/2012/05/e00a1a9f668bff499116e3948f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5400" y="3937000"/>
            <a:ext cx="4191000" cy="2794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876800" y="274638"/>
            <a:ext cx="4267200" cy="193516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ambria Math" pitchFamily="18" charset="0"/>
                <a:ea typeface="Cambria Math" pitchFamily="18" charset="0"/>
              </a:rPr>
              <a:t>Вечная память тебе, Неизвестный солдат!</a:t>
            </a:r>
            <a:endParaRPr lang="ru-RU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10242" name="Picture 2" descr="C:\Users\User\Desktop\dc4aa53c945d5848fb837b3990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71750"/>
            <a:ext cx="5715000" cy="4286250"/>
          </a:xfrm>
          <a:prstGeom prst="rect">
            <a:avLst/>
          </a:prstGeom>
          <a:noFill/>
        </p:spPr>
      </p:pic>
      <p:pic>
        <p:nvPicPr>
          <p:cNvPr id="10243" name="Picture 3" descr="C:\Users\User\Desktop\275258_270x4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876800" cy="2745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910</TotalTime>
  <Words>63</Words>
  <Application>Microsoft Office PowerPoint</Application>
  <PresentationFormat>Экран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Могила  Неизвестного Солдата </vt:lpstr>
      <vt:lpstr>Перенос праха неизвестного солдата, Москва 3 декабря 1966 года. </vt:lpstr>
      <vt:lpstr>8 мая 1967 года открыт мемориальный архитектурный ансамбль «Могила Неизвестного солдата». (47 лет назад)</vt:lpstr>
      <vt:lpstr>На надгробной плите установлена бронзовая композиция —солдатская каска и лавровая ветвь, лежащие на боевом знамени.</vt:lpstr>
      <vt:lpstr>В центре мемориала —  надпись  «ИМЯ ТВОЁ НЕИЗВЕСТНО,  ПОДВИГ ТВОЙ БЕССМЕРТЕН»</vt:lpstr>
      <vt:lpstr>В центре- пятиконечная звезда, в середине которой горит  Вечный огонь славы.</vt:lpstr>
      <vt:lpstr>Слева от могилы — стена с надписью</vt:lpstr>
      <vt:lpstr>Справа от могилы— гранитная аллея с блоками из тёмно-красного порфира. На каждом блоке — название города-героя и чеканное изображение медали «Золотая Звезда».</vt:lpstr>
      <vt:lpstr>Города-герои</vt:lpstr>
      <vt:lpstr> 12 декабря 1997 года у мемориала «Могила Неизвестного солдата» установлен  Пост №1 почётного караула </vt:lpstr>
      <vt:lpstr>Возложение венков </vt:lpstr>
      <vt:lpstr>Вечная память тебе, Неизвестный солдат!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Могила Неизвестного Солдата </dc:title>
  <dc:creator>User</dc:creator>
  <cp:lastModifiedBy>Оля</cp:lastModifiedBy>
  <cp:revision>72</cp:revision>
  <dcterms:created xsi:type="dcterms:W3CDTF">2014-04-16T03:49:18Z</dcterms:created>
  <dcterms:modified xsi:type="dcterms:W3CDTF">2014-05-18T08:11:42Z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2147145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