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2" r:id="rId8"/>
    <p:sldId id="263" r:id="rId9"/>
    <p:sldId id="261" r:id="rId10"/>
    <p:sldId id="266" r:id="rId11"/>
    <p:sldId id="265" r:id="rId12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9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pPr/>
              <a:t>3/15/2015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pPr/>
              <a:t>3/15/2015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pPr/>
              <a:t>3/15/2015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pPr/>
              <a:t>3/15/2015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pPr/>
              <a:t>3/15/2015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pPr/>
              <a:t>3/15/2015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pPr/>
              <a:t>3/15/2015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pPr/>
              <a:t>3/15/2015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pPr/>
              <a:t>3/15/2015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pPr/>
              <a:t>3/15/2015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pPr/>
              <a:t>3/15/2015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pPr/>
              <a:t>3/15/2015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ja.biz/biografiya-prezentacii/pisateli-prezentaciya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Александр Исаевич Солженицын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9733" y="5631066"/>
            <a:ext cx="2271190" cy="1069848"/>
          </a:xfrm>
        </p:spPr>
        <p:txBody>
          <a:bodyPr/>
          <a:lstStyle/>
          <a:p>
            <a:r>
              <a:rPr lang="ru-RU" dirty="0" err="1" smtClean="0"/>
              <a:t>Бдт</a:t>
            </a:r>
            <a:r>
              <a:rPr lang="ru-RU" dirty="0" smtClean="0"/>
              <a:t> 13 (9) 4</a:t>
            </a:r>
          </a:p>
          <a:p>
            <a:r>
              <a:rPr lang="ru-RU" dirty="0" smtClean="0"/>
              <a:t>Бабаева </a:t>
            </a:r>
            <a:r>
              <a:rPr lang="ru-RU" dirty="0"/>
              <a:t>А</a:t>
            </a:r>
            <a:r>
              <a:rPr lang="ru-RU" dirty="0" smtClean="0"/>
              <a:t>йгун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402818" y="6396335"/>
            <a:ext cx="1741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hlinkClick r:id="rId2" tooltip="Скачать бесплатно презентации на тему Писатели. Биография известных писателей: фронтовики, детские, русские и зарубежные писатели."/>
              </a:rPr>
              <a:t>Биографии писателей</a:t>
            </a:r>
            <a:endParaRPr lang="ru-RU" sz="1200" dirty="0" smtClean="0"/>
          </a:p>
          <a:p>
            <a:r>
              <a:rPr lang="en-US" sz="1200" dirty="0" smtClean="0"/>
              <a:t>http://prezentacija.biz/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177549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5958" y="2121408"/>
            <a:ext cx="5082290" cy="4050792"/>
          </a:xfrm>
        </p:spPr>
        <p:txBody>
          <a:bodyPr/>
          <a:lstStyle/>
          <a:p>
            <a:r>
              <a:rPr lang="ru-RU" dirty="0" err="1" smtClean="0"/>
              <a:t>Алекса́ндр</a:t>
            </a:r>
            <a:r>
              <a:rPr lang="ru-RU" dirty="0" smtClean="0"/>
              <a:t> </a:t>
            </a:r>
            <a:r>
              <a:rPr lang="ru-RU" dirty="0" err="1" smtClean="0"/>
              <a:t>Иса́евич</a:t>
            </a:r>
            <a:r>
              <a:rPr lang="ru-RU" dirty="0" smtClean="0"/>
              <a:t> </a:t>
            </a:r>
            <a:r>
              <a:rPr lang="ru-RU" dirty="0" err="1" smtClean="0"/>
              <a:t>Солжени́цын</a:t>
            </a:r>
            <a:r>
              <a:rPr lang="ru-RU" dirty="0" smtClean="0"/>
              <a:t> — советский и российский писатель, драматург, публицист, поэт, общественный и политический деятель, живший и работавший в СССР, Швейцарии, США и России. Лауреат Нобелевской премии по литературе .</a:t>
            </a:r>
          </a:p>
          <a:p>
            <a:r>
              <a:rPr lang="ru-RU" dirty="0" smtClean="0"/>
              <a:t>Родился 11 декабря 1918г ,в городе Кисловодск </a:t>
            </a:r>
          </a:p>
          <a:p>
            <a:r>
              <a:rPr lang="ru-RU" dirty="0" smtClean="0"/>
              <a:t>Умер 3 августа 2008г ,в городе Москва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9848" y="266267"/>
            <a:ext cx="4266199" cy="637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682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35661" y="0"/>
            <a:ext cx="5912379" cy="5912379"/>
          </a:xfrm>
        </p:spPr>
      </p:pic>
      <p:sp>
        <p:nvSpPr>
          <p:cNvPr id="5" name="Прямоугольник 4"/>
          <p:cNvSpPr/>
          <p:nvPr/>
        </p:nvSpPr>
        <p:spPr>
          <a:xfrm>
            <a:off x="573207" y="627797"/>
            <a:ext cx="52407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Солженицын родился через несколько месяцев после смерти отца. В 1924 году семья переезжает в Ростов-на-Дону; там в 1936 году Солженицын поступает на физико-математический факультет университета (окончил в 1941 году).  В октябре 1941 года Солженицын был мобилизован; по окончании офицерской школы (конец 1942 года) — на фронте; 9 февраля 1945 года Солженицын арестован за резкие антисталинские высказывания в письмах к другу детства Н.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Виткевичу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; содержался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Лубянской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и Бутырской тюрьмах.  27 июля осужден на 8 лет исправительно-трудовых лагерей (по статье 58, п. 10 и 11).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936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6624109" y="423332"/>
            <a:ext cx="5178424" cy="6019800"/>
          </a:xfrm>
        </p:spPr>
        <p:txBody>
          <a:bodyPr/>
          <a:lstStyle/>
          <a:p>
            <a:r>
              <a:rPr lang="ru-RU" dirty="0"/>
              <a:t>Впечатления от лагеря в Новом Иерусалиме, затем от работы заключенных в Москве (строительство дома у Калужской заставы) легли в основу пьесы «Республика труда» (первоначальное название «Олень и </a:t>
            </a:r>
            <a:r>
              <a:rPr lang="ru-RU" dirty="0" err="1"/>
              <a:t>шалашовка</a:t>
            </a:r>
            <a:r>
              <a:rPr lang="ru-RU" dirty="0"/>
              <a:t>», 1954). В июне 1947 года переведен в </a:t>
            </a:r>
            <a:r>
              <a:rPr lang="ru-RU" dirty="0" err="1"/>
              <a:t>Марфинскую</a:t>
            </a:r>
            <a:r>
              <a:rPr lang="ru-RU" dirty="0"/>
              <a:t> «шарашку», позднее описанную в романе «В круге первом». С 1950 году в </a:t>
            </a:r>
            <a:r>
              <a:rPr lang="ru-RU" dirty="0" err="1"/>
              <a:t>экибастузском</a:t>
            </a:r>
            <a:r>
              <a:rPr lang="ru-RU" dirty="0"/>
              <a:t> лагере (опыт «общих работ» воссоздан в рассказе «Один день Ивана Денисовича»); здесь он заболевает раком (опухоль удалена в феврале 1952 года). С февраля 1953 года Солженицын на «вечном </a:t>
            </a:r>
            <a:r>
              <a:rPr lang="ru-RU" dirty="0" err="1"/>
              <a:t>ссыльнопоселении</a:t>
            </a:r>
            <a:r>
              <a:rPr lang="ru-RU" dirty="0"/>
              <a:t>» в ауле Кок-Терек (Джамбульская область, Казахстан).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5408" y="52079"/>
            <a:ext cx="4818592" cy="680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662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8000" y="355600"/>
            <a:ext cx="589279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В феврале 1956 года Солженицын реабилитирован решением Верховного Суда СССР, что делает возможным возвращение в Россию: он учительствует в рязанской деревне, живя у героини будущего рассказа «Матренин двор». С 1957 года Солженицын в Рязани, преподает в школе.  После падения Хрущева борьба против Солженицына нарастает: в сентябре 1965 года КГБ захватывает архив писателя; перекрываются возможности публикаций, напечатать удается лишь рассказ «Захар-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Калита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» («Новый мир», 1966, № 1); триумфальное обсуждение «Ракового корпуса» в секции прозы Московского отделения Союза писателей не приносит главного результата — повесть по-прежнему под запретом.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81245" y="219074"/>
            <a:ext cx="4764088" cy="656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121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582" y="270934"/>
            <a:ext cx="5805085" cy="5858933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В мае 1967 года Солженицын в Открытом письме делегатам Четвертого съезда писателей требует отмены цензуры. Работа над «Архипелагом...» (закончен в 1968 году) и книгой о революции перемежается борьбой с писательским руководством, поиском контактов с Западом (в 1968 году «В круге первом» и «Раковый корпус» опубликованы за границей). В ноябре 1969 года Солженицын исключен из Союза писателей. После того, как за границей вышел в свет первый том "Архипелага", 12-13 февраля 1974 года Солженицын был арестован, лишен советского гражданства и выслан в ФРГ.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0500" y="0"/>
            <a:ext cx="4636230" cy="672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220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89840" y="275981"/>
            <a:ext cx="6202160" cy="5176552"/>
          </a:xfrm>
        </p:spPr>
      </p:pic>
      <p:sp>
        <p:nvSpPr>
          <p:cNvPr id="4" name="Прямоугольник 3"/>
          <p:cNvSpPr/>
          <p:nvPr/>
        </p:nvSpPr>
        <p:spPr>
          <a:xfrm>
            <a:off x="53848" y="275980"/>
            <a:ext cx="61637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 Из Германии Писатель перебрался в Цюрих. Но недолго прожив там, получив в Стокгольме Нобелевскую премию (декабрь 1975 года), в 1976 году переселяется в США. Основной работой писателя на долгие годы становится эпопея «Красное Колесо".</a:t>
            </a:r>
          </a:p>
          <a:p>
            <a:r>
              <a:rPr lang="ru-RU" sz="2400" dirty="0"/>
              <a:t>После краха советского режима, 27 мая 1994 года Солженицын возвращается в Россию. Проехав страну от Дальнего Востока до Москвы, он активно включается в общественную жизнь</a:t>
            </a:r>
          </a:p>
        </p:txBody>
      </p:sp>
    </p:spTree>
    <p:extLst>
      <p:ext uri="{BB962C8B-B14F-4D97-AF65-F5344CB8AC3E}">
        <p14:creationId xmlns:p14="http://schemas.microsoft.com/office/powerpoint/2010/main" xmlns="" val="123168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55448" y="152401"/>
            <a:ext cx="648241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Сохранение человеческой души в условиях тоталитаризма и внутреннее противостояние ему — сквозная тема рассказов «Один день Ивана Денисовича» (1962), «Матренин двор», повестей «В круге первом», «Раковый корпус», вбирающих собственный опыт Солженицына: участие в Великой Отечественной войне, арест, лагеря (1945-1953), ссылку (1953-1956). «Архипелаг ГУЛАГ» (1973 год, в СССР распространялся нелегально), — «опыт художественного исследования» государственной системы уничтожения людей в СССР; получил международный резонанс, повлиял на изменение общественного сознания, в т. ч. на Западе.</a:t>
            </a:r>
            <a:endParaRPr lang="ru-RU" sz="24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9982" y="152401"/>
            <a:ext cx="4222285" cy="6344964"/>
          </a:xfrm>
        </p:spPr>
      </p:pic>
    </p:spTree>
    <p:extLst>
      <p:ext uri="{BB962C8B-B14F-4D97-AF65-F5344CB8AC3E}">
        <p14:creationId xmlns:p14="http://schemas.microsoft.com/office/powerpoint/2010/main" xmlns="" val="141782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9316"/>
            <a:ext cx="12192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В статьях «Раскаяние и самоограничение как категории национальной жизни», «Жить не по лжи», «Письме вождям Советского Союза» (все — 1973 год) Солженицын предрекал крах социализма, вскрывал его нравственную и экономическую несостоятельность, отстаивал религиозные, национальные и классические либеральные ценности. Эти темы, как и критика современного западного общества, призыв к личной и общественной ответственности развиты в публицистике Солженицына периода изгнания из СССР (с 1974 года в ФРГ; с 1976 года — в США, шт. Вермонт; вернулся в Россию в 1994 году), в т. ч. — новейшей («Как нам обустроить Россию», 1990; «Русский вопрос» к концу 20 века», 1994; «Россия в обвале», 1998). Автобиографическая книга «Бодался теленок с дубом» (1975; дополнена в 1991 году) воссоздает общественную и литературную борьбу 1960 — начала 1970-х гг., в связи с публикацией его сочинений в СССР. Нобелевская премия (1970). В 2001-2002 гг. вышло двухтомное издание писателя «Двести лет рядом» (Исследование новейшей российской истории), посвященное русско-еврейским отношениям. Книга вызвала неоднозначную реакцию.</a:t>
            </a: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А.И. Солженицын скончался 3 августа 2008 года в Троице-Лыкове. Похоронен в некрополе Донского монастыря.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128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312" y="342900"/>
            <a:ext cx="5064125" cy="40513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9048" y="349250"/>
            <a:ext cx="5766205" cy="4044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04014" y="2950866"/>
            <a:ext cx="4877985" cy="352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766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Спасибо за внимание))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xmlns="" val="65636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9e458bd8632fc62cf488ce58c8306956a2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TC103090434[[fn=Тип дерева]]</Template>
  <TotalTime>84</TotalTime>
  <Words>663</Words>
  <Application>Microsoft Office PowerPoint</Application>
  <PresentationFormat>Произвольный</PresentationFormat>
  <Paragraphs>20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Дерево</vt:lpstr>
      <vt:lpstr>Александр Исаевич Солженицын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Исаевич Солженицын</dc:title>
  <dc:creator>айгун бабаева</dc:creator>
  <cp:lastModifiedBy>nebom zav</cp:lastModifiedBy>
  <cp:revision>8</cp:revision>
  <dcterms:created xsi:type="dcterms:W3CDTF">2014-04-24T13:52:34Z</dcterms:created>
  <dcterms:modified xsi:type="dcterms:W3CDTF">2015-03-15T14:03:23Z</dcterms:modified>
</cp:coreProperties>
</file>