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610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593E604-07A1-4814-A551-8A9B0860AE65}" type="datetimeFigureOut">
              <a:rPr lang="ru-RU" smtClean="0"/>
              <a:t>02.03.2014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BF2BF3A-7019-4CDD-8752-7A1E0530CED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900106"/>
          </a:xfrm>
        </p:spPr>
        <p:txBody>
          <a:bodyPr/>
          <a:lstStyle/>
          <a:p>
            <a:r>
              <a:rPr lang="ru-RU" i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Проценты</a:t>
            </a:r>
            <a:endParaRPr lang="ru-RU" i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5033986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smtClean="0"/>
              <a:t>Подготовила </a:t>
            </a:r>
          </a:p>
          <a:p>
            <a:pPr algn="r"/>
            <a:r>
              <a:rPr lang="ru-RU" dirty="0" smtClean="0"/>
              <a:t>у</a:t>
            </a:r>
            <a:r>
              <a:rPr lang="ru-RU" dirty="0" smtClean="0"/>
              <a:t>ченица 5 г класса</a:t>
            </a:r>
          </a:p>
          <a:p>
            <a:pPr algn="r"/>
            <a:r>
              <a:rPr lang="ru-RU" dirty="0" smtClean="0"/>
              <a:t>МБОУ гимназии №65</a:t>
            </a:r>
          </a:p>
          <a:p>
            <a:pPr algn="r"/>
            <a:r>
              <a:rPr lang="ru-RU" dirty="0" smtClean="0"/>
              <a:t>Аверьянова Анастасия</a:t>
            </a:r>
            <a:endParaRPr lang="ru-RU" dirty="0"/>
          </a:p>
        </p:txBody>
      </p:sp>
      <p:pic>
        <p:nvPicPr>
          <p:cNvPr id="4" name="Рисунок 3" descr="r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50" y="1285860"/>
            <a:ext cx="3776676" cy="3504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ПРОЦЕНТЫ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Цель работы: Выяснить , что такое проценты, как они возникли, и используются ли проценты в современном мире.</a:t>
            </a:r>
          </a:p>
          <a:p>
            <a:r>
              <a:rPr lang="ru-RU" dirty="0" smtClean="0"/>
              <a:t>Гипотеза: Проценты необходимы людям в жизни.</a:t>
            </a:r>
          </a:p>
          <a:p>
            <a:r>
              <a:rPr lang="ru-RU" dirty="0" smtClean="0"/>
              <a:t>Задачи:</a:t>
            </a:r>
          </a:p>
          <a:p>
            <a:pPr marL="651510" indent="-514350">
              <a:buFont typeface="+mj-lt"/>
              <a:buAutoNum type="arabicPeriod"/>
            </a:pPr>
            <a:r>
              <a:rPr lang="ru-RU" dirty="0" smtClean="0"/>
              <a:t>Изучить историю процентов.</a:t>
            </a:r>
          </a:p>
          <a:p>
            <a:pPr marL="651510" indent="-514350">
              <a:buFont typeface="+mj-lt"/>
              <a:buAutoNum type="arabicPeriod"/>
            </a:pPr>
            <a:r>
              <a:rPr lang="ru-RU" dirty="0" smtClean="0"/>
              <a:t>Узнать,  в каких сферах жизнедеятельности используются проценты.</a:t>
            </a:r>
          </a:p>
          <a:p>
            <a:pPr marL="651510" indent="-514350">
              <a:buFont typeface="+mj-lt"/>
              <a:buAutoNum type="arabicPeriod"/>
            </a:pPr>
            <a:r>
              <a:rPr lang="ru-RU" dirty="0" smtClean="0"/>
              <a:t>Решить задачи на проценты.</a:t>
            </a:r>
            <a:endParaRPr lang="ru-RU" dirty="0"/>
          </a:p>
        </p:txBody>
      </p:sp>
      <p:pic>
        <p:nvPicPr>
          <p:cNvPr id="4" name="Рисунок 3" descr="file40737891_3352ca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01539" cy="72086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ВВЕДЕНИЕ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На уроке математики я впервые познакомилась с процентами. Когда мы решали задачи, у меня возник вопрос – как возникли проценты, так ли они необходимы людям?</a:t>
            </a:r>
            <a:endParaRPr lang="ru-RU" sz="3600" dirty="0"/>
          </a:p>
        </p:txBody>
      </p:sp>
      <p:pic>
        <p:nvPicPr>
          <p:cNvPr id="4" name="Рисунок 3" descr="576638eb3cab8c69c587866ae65903c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119162"/>
            <a:ext cx="7651784" cy="5738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ПРОЦЕНТ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Проце́нт</a:t>
            </a:r>
            <a:r>
              <a:rPr lang="ru-RU" dirty="0" smtClean="0"/>
              <a:t> (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лат.</a:t>
            </a:r>
            <a:r>
              <a:rPr lang="ru-RU" dirty="0" smtClean="0"/>
              <a:t> </a:t>
            </a:r>
            <a:r>
              <a:rPr lang="ru-RU" i="1" dirty="0" err="1" smtClean="0"/>
              <a:t>per</a:t>
            </a:r>
            <a:r>
              <a:rPr lang="ru-RU" i="1" dirty="0" smtClean="0"/>
              <a:t> </a:t>
            </a:r>
            <a:r>
              <a:rPr lang="ru-RU" i="1" dirty="0" err="1" smtClean="0"/>
              <a:t>cent</a:t>
            </a:r>
            <a:r>
              <a:rPr lang="ru-RU" dirty="0" smtClean="0"/>
              <a:t> </a:t>
            </a:r>
            <a:r>
              <a:rPr lang="ru-RU" dirty="0" smtClean="0"/>
              <a:t>- на </a:t>
            </a:r>
            <a:r>
              <a:rPr lang="ru-RU" dirty="0" smtClean="0"/>
              <a:t>сотню) </a:t>
            </a:r>
            <a:r>
              <a:rPr lang="ru-RU" dirty="0" smtClean="0"/>
              <a:t>- одна </a:t>
            </a:r>
            <a:r>
              <a:rPr lang="ru-RU" dirty="0" smtClean="0"/>
              <a:t>сотая </a:t>
            </a:r>
            <a:r>
              <a:rPr lang="ru-RU" dirty="0" smtClean="0"/>
              <a:t>доля. </a:t>
            </a:r>
            <a:r>
              <a:rPr lang="ru-RU" dirty="0" smtClean="0"/>
              <a:t>Обозначается знаком «%». Используется для обозначения доли чего-либо по отношению к целому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Проценты</a:t>
            </a:r>
            <a:r>
              <a:rPr lang="ru-RU" dirty="0" smtClean="0"/>
              <a:t> это математическое понятие, которое, в </a:t>
            </a:r>
            <a:r>
              <a:rPr lang="ru-RU" dirty="0" smtClean="0"/>
              <a:t>отличие </a:t>
            </a:r>
            <a:r>
              <a:rPr lang="ru-RU" dirty="0" smtClean="0"/>
              <a:t>от многих подобных понятий, очень часто встречается в повседневной </a:t>
            </a:r>
            <a:r>
              <a:rPr lang="ru-RU" dirty="0" smtClean="0"/>
              <a:t>жизни.</a:t>
            </a:r>
            <a:endParaRPr lang="ru-RU" dirty="0"/>
          </a:p>
        </p:txBody>
      </p:sp>
      <p:pic>
        <p:nvPicPr>
          <p:cNvPr id="4" name="Рисунок 3" descr="1328069162_058_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012144"/>
            <a:ext cx="8072494" cy="5845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ПРОЦЕНТЫ В ДРЕВНОСТИ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 История </a:t>
            </a:r>
            <a:r>
              <a:rPr lang="ru-RU" b="1" dirty="0" smtClean="0"/>
              <a:t>происхождения процентов</a:t>
            </a:r>
            <a:r>
              <a:rPr lang="ru-RU" dirty="0" smtClean="0"/>
              <a:t> началась еще в древности.  Слово процент переводится как «за сотню» или «со ста».  И первыми идею выражать таким образом </a:t>
            </a:r>
            <a:r>
              <a:rPr lang="ru-RU" dirty="0" smtClean="0"/>
              <a:t>части целого </a:t>
            </a:r>
            <a:r>
              <a:rPr lang="ru-RU" dirty="0" smtClean="0"/>
              <a:t>придумали древние вавилоняне.  Дело в том, что этот строй пользовался шестидесятеричными дробями, поэтому им просто необходимо было такое нововведение. До наших дней дошли клинописные таблицы вавилонян, при помощи которых можно легко и быстро определить, какова сумма процентных </a:t>
            </a:r>
            <a:r>
              <a:rPr lang="ru-RU" dirty="0" smtClean="0"/>
              <a:t>денег.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ПРОЦЕНТЫ В ДРЕВНОСТИ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У народов Индии своя </a:t>
            </a:r>
            <a:r>
              <a:rPr lang="ru-RU" b="1" dirty="0" smtClean="0"/>
              <a:t>история появления процентов</a:t>
            </a:r>
            <a:r>
              <a:rPr lang="ru-RU" dirty="0" smtClean="0"/>
              <a:t>.  Индийские математики по своему считали процент. Они пользовались тройным правилом (использованием пропорции).  Кроме этого, в Индии проводили более сложные операции с %, чем просто считать сдачу.</a:t>
            </a:r>
          </a:p>
          <a:p>
            <a:r>
              <a:rPr lang="ru-RU" dirty="0" smtClean="0"/>
              <a:t>А вот в древнем Риме основная </a:t>
            </a:r>
            <a:r>
              <a:rPr lang="ru-RU" b="1" dirty="0" smtClean="0"/>
              <a:t>история возникновения процентов</a:t>
            </a:r>
            <a:r>
              <a:rPr lang="ru-RU" dirty="0" smtClean="0"/>
              <a:t> официально начинается с тех времен, когда сенату пришлось устанавливать максимально допустимый </a:t>
            </a:r>
            <a:r>
              <a:rPr lang="ru-RU" dirty="0" smtClean="0"/>
              <a:t>процент, </a:t>
            </a:r>
            <a:r>
              <a:rPr lang="ru-RU" dirty="0" smtClean="0"/>
              <a:t>взимаемый с должников, </a:t>
            </a:r>
            <a:r>
              <a:rPr lang="ru-RU" dirty="0" smtClean="0"/>
              <a:t>чтобы </a:t>
            </a:r>
            <a:r>
              <a:rPr lang="ru-RU" dirty="0" smtClean="0"/>
              <a:t>заимодавцы «не переусердствовали</a:t>
            </a:r>
            <a:r>
              <a:rPr lang="ru-RU" dirty="0" smtClean="0"/>
              <a:t>» </a:t>
            </a:r>
            <a:r>
              <a:rPr lang="ru-RU" dirty="0" smtClean="0"/>
              <a:t>в «выбивании долгов». Кстати, именно из древнего Рима проценты начали свое «шествие» по миру.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СРЕДНИЕ ВЕКА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 Средние века очень сильно распространена была торговля, в связи с чем много </a:t>
            </a:r>
            <a:r>
              <a:rPr lang="ru-RU" dirty="0" smtClean="0"/>
              <a:t>внимания </a:t>
            </a:r>
            <a:r>
              <a:rPr lang="ru-RU" dirty="0" smtClean="0"/>
              <a:t>было обращено на правильность и умение высчитывать проценты. Тогда уже </a:t>
            </a:r>
            <a:r>
              <a:rPr lang="ru-RU" b="1" dirty="0" smtClean="0"/>
              <a:t>проценты, история</a:t>
            </a:r>
            <a:r>
              <a:rPr lang="ru-RU" dirty="0" smtClean="0"/>
              <a:t> которых началась гораздо раньше, начали свою эволюцию.  Торговцам приходилось считать не просто проценты, а проценты с процентов, сложные проценты и т.д.  Некоторые компании даже составляли свои таблицы и схемы по вычислению процентов. Эти таблицы, </a:t>
            </a:r>
            <a:r>
              <a:rPr lang="ru-RU" dirty="0" smtClean="0"/>
              <a:t>кстати, </a:t>
            </a:r>
            <a:r>
              <a:rPr lang="ru-RU" dirty="0" smtClean="0"/>
              <a:t>считались коммерческой тайной и тщательно охранялись.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ЗНАК «%»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mtClean="0"/>
              <a:t>Существуют </a:t>
            </a:r>
            <a:r>
              <a:rPr lang="ru-RU" dirty="0" smtClean="0"/>
              <a:t>две версии происхождения знака %. Одна из версий, больше похожая на вымысел, это ошибка наборщика, который, набирая в 1985 году в Париже книгу под названием «Руководство по коммерческой арифметике» по ошибке вместо слова «СТО» поставил знак %.</a:t>
            </a:r>
          </a:p>
          <a:p>
            <a:r>
              <a:rPr lang="ru-RU" dirty="0" smtClean="0"/>
              <a:t>По второй, более правдоподобной версии, знак % это упрощение буквы </a:t>
            </a:r>
            <a:r>
              <a:rPr lang="ru-RU" dirty="0" err="1" smtClean="0"/>
              <a:t>t</a:t>
            </a:r>
            <a:r>
              <a:rPr lang="ru-RU" dirty="0" smtClean="0"/>
              <a:t> в слове </a:t>
            </a:r>
            <a:r>
              <a:rPr lang="ru-RU" dirty="0" err="1" smtClean="0"/>
              <a:t>cto</a:t>
            </a:r>
            <a:r>
              <a:rPr lang="ru-RU" dirty="0" smtClean="0"/>
              <a:t>, которым ранее обозначали проценты.</a:t>
            </a:r>
          </a:p>
          <a:p>
            <a:r>
              <a:rPr lang="ru-RU" dirty="0" smtClean="0"/>
              <a:t>Мы уже не узнаем, какая из версий правильная, однако знаком % пользуются в современном мире, и очень активно.</a:t>
            </a:r>
          </a:p>
          <a:p>
            <a:pPr>
              <a:buFont typeface="Wingdings" pitchFamily="2" charset="2"/>
              <a:buChar char="q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КОМУ ЖЕ НУЖНЫ ПРОЦЕНТЫ?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Бухгалтер, продавец, агроном, врач на вопрос: «Нужны ли вам проценты?» ответили бы, что они нужны всем. Так как с зарплаты несколько процентов переводят, например, в </a:t>
            </a:r>
            <a:r>
              <a:rPr lang="ru-RU" dirty="0" smtClean="0"/>
              <a:t>пенсионный фонд, фонд </a:t>
            </a:r>
            <a:r>
              <a:rPr lang="ru-RU" dirty="0" smtClean="0"/>
              <a:t>соцстрахования, фонд медицинского страхования и т.д. На табличках в магазине пишут скидку в процентах, кредит на потребительские нужды погашается в процентах. Проценты используются во всех социологических опросах.</a:t>
            </a:r>
            <a:endParaRPr lang="ru-RU" dirty="0"/>
          </a:p>
        </p:txBody>
      </p:sp>
      <p:pic>
        <p:nvPicPr>
          <p:cNvPr id="4" name="Рисунок 3" descr="3284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475689" cy="7866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ПРАВИЛА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lphaUcPeriod"/>
            </a:pPr>
            <a:r>
              <a:rPr lang="ru-RU" dirty="0" smtClean="0"/>
              <a:t>Чтобы найти процент от числа, нужно число умножить на </a:t>
            </a:r>
            <a:r>
              <a:rPr lang="ru-RU" dirty="0" smtClean="0"/>
              <a:t>процент.</a:t>
            </a:r>
          </a:p>
          <a:p>
            <a:pPr marL="651510" indent="-514350">
              <a:buFont typeface="+mj-lt"/>
              <a:buAutoNum type="alphaUcPeriod"/>
            </a:pPr>
            <a:r>
              <a:rPr lang="ru-RU" dirty="0" smtClean="0"/>
              <a:t>Чтобы найти число по его </a:t>
            </a:r>
            <a:r>
              <a:rPr lang="ru-RU" dirty="0" smtClean="0"/>
              <a:t>проценту, </a:t>
            </a:r>
            <a:r>
              <a:rPr lang="ru-RU" dirty="0" smtClean="0"/>
              <a:t>нужно его известную часть разделить на то, сколько процентов она составляет от числа</a:t>
            </a:r>
            <a:r>
              <a:rPr lang="ru-RU" dirty="0" smtClean="0"/>
              <a:t>.</a:t>
            </a:r>
          </a:p>
          <a:p>
            <a:pPr marL="651510" indent="-514350">
              <a:buFont typeface="+mj-lt"/>
              <a:buAutoNum type="alphaUcPeriod"/>
            </a:pPr>
            <a:r>
              <a:rPr lang="ru-RU" dirty="0" smtClean="0"/>
              <a:t>Чтобы найти, сколько процентов одно число составляет от другого, нужно ту часть, о которой спрашивается, разделить на общее количество и умножить на 100 %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ЗАДАЧИ НА ПРОЦЕНТЫ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i="1" u="sng" dirty="0" smtClean="0"/>
              <a:t>№1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Предприятие изготовило за квартал 500 насосов, из которых 60 % имели высшую категорию качества. Сколько насосов высшей категории качества изготовило предприятие?</a:t>
            </a:r>
          </a:p>
          <a:p>
            <a:pPr>
              <a:buNone/>
            </a:pPr>
            <a:r>
              <a:rPr lang="ru-RU" dirty="0" smtClean="0"/>
              <a:t>Решение:</a:t>
            </a:r>
          </a:p>
          <a:p>
            <a:pPr>
              <a:buNone/>
            </a:pPr>
            <a:r>
              <a:rPr lang="ru-RU" dirty="0" smtClean="0"/>
              <a:t>Найдем 60 % от 500 (общее количество насосов).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60 % = 0,6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500 • 0,6 = 300 насосов высшей категории качества.</a:t>
            </a:r>
          </a:p>
          <a:p>
            <a:pPr>
              <a:buNone/>
            </a:pPr>
            <a:r>
              <a:rPr lang="ru-RU" dirty="0" smtClean="0"/>
              <a:t>Ответ: 300 насосов высшей категории качества.</a:t>
            </a:r>
          </a:p>
          <a:p>
            <a:pPr>
              <a:buFont typeface="Wingdings" pitchFamily="2" charset="2"/>
              <a:buChar char="q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ЗАДАЧИ НА ПРОЦЕНТЫ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92500" lnSpcReduction="20000"/>
          </a:bodyPr>
          <a:lstStyle/>
          <a:p>
            <a:r>
              <a:rPr lang="ru-RU" b="1" i="1" u="sng" dirty="0" smtClean="0"/>
              <a:t>№2</a:t>
            </a:r>
            <a:r>
              <a:rPr lang="ru-RU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Ученик прочитал 138 страниц, что составляет 23 % числа всех страниц в книге. Сколько страниц в книге?</a:t>
            </a:r>
          </a:p>
          <a:p>
            <a:pPr>
              <a:buNone/>
            </a:pPr>
            <a:r>
              <a:rPr lang="ru-RU" dirty="0" smtClean="0"/>
              <a:t>Решение</a:t>
            </a:r>
            <a:r>
              <a:rPr lang="ru-RU" dirty="0" smtClean="0"/>
              <a:t>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Итак, нам неизвестно сколько всего страниц в книге. Но мы знаем, что часть, которую прочитал ученик (138 страниц) составляет 23 % от общего количества страниц в книге. Так как 138 стр. - это всего лишь часть, само количество страниц, естественно, будет больше 138. Это поможет нам при проверке.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138: 23%= 138 :0,23= 600 стр.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Проверка: 600 &gt; 138 (это означает, что 138 является частью 600).</a:t>
            </a:r>
          </a:p>
          <a:p>
            <a:pPr>
              <a:buNone/>
            </a:pPr>
            <a:r>
              <a:rPr lang="ru-RU" dirty="0" smtClean="0"/>
              <a:t>Ответ: 600 (стр.) - общее количество страниц в книге.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ЗАДАЧИ НА ПРОЦЕНТЫ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i="1" u="sng" dirty="0" smtClean="0"/>
              <a:t>№3</a:t>
            </a:r>
            <a:r>
              <a:rPr lang="ru-RU" dirty="0" smtClean="0"/>
              <a:t>: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Из </a:t>
            </a:r>
            <a:r>
              <a:rPr lang="ru-RU" dirty="0" smtClean="0"/>
              <a:t>200 арбузов 16 оказались незрелыми. Сколько процентов всех арбузов составили незрелый арбузы?</a:t>
            </a:r>
          </a:p>
          <a:p>
            <a:pPr>
              <a:buNone/>
            </a:pPr>
            <a:r>
              <a:rPr lang="ru-RU" dirty="0" smtClean="0"/>
              <a:t>Решение:</a:t>
            </a:r>
          </a:p>
          <a:p>
            <a:pPr>
              <a:buNone/>
            </a:pPr>
            <a:r>
              <a:rPr lang="ru-RU" dirty="0" smtClean="0"/>
              <a:t>О чем спрашивают? О незрелых арбузах. Значит, 16 делим на общее количество арбузов и умножаем на 100 %.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(16:200) * 100%=8%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Ответ: 8 % - составляют незрелые арбузы от всех арбузов.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ВЫВОД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Проценты - одно из удобных математических понятий, которое возникло в глубокой древности и используется в современности во всех сферах жизнедеятельности.</a:t>
            </a:r>
            <a:endParaRPr lang="ru-RU" dirty="0"/>
          </a:p>
        </p:txBody>
      </p:sp>
      <p:pic>
        <p:nvPicPr>
          <p:cNvPr id="4" name="Рисунок 3" descr="процен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95458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3178</TotalTime>
  <Words>526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Апекс</vt:lpstr>
      <vt:lpstr>Проценты</vt:lpstr>
      <vt:lpstr>ПРОЦЕНТЫ</vt:lpstr>
      <vt:lpstr>ВВЕДЕНИЕ</vt:lpstr>
      <vt:lpstr>ПРОЦЕНТ</vt:lpstr>
      <vt:lpstr>ПРОЦЕНТЫ В ДРЕВНОСТИ</vt:lpstr>
      <vt:lpstr>ПРОЦЕНТЫ В ДРЕВНОСТИ</vt:lpstr>
      <vt:lpstr>СРЕДНИЕ ВЕКА</vt:lpstr>
      <vt:lpstr>ЗНАК «%»</vt:lpstr>
      <vt:lpstr>КОМУ ЖЕ НУЖНЫ ПРОЦЕНТЫ?</vt:lpstr>
      <vt:lpstr>ПРАВИЛА</vt:lpstr>
      <vt:lpstr>ЗАДАЧИ НА ПРОЦЕНТЫ</vt:lpstr>
      <vt:lpstr>ЗАДАЧИ НА ПРОЦЕНТЫ</vt:lpstr>
      <vt:lpstr>ЗАДАЧИ НА ПРОЦЕНТЫ</vt:lpstr>
      <vt:lpstr>ВЫВОД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Проценты</dc:title>
  <dc:creator>www.mobilkom.ru</dc:creator>
  <cp:lastModifiedBy>www.mobilkom.ru</cp:lastModifiedBy>
  <cp:revision>215</cp:revision>
  <dcterms:created xsi:type="dcterms:W3CDTF">2014-03-02T11:12:18Z</dcterms:created>
  <dcterms:modified xsi:type="dcterms:W3CDTF">2014-03-04T16:10:46Z</dcterms:modified>
</cp:coreProperties>
</file>