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" panose="020B0606030504020204" pitchFamily="34" charset="0"/>
      <p:regular r:id="rId16"/>
      <p:bold r:id="rId17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EF5C1-A6DF-4041-A447-AAF333B882AE}" type="datetimeFigureOut">
              <a:rPr lang="ru-RU" smtClean="0"/>
              <a:t>14.03.2014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06B4B-7BFB-468A-9725-E325530B8A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7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406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43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92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7CBDA-D077-40CC-AED1-6F57ED79963E}" type="datetime1">
              <a:rPr lang="ru-RU" smtClean="0"/>
              <a:t>14.03.2014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7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EFE-86A0-40E0-B82F-0807AE5629F1}" type="datetime1">
              <a:rPr lang="ru-RU" smtClean="0"/>
              <a:t>14.03.2014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9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18C4-A6A5-4368-B5A3-9DF4B99FCF33}" type="datetime1">
              <a:rPr lang="ru-RU" smtClean="0"/>
              <a:t>14.03.2014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10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6F24B-1A74-40AF-9E73-C0942EC5567F}" type="datetime1">
              <a:rPr lang="ru-RU" smtClean="0"/>
              <a:t>14.03.2014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3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C3C9-2805-4791-B363-B3C8F7ED5DB2}" type="datetime1">
              <a:rPr lang="ru-RU" smtClean="0"/>
              <a:t>14.03.2014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26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0F8E-4467-4913-8803-AFA2857C37B1}" type="datetime1">
              <a:rPr lang="ru-RU" smtClean="0"/>
              <a:t>14.03.2014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9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6CA5-5C44-41F0-A18A-CCA96C2E56C5}" type="datetime1">
              <a:rPr lang="ru-RU" smtClean="0"/>
              <a:t>14.03.2014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24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67D9-C325-4AA4-BEB6-E6039BE7BA10}" type="datetime1">
              <a:rPr lang="ru-RU" smtClean="0"/>
              <a:t>14.03.2014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1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98A65-6002-41E3-AAA3-B7D3D3232128}" type="datetime1">
              <a:rPr lang="ru-RU" smtClean="0"/>
              <a:t>14.03.2014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01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6EC6-D273-4CA3-ABE8-4601DEFFB44A}" type="datetime1">
              <a:rPr lang="ru-RU" smtClean="0"/>
              <a:t>14.03.2014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83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0658-2B4B-412F-A61D-9EA72998EBB7}" type="datetime1">
              <a:rPr lang="ru-RU" smtClean="0"/>
              <a:t>14.03.2014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94432-B3C0-41AB-A778-C7D7AA9C840A}" type="datetime1">
              <a:rPr lang="ru-RU" smtClean="0"/>
              <a:t>14.03.2014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8078B-FF36-412D-A9D6-127E56CE7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13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&#1091;&#1095;&#1077;&#1073;&#1085;&#1099;&#1077;&#1087;&#1088;&#1077;&#1079;&#1077;&#1085;&#1090;&#1072;&#1094;&#1080;&#1080;.&#1088;&#1092;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16" y="-419100"/>
            <a:ext cx="7824934" cy="7514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9733" y="1803400"/>
            <a:ext cx="467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Название </a:t>
            </a:r>
          </a:p>
          <a:p>
            <a:pPr algn="r"/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презентации</a:t>
            </a:r>
            <a:endParaRPr lang="ru-RU" sz="36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2733" y="3249305"/>
            <a:ext cx="467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Ф.И.О.</a:t>
            </a:r>
            <a:endParaRPr lang="ru-RU" sz="20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1119359"/>
            <a:ext cx="9271000" cy="3487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722"/>
            <a:ext cx="9144000" cy="27671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2641600" cy="15923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Заголовок слайда</a:t>
            </a:r>
            <a:endParaRPr lang="ru-RU" sz="36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Текст слайда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02400" y="6407373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45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Заголовок слайда</a:t>
            </a:r>
            <a:endParaRPr lang="ru-RU" sz="36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Текст слайда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8" y="-57822"/>
            <a:ext cx="1244599" cy="1165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8056"/>
            <a:ext cx="9144000" cy="6492240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775450" y="62039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4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Заголовок слайда</a:t>
            </a:r>
            <a:endParaRPr lang="ru-RU" sz="36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Текст слайда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8" y="-57822"/>
            <a:ext cx="1244599" cy="1165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1" y="4305301"/>
            <a:ext cx="4310437" cy="293006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92898" y="62547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1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3066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Заголовок слайда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Текст слайда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75" y="4657725"/>
            <a:ext cx="2447925" cy="22002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20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Заголовок слайда</a:t>
            </a:r>
            <a:endParaRPr lang="ru-RU" sz="36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Текст слайда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16200000">
            <a:off x="4727567" y="1900106"/>
            <a:ext cx="8001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Спасибо ромашкам</a:t>
            </a:r>
            <a:endParaRPr lang="ru-RU" sz="48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0"/>
            <a:ext cx="6866583" cy="6858000"/>
          </a:xfrm>
          <a:prstGeom prst="rect">
            <a:avLst/>
          </a:prstGeom>
        </p:spPr>
      </p:pic>
      <p:sp>
        <p:nvSpPr>
          <p:cNvPr id="9" name="TextBox 8">
            <a:hlinkClick r:id="rId4"/>
          </p:cNvPr>
          <p:cNvSpPr txBox="1"/>
          <p:nvPr/>
        </p:nvSpPr>
        <p:spPr>
          <a:xfrm>
            <a:off x="253131" y="6116484"/>
            <a:ext cx="3442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УчебныеПрезентации.РФ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77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35</Words>
  <Application>Microsoft Office PowerPoint</Application>
  <PresentationFormat>Экран (4:3)</PresentationFormat>
  <Paragraphs>23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 Light</vt:lpstr>
      <vt:lpstr>Calibri</vt:lpstr>
      <vt:lpstr>Open Sans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УчебныеПрезентации.РФ</dc:creator>
  <cp:lastModifiedBy>База Шарташская</cp:lastModifiedBy>
  <cp:revision>4</cp:revision>
  <dcterms:created xsi:type="dcterms:W3CDTF">2014-03-14T10:37:25Z</dcterms:created>
  <dcterms:modified xsi:type="dcterms:W3CDTF">2014-03-14T11:01:48Z</dcterms:modified>
</cp:coreProperties>
</file>