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2F60F-996D-4CC1-8D90-44C6A55AFF3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07722-D4CC-40B1-BCFC-F0FA3D9F4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2441583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ДИГИБРИДНОЕ СКРЕЩИВАНИЕ. ВЗАИМОДЕЙСТВИЕ НЕАЛЛЕЛЬНЫХ ГЕНОВ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7646" y="3857628"/>
            <a:ext cx="5186354" cy="17526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№ 2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syl.ru/misc/i/ai/87454/1540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928934"/>
            <a:ext cx="4000528" cy="363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0"/>
            <a:ext cx="3686172" cy="215423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ДИГИБРИДНОЕ СКРЕЩИВАНИЕ</a:t>
            </a:r>
            <a:endParaRPr lang="ru-RU" sz="3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://edu.glavsprav.ru/_static/info/digibridnoe-skreschivani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4651733" cy="6264646"/>
          </a:xfrm>
          <a:prstGeom prst="rect">
            <a:avLst/>
          </a:prstGeom>
          <a:noFill/>
        </p:spPr>
      </p:pic>
      <p:pic>
        <p:nvPicPr>
          <p:cNvPr id="4100" name="Picture 4" descr="http://kaz-ekzams.ru/uploads/posts/2010-06/1276760386_15132d200911181e1b1e13182f40353f354238423e40-2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63903" y="2071678"/>
            <a:ext cx="4580097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err="1" smtClean="0"/>
              <a:t>Плейотропное</a:t>
            </a:r>
            <a:r>
              <a:rPr lang="ru-RU" dirty="0" smtClean="0"/>
              <a:t> действие гена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5929322" cy="164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928934"/>
            <a:ext cx="6081725" cy="2750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357950" y="1428736"/>
            <a:ext cx="27860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Каракульские ягнята с серой окраской (</a:t>
            </a:r>
            <a:r>
              <a:rPr lang="ru-RU" sz="2000" dirty="0" err="1"/>
              <a:t>ширази</a:t>
            </a:r>
            <a:r>
              <a:rPr lang="ru-RU" sz="2000" dirty="0"/>
              <a:t>) возникли в результате мутации от овец с черной окраской. Гены серой окраски в гомозиготном состоянии вызывают гибель ягнят в раннем возрасте. Для получения жизнеспособных серых ягнят скрещивают серых овец с черными.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066053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4"/>
            <a:ext cx="681042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69522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Комплиментарность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265014" cy="5300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930" y="1000108"/>
            <a:ext cx="870007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548" y="1857364"/>
            <a:ext cx="858090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51589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03190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8406913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0"/>
            <a:ext cx="4329114" cy="928670"/>
          </a:xfrm>
        </p:spPr>
        <p:txBody>
          <a:bodyPr/>
          <a:lstStyle/>
          <a:p>
            <a:r>
              <a:rPr lang="ru-RU" dirty="0" err="1" smtClean="0"/>
              <a:t>Эпистаз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64318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761085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3143248"/>
            <a:ext cx="3357586" cy="3431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Полимерия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465951" cy="470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6455814" cy="177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000372"/>
            <a:ext cx="6622221" cy="259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715" y="1214422"/>
            <a:ext cx="8114567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6b9b72b23bd65b7cfe7ee5a58c957616987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62</Words>
  <Application>Microsoft Office PowerPoint</Application>
  <PresentationFormat>Экран (4:3)</PresentationFormat>
  <Paragraphs>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ДИГИБРИДНОЕ СКРЕЩИВАНИЕ. ВЗАИМОДЕЙСТВИЕ НЕАЛЛЕЛЬНЫХ ГЕНОВ</vt:lpstr>
      <vt:lpstr>ДИГИБРИДНОЕ СКРЕЩИВАНИЕ</vt:lpstr>
      <vt:lpstr>Плейотропное действие гена</vt:lpstr>
      <vt:lpstr>Слайд 4</vt:lpstr>
      <vt:lpstr>Слайд 5</vt:lpstr>
      <vt:lpstr>Слайд 6</vt:lpstr>
      <vt:lpstr>Комплиментарность</vt:lpstr>
      <vt:lpstr>Слайд 8</vt:lpstr>
      <vt:lpstr>Слайд 9</vt:lpstr>
      <vt:lpstr>II</vt:lpstr>
      <vt:lpstr>III</vt:lpstr>
      <vt:lpstr>IV</vt:lpstr>
      <vt:lpstr>Эпистаз</vt:lpstr>
      <vt:lpstr>Полимерия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ДИГИБРИДНОЕ СКРЕЩИВАНИЕ. ВЗАИМОДЕЙСТВИЕ НЕАЛЛЕЛЬНЫХ ГЕНОВ</dc:title>
  <dc:creator>Katerina</dc:creator>
  <cp:lastModifiedBy>nebom zav</cp:lastModifiedBy>
  <cp:revision>5</cp:revision>
  <dcterms:created xsi:type="dcterms:W3CDTF">2014-09-15T18:08:06Z</dcterms:created>
  <dcterms:modified xsi:type="dcterms:W3CDTF">2015-03-04T16:52:31Z</dcterms:modified>
</cp:coreProperties>
</file>