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17"/>
  </p:notesMasterIdLst>
  <p:sldIdLst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5B5249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1pPr>
    <a:lvl2pPr marL="457200" algn="l" defTabSz="449263" rtl="0" fontAlgn="base">
      <a:spcBef>
        <a:spcPct val="0"/>
      </a:spcBef>
      <a:spcAft>
        <a:spcPct val="0"/>
      </a:spcAft>
      <a:buClr>
        <a:srgbClr val="5B5249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2pPr>
    <a:lvl3pPr marL="914400" algn="l" defTabSz="449263" rtl="0" fontAlgn="base">
      <a:spcBef>
        <a:spcPct val="0"/>
      </a:spcBef>
      <a:spcAft>
        <a:spcPct val="0"/>
      </a:spcAft>
      <a:buClr>
        <a:srgbClr val="5B5249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3pPr>
    <a:lvl4pPr marL="1371600" algn="l" defTabSz="449263" rtl="0" fontAlgn="base">
      <a:spcBef>
        <a:spcPct val="0"/>
      </a:spcBef>
      <a:spcAft>
        <a:spcPct val="0"/>
      </a:spcAft>
      <a:buClr>
        <a:srgbClr val="5B5249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4pPr>
    <a:lvl5pPr marL="1828800" algn="l" defTabSz="449263" rtl="0" fontAlgn="base">
      <a:spcBef>
        <a:spcPct val="0"/>
      </a:spcBef>
      <a:spcAft>
        <a:spcPct val="0"/>
      </a:spcAft>
      <a:buClr>
        <a:srgbClr val="5B5249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50" y="-10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3074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7412" name="Rectangle 3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1798300" y="-11796713"/>
            <a:ext cx="11795125" cy="12488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3076" name="Rectangle 4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1638" cy="41100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ea typeface="DejaVu Sans" charset="0"/>
              <a:cs typeface="DejaVu Sans" charset="0"/>
            </a:endParaRP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ea typeface="DejaVu Sans" charset="0"/>
              <a:cs typeface="DejaVu Sans" charset="0"/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ea typeface="DejaVu Sans" charset="0"/>
              <a:cs typeface="DejaVu Sans" charset="0"/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ea typeface="DejaVu Sans" charset="0"/>
              <a:cs typeface="DejaVu Sans" charset="0"/>
            </a:endParaRP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ea typeface="DejaVu Sans" charset="0"/>
              <a:cs typeface="DejaVu Sans" charset="0"/>
            </a:endParaRP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ea typeface="DejaVu Sans" charset="0"/>
              <a:cs typeface="DejaVu Sans" charset="0"/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ea typeface="DejaVu Sans" charset="0"/>
              <a:cs typeface="DejaVu Sans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ea typeface="DejaVu Sans" charset="0"/>
              <a:cs typeface="DejaVu Sans" charset="0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ea typeface="DejaVu Sans" charset="0"/>
              <a:cs typeface="DejaVu Sans" charset="0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ea typeface="DejaVu Sans" charset="0"/>
              <a:cs typeface="DejaVu Sans" charset="0"/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ea typeface="DejaVu Sans" charset="0"/>
              <a:cs typeface="DejaVu Sans" charset="0"/>
            </a:endParaRP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ea typeface="DejaVu Sans" charset="0"/>
              <a:cs typeface="DejaVu Sans" charset="0"/>
            </a:endParaRPr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ea typeface="DejaVu Sans" charset="0"/>
              <a:cs typeface="DejaVu Sans" charset="0"/>
            </a:endParaRP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ea typeface="DejaVu Sans" charset="0"/>
              <a:cs typeface="DejaVu Sans" charset="0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16028C-17EC-432E-AC13-3946D63462A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F4E988-804E-4390-B73B-22F8169EFFC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81CBA6-B930-482A-8EA2-912C121D27A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2101850"/>
            <a:ext cx="3806825" cy="4232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26025" y="2101850"/>
            <a:ext cx="3808413" cy="4232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0B07F5-D116-4C51-9F76-6E1BF88C08E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97456A-BEAD-47C1-B5E4-5F4BB2EBFFF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65362E-0691-45B3-879A-F0B8D7EAFF2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5951CB-DE88-4D7D-BEA5-06F3BE44626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501B28-82B0-4F45-9985-145EE941613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1CC887-D75C-4EDA-B17C-8B5B2F2A608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728421-F5CE-4228-A99B-56BB0123366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92925" y="-125413"/>
            <a:ext cx="1941513" cy="64595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-125413"/>
            <a:ext cx="5673725" cy="64595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446F31-469F-49A5-BDC4-75127BC01AC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70A116-0598-4554-874A-3FB7FC58BF1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334210-961B-4D06-8484-8611FC8B55B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907EFA-22F2-45DA-BF9F-8D238C4379A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2101850"/>
            <a:ext cx="3806825" cy="4232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26025" y="2101850"/>
            <a:ext cx="3808413" cy="4232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3877C9-9A51-4CDB-B01C-88010C09D14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3A71F-FA3D-42BE-B02C-2024D11138B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32DDE1-4ED7-4D11-8182-8270034EFE3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A79ABA-65D8-44E5-BE8E-BD5252D8A73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D09F23-BA02-46FE-8F85-1A1DD079836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858FE7-2529-4922-95B3-403881EF37B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FACAE9-FD9C-40BA-9A24-4FE7067897E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92925" y="-125413"/>
            <a:ext cx="1941513" cy="64595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-125413"/>
            <a:ext cx="5673725" cy="64595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2E315D-DA1E-4018-9B2D-CBABEFE3B1D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52400" y="0"/>
            <a:ext cx="1447800" cy="68580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CEC8BA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676400" y="0"/>
            <a:ext cx="7467600" cy="1219200"/>
          </a:xfrm>
          <a:prstGeom prst="rect">
            <a:avLst/>
          </a:prstGeom>
          <a:gradFill rotWithShape="0">
            <a:gsLst>
              <a:gs pos="0">
                <a:srgbClr val="CEC8BA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57200" y="0"/>
            <a:ext cx="1219200" cy="762000"/>
          </a:xfrm>
          <a:prstGeom prst="rect">
            <a:avLst/>
          </a:prstGeom>
          <a:blipFill dpi="0" rotWithShape="0">
            <a:blip r:embed="rId13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457200" cy="6858000"/>
          </a:xfrm>
          <a:prstGeom prst="rect">
            <a:avLst/>
          </a:prstGeom>
          <a:blipFill dpi="0" rotWithShape="0">
            <a:blip r:embed="rId13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3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-125413"/>
            <a:ext cx="7767638" cy="210185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2" name="Text Box 6"/>
          <p:cNvSpPr txBox="1">
            <a:spLocks noChangeArrowheads="1"/>
          </p:cNvSpPr>
          <p:nvPr/>
        </p:nvSpPr>
        <p:spPr bwMode="auto">
          <a:xfrm>
            <a:off x="1066800" y="6410325"/>
            <a:ext cx="19050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3429000" y="6410325"/>
            <a:ext cx="2895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pic>
        <p:nvPicPr>
          <p:cNvPr id="1033" name="Picture 8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228725" y="0"/>
            <a:ext cx="7915275" cy="754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" name="Rectangle 9"/>
          <p:cNvSpPr>
            <a:spLocks noChangeArrowheads="1"/>
          </p:cNvSpPr>
          <p:nvPr/>
        </p:nvSpPr>
        <p:spPr bwMode="auto">
          <a:xfrm>
            <a:off x="304800" y="457200"/>
            <a:ext cx="2514600" cy="304800"/>
          </a:xfrm>
          <a:prstGeom prst="rect">
            <a:avLst/>
          </a:prstGeom>
          <a:solidFill>
            <a:srgbClr val="FAC164">
              <a:alpha val="5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sldNum"/>
          </p:nvPr>
        </p:nvSpPr>
        <p:spPr bwMode="auto">
          <a:xfrm>
            <a:off x="8229600" y="6408738"/>
            <a:ext cx="909638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8000"/>
              </a:lnSpc>
              <a:buClr>
                <a:srgbClr val="2A3D7A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2A3D7A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fld id="{9FB502CF-9ADA-43CA-AAA7-701FDEB59B2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1036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2101850"/>
            <a:ext cx="7767638" cy="4232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2A3D7A"/>
        </a:buClr>
        <a:buSzPct val="100000"/>
        <a:buFont typeface="Times New Roman" pitchFamily="16" charset="0"/>
        <a:defRPr sz="4400">
          <a:solidFill>
            <a:srgbClr val="2A3D7A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2A3D7A"/>
        </a:buClr>
        <a:buSzPct val="100000"/>
        <a:buFont typeface="Times New Roman" pitchFamily="16" charset="0"/>
        <a:defRPr sz="4400">
          <a:solidFill>
            <a:srgbClr val="2A3D7A"/>
          </a:solidFill>
          <a:latin typeface="Times New Roman" pitchFamily="16" charset="0"/>
          <a:ea typeface="DejaVu Sans" charset="0"/>
          <a:cs typeface="DejaVu Sans" charset="0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2A3D7A"/>
        </a:buClr>
        <a:buSzPct val="100000"/>
        <a:buFont typeface="Times New Roman" pitchFamily="16" charset="0"/>
        <a:defRPr sz="4400">
          <a:solidFill>
            <a:srgbClr val="2A3D7A"/>
          </a:solidFill>
          <a:latin typeface="Times New Roman" pitchFamily="16" charset="0"/>
          <a:ea typeface="DejaVu Sans" charset="0"/>
          <a:cs typeface="DejaVu Sans" charset="0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2A3D7A"/>
        </a:buClr>
        <a:buSzPct val="100000"/>
        <a:buFont typeface="Times New Roman" pitchFamily="16" charset="0"/>
        <a:defRPr sz="4400">
          <a:solidFill>
            <a:srgbClr val="2A3D7A"/>
          </a:solidFill>
          <a:latin typeface="Times New Roman" pitchFamily="16" charset="0"/>
          <a:ea typeface="DejaVu Sans" charset="0"/>
          <a:cs typeface="DejaVu Sans" charset="0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2A3D7A"/>
        </a:buClr>
        <a:buSzPct val="100000"/>
        <a:buFont typeface="Times New Roman" pitchFamily="16" charset="0"/>
        <a:defRPr sz="4400">
          <a:solidFill>
            <a:srgbClr val="2A3D7A"/>
          </a:solidFill>
          <a:latin typeface="Times New Roman" pitchFamily="16" charset="0"/>
          <a:ea typeface="DejaVu Sans" charset="0"/>
          <a:cs typeface="DejaVu Sans" charset="0"/>
        </a:defRPr>
      </a:lvl5pPr>
      <a:lvl6pPr marL="457200" algn="l" defTabSz="449263" rtl="0" eaLnBrk="0" fontAlgn="base" hangingPunct="0">
        <a:spcBef>
          <a:spcPct val="0"/>
        </a:spcBef>
        <a:spcAft>
          <a:spcPct val="0"/>
        </a:spcAft>
        <a:buClr>
          <a:srgbClr val="2A3D7A"/>
        </a:buClr>
        <a:buSzPct val="100000"/>
        <a:buFont typeface="Times New Roman" pitchFamily="16" charset="0"/>
        <a:defRPr sz="4400">
          <a:solidFill>
            <a:srgbClr val="2A3D7A"/>
          </a:solidFill>
          <a:latin typeface="Times New Roman" pitchFamily="16" charset="0"/>
          <a:ea typeface="DejaVu Sans" charset="0"/>
          <a:cs typeface="DejaVu Sans" charset="0"/>
        </a:defRPr>
      </a:lvl6pPr>
      <a:lvl7pPr marL="914400" algn="l" defTabSz="449263" rtl="0" eaLnBrk="0" fontAlgn="base" hangingPunct="0">
        <a:spcBef>
          <a:spcPct val="0"/>
        </a:spcBef>
        <a:spcAft>
          <a:spcPct val="0"/>
        </a:spcAft>
        <a:buClr>
          <a:srgbClr val="2A3D7A"/>
        </a:buClr>
        <a:buSzPct val="100000"/>
        <a:buFont typeface="Times New Roman" pitchFamily="16" charset="0"/>
        <a:defRPr sz="4400">
          <a:solidFill>
            <a:srgbClr val="2A3D7A"/>
          </a:solidFill>
          <a:latin typeface="Times New Roman" pitchFamily="16" charset="0"/>
          <a:ea typeface="DejaVu Sans" charset="0"/>
          <a:cs typeface="DejaVu Sans" charset="0"/>
        </a:defRPr>
      </a:lvl7pPr>
      <a:lvl8pPr marL="1371600" algn="l" defTabSz="449263" rtl="0" eaLnBrk="0" fontAlgn="base" hangingPunct="0">
        <a:spcBef>
          <a:spcPct val="0"/>
        </a:spcBef>
        <a:spcAft>
          <a:spcPct val="0"/>
        </a:spcAft>
        <a:buClr>
          <a:srgbClr val="2A3D7A"/>
        </a:buClr>
        <a:buSzPct val="100000"/>
        <a:buFont typeface="Times New Roman" pitchFamily="16" charset="0"/>
        <a:defRPr sz="4400">
          <a:solidFill>
            <a:srgbClr val="2A3D7A"/>
          </a:solidFill>
          <a:latin typeface="Times New Roman" pitchFamily="16" charset="0"/>
          <a:ea typeface="DejaVu Sans" charset="0"/>
          <a:cs typeface="DejaVu Sans" charset="0"/>
        </a:defRPr>
      </a:lvl8pPr>
      <a:lvl9pPr marL="1828800" algn="l" defTabSz="449263" rtl="0" eaLnBrk="0" fontAlgn="base" hangingPunct="0">
        <a:spcBef>
          <a:spcPct val="0"/>
        </a:spcBef>
        <a:spcAft>
          <a:spcPct val="0"/>
        </a:spcAft>
        <a:buClr>
          <a:srgbClr val="2A3D7A"/>
        </a:buClr>
        <a:buSzPct val="100000"/>
        <a:buFont typeface="Times New Roman" pitchFamily="16" charset="0"/>
        <a:defRPr sz="4400">
          <a:solidFill>
            <a:srgbClr val="2A3D7A"/>
          </a:solidFill>
          <a:latin typeface="Times New Roman" pitchFamily="16" charset="0"/>
          <a:ea typeface="DejaVu Sans" charset="0"/>
          <a:cs typeface="DejaVu Sans" charset="0"/>
        </a:defRPr>
      </a:lvl9pPr>
    </p:titleStyle>
    <p:bodyStyle>
      <a:lvl1pPr marL="457200" indent="-457200" algn="l" defTabSz="449263" rtl="0" eaLnBrk="0" fontAlgn="base" hangingPunct="0">
        <a:spcBef>
          <a:spcPts val="800"/>
        </a:spcBef>
        <a:spcAft>
          <a:spcPct val="0"/>
        </a:spcAft>
        <a:buClr>
          <a:srgbClr val="A50021"/>
        </a:buClr>
        <a:buSzPct val="75000"/>
        <a:buFont typeface="Wingdings" charset="2"/>
        <a:buChar char=""/>
        <a:defRPr sz="3200">
          <a:solidFill>
            <a:srgbClr val="5B5249"/>
          </a:solidFill>
          <a:latin typeface="+mn-lt"/>
          <a:ea typeface="+mn-ea"/>
          <a:cs typeface="+mn-cs"/>
        </a:defRPr>
      </a:lvl1pPr>
      <a:lvl2pPr marL="1022350" indent="-452438" algn="l" defTabSz="449263" rtl="0" eaLnBrk="0" fontAlgn="base" hangingPunct="0">
        <a:spcBef>
          <a:spcPts val="700"/>
        </a:spcBef>
        <a:spcAft>
          <a:spcPct val="0"/>
        </a:spcAft>
        <a:buClr>
          <a:srgbClr val="FAC164"/>
        </a:buClr>
        <a:buSzPct val="75000"/>
        <a:buFont typeface="Wingdings" charset="2"/>
        <a:buChar char=""/>
        <a:defRPr sz="2800">
          <a:solidFill>
            <a:srgbClr val="5B5249"/>
          </a:solidFill>
          <a:latin typeface="+mn-lt"/>
          <a:ea typeface="+mn-ea"/>
          <a:cs typeface="+mn-cs"/>
        </a:defRPr>
      </a:lvl2pPr>
      <a:lvl3pPr marL="136525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666699"/>
        </a:buClr>
        <a:buSzPct val="70000"/>
        <a:buFont typeface="Wingdings" charset="2"/>
        <a:buChar char=""/>
        <a:defRPr sz="2400">
          <a:solidFill>
            <a:srgbClr val="5B5249"/>
          </a:solidFill>
          <a:latin typeface="+mn-lt"/>
          <a:ea typeface="+mn-ea"/>
          <a:cs typeface="+mn-cs"/>
        </a:defRPr>
      </a:lvl3pPr>
      <a:lvl4pPr marL="170815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5B5249"/>
        </a:buClr>
        <a:buSzPct val="60000"/>
        <a:buFont typeface="Wingdings" charset="2"/>
        <a:buChar char=""/>
        <a:defRPr sz="2000">
          <a:solidFill>
            <a:srgbClr val="5B5249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5B5249"/>
        </a:buClr>
        <a:buSzPct val="55000"/>
        <a:buFont typeface="Wingdings" charset="2"/>
        <a:buChar char=""/>
        <a:defRPr sz="2000">
          <a:solidFill>
            <a:srgbClr val="5B5249"/>
          </a:solidFill>
          <a:latin typeface="+mn-lt"/>
          <a:ea typeface="+mn-ea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5B5249"/>
        </a:buClr>
        <a:buSzPct val="55000"/>
        <a:buFont typeface="Wingdings" charset="2"/>
        <a:buChar char=""/>
        <a:defRPr sz="2000">
          <a:solidFill>
            <a:srgbClr val="5B5249"/>
          </a:solidFill>
          <a:latin typeface="+mn-lt"/>
          <a:ea typeface="+mn-ea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5B5249"/>
        </a:buClr>
        <a:buSzPct val="55000"/>
        <a:buFont typeface="Wingdings" charset="2"/>
        <a:buChar char=""/>
        <a:defRPr sz="2000">
          <a:solidFill>
            <a:srgbClr val="5B5249"/>
          </a:solidFill>
          <a:latin typeface="+mn-lt"/>
          <a:ea typeface="+mn-ea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5B5249"/>
        </a:buClr>
        <a:buSzPct val="55000"/>
        <a:buFont typeface="Wingdings" charset="2"/>
        <a:buChar char=""/>
        <a:defRPr sz="2000">
          <a:solidFill>
            <a:srgbClr val="5B5249"/>
          </a:solidFill>
          <a:latin typeface="+mn-lt"/>
          <a:ea typeface="+mn-ea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5B5249"/>
        </a:buClr>
        <a:buSzPct val="55000"/>
        <a:buFont typeface="Wingdings" charset="2"/>
        <a:buChar char=""/>
        <a:defRPr sz="2000">
          <a:solidFill>
            <a:srgbClr val="5B5249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28600" y="3200400"/>
            <a:ext cx="8763000" cy="1341438"/>
          </a:xfrm>
          <a:prstGeom prst="rect">
            <a:avLst/>
          </a:prstGeom>
          <a:gradFill rotWithShape="0">
            <a:gsLst>
              <a:gs pos="0">
                <a:srgbClr val="CEC8BA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pic>
        <p:nvPicPr>
          <p:cNvPr id="2051" name="Picture 2"/>
          <p:cNvPicPr>
            <a:picLocks noChangeAspect="1" noChangeArrowheads="1"/>
          </p:cNvPicPr>
          <p:nvPr/>
        </p:nvPicPr>
        <p:blipFill>
          <a:blip r:embed="rId13"/>
          <a:srcRect l="-880" t="-1132" b="-36775"/>
          <a:stretch>
            <a:fillRect/>
          </a:stretch>
        </p:blipFill>
        <p:spPr bwMode="auto">
          <a:xfrm>
            <a:off x="533400" y="3200400"/>
            <a:ext cx="8458200" cy="1158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795338" y="2895600"/>
            <a:ext cx="304800" cy="990600"/>
          </a:xfrm>
          <a:prstGeom prst="rect">
            <a:avLst/>
          </a:prstGeom>
          <a:solidFill>
            <a:srgbClr val="FAC164">
              <a:alpha val="5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053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-125413"/>
            <a:ext cx="7767638" cy="210185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2054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2101850"/>
            <a:ext cx="7767638" cy="4232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685800" y="6321425"/>
            <a:ext cx="19050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3124200" y="6321425"/>
            <a:ext cx="2895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24600"/>
            <a:ext cx="1900238" cy="452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8000"/>
              </a:lnSpc>
              <a:buClr>
                <a:srgbClr val="2A3D7A"/>
              </a:buClr>
              <a:tabLst>
                <a:tab pos="723900" algn="l"/>
                <a:tab pos="1447800" algn="l"/>
              </a:tabLst>
              <a:defRPr sz="1400">
                <a:solidFill>
                  <a:srgbClr val="2A3D7A"/>
                </a:solidFill>
                <a:latin typeface="+mn-ea"/>
                <a:ea typeface="+mn-ea"/>
                <a:cs typeface="+mn-cs"/>
              </a:defRPr>
            </a:lvl1pPr>
          </a:lstStyle>
          <a:p>
            <a:pPr>
              <a:defRPr/>
            </a:pPr>
            <a:fld id="{5D13ECA7-2C03-47C8-85C7-1B7E57C1A5E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2A3D7A"/>
        </a:buClr>
        <a:buSzPct val="100000"/>
        <a:buFont typeface="Times New Roman" pitchFamily="16" charset="0"/>
        <a:defRPr sz="4400">
          <a:solidFill>
            <a:srgbClr val="2A3D7A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2A3D7A"/>
        </a:buClr>
        <a:buSzPct val="100000"/>
        <a:buFont typeface="Times New Roman" pitchFamily="16" charset="0"/>
        <a:defRPr sz="4400">
          <a:solidFill>
            <a:srgbClr val="2A3D7A"/>
          </a:solidFill>
          <a:latin typeface="Times New Roman" pitchFamily="16" charset="0"/>
          <a:ea typeface="DejaVu Sans" charset="0"/>
          <a:cs typeface="DejaVu Sans" charset="0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2A3D7A"/>
        </a:buClr>
        <a:buSzPct val="100000"/>
        <a:buFont typeface="Times New Roman" pitchFamily="16" charset="0"/>
        <a:defRPr sz="4400">
          <a:solidFill>
            <a:srgbClr val="2A3D7A"/>
          </a:solidFill>
          <a:latin typeface="Times New Roman" pitchFamily="16" charset="0"/>
          <a:ea typeface="DejaVu Sans" charset="0"/>
          <a:cs typeface="DejaVu Sans" charset="0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2A3D7A"/>
        </a:buClr>
        <a:buSzPct val="100000"/>
        <a:buFont typeface="Times New Roman" pitchFamily="16" charset="0"/>
        <a:defRPr sz="4400">
          <a:solidFill>
            <a:srgbClr val="2A3D7A"/>
          </a:solidFill>
          <a:latin typeface="Times New Roman" pitchFamily="16" charset="0"/>
          <a:ea typeface="DejaVu Sans" charset="0"/>
          <a:cs typeface="DejaVu Sans" charset="0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2A3D7A"/>
        </a:buClr>
        <a:buSzPct val="100000"/>
        <a:buFont typeface="Times New Roman" pitchFamily="16" charset="0"/>
        <a:defRPr sz="4400">
          <a:solidFill>
            <a:srgbClr val="2A3D7A"/>
          </a:solidFill>
          <a:latin typeface="Times New Roman" pitchFamily="16" charset="0"/>
          <a:ea typeface="DejaVu Sans" charset="0"/>
          <a:cs typeface="DejaVu Sans" charset="0"/>
        </a:defRPr>
      </a:lvl5pPr>
      <a:lvl6pPr marL="457200" algn="l" defTabSz="449263" rtl="0" eaLnBrk="0" fontAlgn="base" hangingPunct="0">
        <a:spcBef>
          <a:spcPct val="0"/>
        </a:spcBef>
        <a:spcAft>
          <a:spcPct val="0"/>
        </a:spcAft>
        <a:buClr>
          <a:srgbClr val="2A3D7A"/>
        </a:buClr>
        <a:buSzPct val="100000"/>
        <a:buFont typeface="Times New Roman" pitchFamily="16" charset="0"/>
        <a:defRPr sz="4400">
          <a:solidFill>
            <a:srgbClr val="2A3D7A"/>
          </a:solidFill>
          <a:latin typeface="Times New Roman" pitchFamily="16" charset="0"/>
          <a:ea typeface="DejaVu Sans" charset="0"/>
          <a:cs typeface="DejaVu Sans" charset="0"/>
        </a:defRPr>
      </a:lvl6pPr>
      <a:lvl7pPr marL="914400" algn="l" defTabSz="449263" rtl="0" eaLnBrk="0" fontAlgn="base" hangingPunct="0">
        <a:spcBef>
          <a:spcPct val="0"/>
        </a:spcBef>
        <a:spcAft>
          <a:spcPct val="0"/>
        </a:spcAft>
        <a:buClr>
          <a:srgbClr val="2A3D7A"/>
        </a:buClr>
        <a:buSzPct val="100000"/>
        <a:buFont typeface="Times New Roman" pitchFamily="16" charset="0"/>
        <a:defRPr sz="4400">
          <a:solidFill>
            <a:srgbClr val="2A3D7A"/>
          </a:solidFill>
          <a:latin typeface="Times New Roman" pitchFamily="16" charset="0"/>
          <a:ea typeface="DejaVu Sans" charset="0"/>
          <a:cs typeface="DejaVu Sans" charset="0"/>
        </a:defRPr>
      </a:lvl7pPr>
      <a:lvl8pPr marL="1371600" algn="l" defTabSz="449263" rtl="0" eaLnBrk="0" fontAlgn="base" hangingPunct="0">
        <a:spcBef>
          <a:spcPct val="0"/>
        </a:spcBef>
        <a:spcAft>
          <a:spcPct val="0"/>
        </a:spcAft>
        <a:buClr>
          <a:srgbClr val="2A3D7A"/>
        </a:buClr>
        <a:buSzPct val="100000"/>
        <a:buFont typeface="Times New Roman" pitchFamily="16" charset="0"/>
        <a:defRPr sz="4400">
          <a:solidFill>
            <a:srgbClr val="2A3D7A"/>
          </a:solidFill>
          <a:latin typeface="Times New Roman" pitchFamily="16" charset="0"/>
          <a:ea typeface="DejaVu Sans" charset="0"/>
          <a:cs typeface="DejaVu Sans" charset="0"/>
        </a:defRPr>
      </a:lvl8pPr>
      <a:lvl9pPr marL="1828800" algn="l" defTabSz="449263" rtl="0" eaLnBrk="0" fontAlgn="base" hangingPunct="0">
        <a:spcBef>
          <a:spcPct val="0"/>
        </a:spcBef>
        <a:spcAft>
          <a:spcPct val="0"/>
        </a:spcAft>
        <a:buClr>
          <a:srgbClr val="2A3D7A"/>
        </a:buClr>
        <a:buSzPct val="100000"/>
        <a:buFont typeface="Times New Roman" pitchFamily="16" charset="0"/>
        <a:defRPr sz="4400">
          <a:solidFill>
            <a:srgbClr val="2A3D7A"/>
          </a:solidFill>
          <a:latin typeface="Times New Roman" pitchFamily="16" charset="0"/>
          <a:ea typeface="DejaVu Sans" charset="0"/>
          <a:cs typeface="DejaVu Sans" charset="0"/>
        </a:defRPr>
      </a:lvl9pPr>
    </p:titleStyle>
    <p:bodyStyle>
      <a:lvl1pPr marL="457200" indent="-457200" algn="l" defTabSz="449263" rtl="0" eaLnBrk="0" fontAlgn="base" hangingPunct="0">
        <a:spcBef>
          <a:spcPts val="800"/>
        </a:spcBef>
        <a:spcAft>
          <a:spcPct val="0"/>
        </a:spcAft>
        <a:buClr>
          <a:srgbClr val="A50021"/>
        </a:buClr>
        <a:buSzPct val="75000"/>
        <a:buFont typeface="Wingdings" charset="2"/>
        <a:buChar char=""/>
        <a:defRPr sz="3200">
          <a:solidFill>
            <a:srgbClr val="5B5249"/>
          </a:solidFill>
          <a:latin typeface="+mn-lt"/>
          <a:ea typeface="+mn-ea"/>
          <a:cs typeface="+mn-cs"/>
        </a:defRPr>
      </a:lvl1pPr>
      <a:lvl2pPr marL="1022350" indent="-452438" algn="l" defTabSz="449263" rtl="0" eaLnBrk="0" fontAlgn="base" hangingPunct="0">
        <a:spcBef>
          <a:spcPts val="700"/>
        </a:spcBef>
        <a:spcAft>
          <a:spcPct val="0"/>
        </a:spcAft>
        <a:buClr>
          <a:srgbClr val="FAC164"/>
        </a:buClr>
        <a:buSzPct val="75000"/>
        <a:buFont typeface="Wingdings" charset="2"/>
        <a:buChar char=""/>
        <a:defRPr sz="2800">
          <a:solidFill>
            <a:srgbClr val="5B5249"/>
          </a:solidFill>
          <a:latin typeface="+mn-lt"/>
          <a:ea typeface="+mn-ea"/>
          <a:cs typeface="+mn-cs"/>
        </a:defRPr>
      </a:lvl2pPr>
      <a:lvl3pPr marL="136525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666699"/>
        </a:buClr>
        <a:buSzPct val="70000"/>
        <a:buFont typeface="Wingdings" charset="2"/>
        <a:buChar char=""/>
        <a:defRPr sz="2400">
          <a:solidFill>
            <a:srgbClr val="5B5249"/>
          </a:solidFill>
          <a:latin typeface="+mn-lt"/>
          <a:ea typeface="+mn-ea"/>
          <a:cs typeface="+mn-cs"/>
        </a:defRPr>
      </a:lvl3pPr>
      <a:lvl4pPr marL="170815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5B5249"/>
        </a:buClr>
        <a:buSzPct val="60000"/>
        <a:buFont typeface="Wingdings" charset="2"/>
        <a:buChar char=""/>
        <a:defRPr sz="2000">
          <a:solidFill>
            <a:srgbClr val="5B5249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5B5249"/>
        </a:buClr>
        <a:buSzPct val="55000"/>
        <a:buFont typeface="Wingdings" charset="2"/>
        <a:buChar char=""/>
        <a:defRPr sz="2000">
          <a:solidFill>
            <a:srgbClr val="5B5249"/>
          </a:solidFill>
          <a:latin typeface="+mn-lt"/>
          <a:ea typeface="+mn-ea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5B5249"/>
        </a:buClr>
        <a:buSzPct val="55000"/>
        <a:buFont typeface="Wingdings" charset="2"/>
        <a:buChar char=""/>
        <a:defRPr sz="2000">
          <a:solidFill>
            <a:srgbClr val="5B5249"/>
          </a:solidFill>
          <a:latin typeface="+mn-lt"/>
          <a:ea typeface="+mn-ea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5B5249"/>
        </a:buClr>
        <a:buSzPct val="55000"/>
        <a:buFont typeface="Wingdings" charset="2"/>
        <a:buChar char=""/>
        <a:defRPr sz="2000">
          <a:solidFill>
            <a:srgbClr val="5B5249"/>
          </a:solidFill>
          <a:latin typeface="+mn-lt"/>
          <a:ea typeface="+mn-ea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5B5249"/>
        </a:buClr>
        <a:buSzPct val="55000"/>
        <a:buFont typeface="Wingdings" charset="2"/>
        <a:buChar char=""/>
        <a:defRPr sz="2000">
          <a:solidFill>
            <a:srgbClr val="5B5249"/>
          </a:solidFill>
          <a:latin typeface="+mn-lt"/>
          <a:ea typeface="+mn-ea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5B5249"/>
        </a:buClr>
        <a:buSzPct val="55000"/>
        <a:buFont typeface="Wingdings" charset="2"/>
        <a:buChar char=""/>
        <a:defRPr sz="2000">
          <a:solidFill>
            <a:srgbClr val="5B5249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image" Target="../media/image16.wmf"/><Relationship Id="rId7" Type="http://schemas.openxmlformats.org/officeDocument/2006/relationships/image" Target="../media/image20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wmf"/><Relationship Id="rId7" Type="http://schemas.openxmlformats.org/officeDocument/2006/relationships/image" Target="../media/image27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wmf"/><Relationship Id="rId5" Type="http://schemas.openxmlformats.org/officeDocument/2006/relationships/image" Target="../media/image25.wmf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WordArt 1"/>
          <p:cNvSpPr>
            <a:spLocks noChangeArrowheads="1" noChangeShapeType="1" noTextEdit="1"/>
          </p:cNvSpPr>
          <p:nvPr/>
        </p:nvSpPr>
        <p:spPr bwMode="auto">
          <a:xfrm>
            <a:off x="1071538" y="2214554"/>
            <a:ext cx="7086600" cy="98584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2600">
                  <a:solidFill>
                    <a:srgbClr val="3333CC"/>
                  </a:solidFill>
                  <a:miter lim="800000"/>
                  <a:headEnd/>
                  <a:tailEnd/>
                </a:ln>
                <a:solidFill>
                  <a:srgbClr val="FF0000"/>
                </a:solidFill>
                <a:effectLst>
                  <a:outerShdw dist="40186" dir="1096358" algn="ctr" rotWithShape="0">
                    <a:srgbClr val="9999FF"/>
                  </a:outerShdw>
                </a:effectLst>
                <a:latin typeface="Arial"/>
                <a:cs typeface="Arial"/>
              </a:rPr>
              <a:t>МИКРООРГАНИЗМЫ</a:t>
            </a:r>
            <a:endParaRPr lang="ru-RU" sz="3600" b="1" kern="10" dirty="0">
              <a:ln w="12600">
                <a:solidFill>
                  <a:srgbClr val="3333CC"/>
                </a:solidFill>
                <a:miter lim="800000"/>
                <a:headEnd/>
                <a:tailEnd/>
              </a:ln>
              <a:solidFill>
                <a:srgbClr val="FF0000"/>
              </a:solidFill>
              <a:effectLst>
                <a:outerShdw dist="40186" dir="1096358" algn="ctr" rotWithShape="0">
                  <a:srgbClr val="9999FF"/>
                </a:outerShdw>
              </a:effectLst>
              <a:latin typeface="Arial"/>
              <a:cs typeface="Arial"/>
            </a:endParaRPr>
          </a:p>
        </p:txBody>
      </p:sp>
      <p:sp>
        <p:nvSpPr>
          <p:cNvPr id="3075" name="Text Box 2"/>
          <p:cNvSpPr txBox="1">
            <a:spLocks noChangeArrowheads="1"/>
          </p:cNvSpPr>
          <p:nvPr/>
        </p:nvSpPr>
        <p:spPr bwMode="auto">
          <a:xfrm>
            <a:off x="6202363" y="5319713"/>
            <a:ext cx="233362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98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>
                <a:solidFill>
                  <a:srgbClr val="5B5249"/>
                </a:solidFill>
              </a:rPr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228600" y="1143000"/>
            <a:ext cx="9972675" cy="487466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98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</a:pPr>
            <a:r>
              <a:rPr lang="en-GB" dirty="0" err="1">
                <a:solidFill>
                  <a:srgbClr val="5B5249"/>
                </a:solidFill>
              </a:rPr>
              <a:t>Содержание</a:t>
            </a:r>
            <a:r>
              <a:rPr lang="en-GB" dirty="0">
                <a:solidFill>
                  <a:srgbClr val="5B5249"/>
                </a:solidFill>
              </a:rPr>
              <a:t>:</a:t>
            </a: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</a:pPr>
            <a:endParaRPr lang="en-GB" dirty="0">
              <a:solidFill>
                <a:srgbClr val="5B5249"/>
              </a:solidFill>
            </a:endParaRPr>
          </a:p>
          <a:p>
            <a:pPr>
              <a:lnSpc>
                <a:spcPct val="97000"/>
              </a:lnSpc>
              <a:buClr>
                <a:srgbClr val="B0AE6A"/>
              </a:buClr>
              <a:buFont typeface="Times New Roman" pitchFamily="16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</a:pPr>
            <a:r>
              <a:rPr lang="en-GB" sz="2800" b="1" dirty="0" err="1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Понятие</a:t>
            </a:r>
            <a:r>
              <a:rPr lang="en-GB" sz="2800" b="1" dirty="0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 о </a:t>
            </a:r>
            <a:r>
              <a:rPr lang="en-GB" sz="2800" b="1" dirty="0" err="1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микроорганизмах</a:t>
            </a:r>
            <a:endParaRPr lang="en-GB" sz="2800" b="1" dirty="0">
              <a:ln w="3175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hlinkClick r:id=""/>
            </a:endParaRPr>
          </a:p>
          <a:p>
            <a:pPr>
              <a:lnSpc>
                <a:spcPct val="97000"/>
              </a:lnSpc>
              <a:buClr>
                <a:srgbClr val="B0AE6A"/>
              </a:buClr>
              <a:buFont typeface="Times New Roman" pitchFamily="16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</a:pPr>
            <a:r>
              <a:rPr lang="en-GB" sz="2800" b="1" dirty="0" err="1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Воздействие</a:t>
            </a:r>
            <a:r>
              <a:rPr lang="en-GB" sz="2800" b="1" dirty="0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 </a:t>
            </a:r>
            <a:r>
              <a:rPr lang="en-GB" sz="2800" b="1" dirty="0" err="1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микробов</a:t>
            </a:r>
            <a:r>
              <a:rPr lang="en-GB" sz="2800" b="1" dirty="0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 </a:t>
            </a:r>
            <a:r>
              <a:rPr lang="en-GB" sz="2800" b="1" dirty="0" err="1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на</a:t>
            </a:r>
            <a:r>
              <a:rPr lang="en-GB" sz="2800" b="1" dirty="0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 </a:t>
            </a:r>
            <a:r>
              <a:rPr lang="en-GB" sz="2800" b="1" dirty="0" err="1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пищевые</a:t>
            </a:r>
            <a:r>
              <a:rPr lang="en-GB" sz="2800" b="1" dirty="0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 </a:t>
            </a:r>
            <a:r>
              <a:rPr lang="en-GB" sz="2800" b="1" dirty="0" err="1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продукты</a:t>
            </a:r>
            <a:endParaRPr lang="en-GB" sz="2800" b="1" dirty="0">
              <a:ln w="3175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hlinkClick r:id=""/>
            </a:endParaRPr>
          </a:p>
          <a:p>
            <a:pPr>
              <a:lnSpc>
                <a:spcPct val="97000"/>
              </a:lnSpc>
              <a:buClr>
                <a:srgbClr val="B0AE6A"/>
              </a:buClr>
              <a:buFont typeface="Times New Roman" pitchFamily="16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</a:pPr>
            <a:r>
              <a:rPr lang="en-GB" sz="2800" b="1" dirty="0" err="1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Источники</a:t>
            </a:r>
            <a:r>
              <a:rPr lang="en-GB" sz="2800" b="1" dirty="0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 </a:t>
            </a:r>
            <a:r>
              <a:rPr lang="en-GB" sz="2800" b="1" dirty="0" err="1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микробов</a:t>
            </a:r>
            <a:endParaRPr lang="en-GB" sz="2800" b="1" dirty="0">
              <a:ln w="3175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hlinkClick r:id=""/>
            </a:endParaRPr>
          </a:p>
          <a:p>
            <a:pPr>
              <a:lnSpc>
                <a:spcPct val="97000"/>
              </a:lnSpc>
              <a:buClr>
                <a:srgbClr val="B0AE6A"/>
              </a:buClr>
              <a:buFont typeface="Times New Roman" pitchFamily="16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</a:pPr>
            <a:r>
              <a:rPr lang="en-GB" sz="2800" b="1" dirty="0" err="1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Пути</a:t>
            </a:r>
            <a:r>
              <a:rPr lang="en-GB" sz="2800" b="1" dirty="0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 </a:t>
            </a:r>
            <a:r>
              <a:rPr lang="en-GB" sz="2800" b="1" dirty="0" err="1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проникновения</a:t>
            </a:r>
            <a:r>
              <a:rPr lang="en-GB" sz="2800" b="1" dirty="0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 </a:t>
            </a:r>
            <a:r>
              <a:rPr lang="en-GB" sz="2800" b="1" dirty="0" err="1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микробов</a:t>
            </a:r>
            <a:r>
              <a:rPr lang="en-GB" sz="2800" b="1" dirty="0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 в </a:t>
            </a:r>
            <a:r>
              <a:rPr lang="en-GB" sz="2800" b="1" dirty="0" err="1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организм</a:t>
            </a:r>
            <a:r>
              <a:rPr lang="en-GB" sz="2800" b="1" dirty="0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 </a:t>
            </a:r>
            <a:r>
              <a:rPr lang="en-GB" sz="2800" b="1" dirty="0" err="1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человека</a:t>
            </a:r>
            <a:endParaRPr lang="en-GB" sz="2800" b="1" dirty="0">
              <a:ln w="3175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hlinkClick r:id=""/>
            </a:endParaRPr>
          </a:p>
          <a:p>
            <a:pPr>
              <a:lnSpc>
                <a:spcPct val="97000"/>
              </a:lnSpc>
              <a:buClr>
                <a:srgbClr val="B0AE6A"/>
              </a:buClr>
              <a:buFont typeface="Times New Roman" pitchFamily="16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</a:pPr>
            <a:r>
              <a:rPr lang="en-GB" sz="2800" b="1" dirty="0" err="1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Заболевания</a:t>
            </a:r>
            <a:r>
              <a:rPr lang="en-GB" sz="2800" b="1" dirty="0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, </a:t>
            </a:r>
            <a:r>
              <a:rPr lang="en-GB" sz="2800" b="1" dirty="0" err="1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передающиеся</a:t>
            </a:r>
            <a:r>
              <a:rPr lang="en-GB" sz="2800" b="1" dirty="0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 </a:t>
            </a:r>
            <a:r>
              <a:rPr lang="en-GB" sz="2800" b="1" dirty="0" err="1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через</a:t>
            </a:r>
            <a:r>
              <a:rPr lang="en-GB" sz="2800" b="1" dirty="0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 </a:t>
            </a:r>
            <a:r>
              <a:rPr lang="en-GB" sz="2800" b="1" dirty="0" err="1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пищу</a:t>
            </a:r>
            <a:endParaRPr lang="en-GB" sz="2800" b="1" dirty="0">
              <a:ln w="3175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hlinkClick r:id=""/>
            </a:endParaRPr>
          </a:p>
          <a:p>
            <a:pPr>
              <a:lnSpc>
                <a:spcPct val="97000"/>
              </a:lnSpc>
              <a:buClr>
                <a:srgbClr val="B0AE6A"/>
              </a:buClr>
              <a:buFont typeface="Times New Roman" pitchFamily="16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</a:pPr>
            <a:r>
              <a:rPr lang="en-GB" sz="2800" b="1" dirty="0" err="1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Профилактика</a:t>
            </a:r>
            <a:r>
              <a:rPr lang="en-GB" sz="2800" b="1" dirty="0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 </a:t>
            </a:r>
            <a:r>
              <a:rPr lang="en-GB" sz="2800" b="1" dirty="0" err="1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инфекций</a:t>
            </a:r>
            <a:endParaRPr lang="en-GB" sz="2800" b="1" dirty="0">
              <a:ln w="3175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hlinkClick r:id=""/>
            </a:endParaRPr>
          </a:p>
          <a:p>
            <a:pPr>
              <a:lnSpc>
                <a:spcPct val="97000"/>
              </a:lnSpc>
              <a:buClr>
                <a:srgbClr val="B0AE6A"/>
              </a:buClr>
              <a:buFont typeface="Times New Roman" pitchFamily="16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</a:pPr>
            <a:r>
              <a:rPr lang="en-GB" sz="2800" b="1" dirty="0" err="1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Первая</a:t>
            </a:r>
            <a:r>
              <a:rPr lang="en-GB" sz="2800" b="1" dirty="0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 </a:t>
            </a:r>
            <a:r>
              <a:rPr lang="en-GB" sz="2800" b="1" dirty="0" err="1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помощь</a:t>
            </a:r>
            <a:r>
              <a:rPr lang="en-GB" sz="2800" b="1" dirty="0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 </a:t>
            </a:r>
            <a:r>
              <a:rPr lang="en-GB" sz="2800" b="1" dirty="0" err="1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при</a:t>
            </a:r>
            <a:r>
              <a:rPr lang="en-GB" sz="2800" b="1" dirty="0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 </a:t>
            </a:r>
            <a:r>
              <a:rPr lang="en-GB" sz="2800" b="1" dirty="0" err="1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пищевых</a:t>
            </a:r>
            <a:r>
              <a:rPr lang="en-GB" sz="2800" b="1" dirty="0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 </a:t>
            </a:r>
            <a:r>
              <a:rPr lang="en-GB" sz="2800" b="1" dirty="0" err="1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отравлениях</a:t>
            </a:r>
            <a:endParaRPr lang="en-GB" sz="2800" b="1" dirty="0">
              <a:ln w="3175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hlinkClick r:id=""/>
            </a:endParaRPr>
          </a:p>
          <a:p>
            <a:pPr>
              <a:lnSpc>
                <a:spcPct val="97000"/>
              </a:lnSpc>
              <a:buClr>
                <a:srgbClr val="B0AE6A"/>
              </a:buClr>
              <a:buFont typeface="Times New Roman" pitchFamily="16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</a:pPr>
            <a:r>
              <a:rPr lang="en-GB" sz="2800" b="1" dirty="0" err="1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Задания</a:t>
            </a:r>
            <a:r>
              <a:rPr lang="en-GB" sz="2800" b="1" dirty="0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 </a:t>
            </a:r>
            <a:r>
              <a:rPr lang="en-GB" sz="2800" b="1" dirty="0" err="1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для</a:t>
            </a:r>
            <a:r>
              <a:rPr lang="en-GB" sz="2800" b="1" dirty="0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 </a:t>
            </a:r>
            <a:r>
              <a:rPr lang="en-GB" sz="2800" b="1" dirty="0" err="1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самопроверки</a:t>
            </a:r>
            <a:r>
              <a:rPr lang="en-GB" sz="2800" b="1" dirty="0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"/>
              </a:rPr>
              <a:t> </a:t>
            </a:r>
          </a:p>
          <a:p>
            <a:pPr>
              <a:lnSpc>
                <a:spcPct val="97000"/>
              </a:lnSpc>
              <a:buFont typeface="Times New Roman" pitchFamily="16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</a:pPr>
            <a:r>
              <a:rPr lang="en-GB" dirty="0" err="1">
                <a:solidFill>
                  <a:srgbClr val="5B5249"/>
                </a:solidFill>
              </a:rPr>
              <a:t>Ответы</a:t>
            </a:r>
            <a:endParaRPr lang="en-GB" dirty="0">
              <a:solidFill>
                <a:srgbClr val="5B5249"/>
              </a:solidFill>
            </a:endParaRP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</a:pPr>
            <a:endParaRPr lang="en-GB" dirty="0">
              <a:solidFill>
                <a:srgbClr val="5B5249"/>
              </a:solidFill>
            </a:endParaRPr>
          </a:p>
        </p:txBody>
      </p:sp>
      <p:pic>
        <p:nvPicPr>
          <p:cNvPr id="409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13" y="4479925"/>
            <a:ext cx="3214687" cy="2378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WordArt 1"/>
          <p:cNvSpPr>
            <a:spLocks noChangeArrowheads="1" noChangeShapeType="1" noTextEdit="1"/>
          </p:cNvSpPr>
          <p:nvPr/>
        </p:nvSpPr>
        <p:spPr bwMode="auto">
          <a:xfrm>
            <a:off x="1671638" y="41275"/>
            <a:ext cx="6248400" cy="1219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80">
                  <a:solidFill>
                    <a:srgbClr val="99CCFF"/>
                  </a:solidFill>
                  <a:miter lim="800000"/>
                  <a:headEnd/>
                  <a:tailEnd/>
                </a:ln>
                <a:solidFill>
                  <a:srgbClr val="0066CC"/>
                </a:solidFill>
                <a:effectLst>
                  <a:outerShdw dist="17819" dir="2700000" algn="ctr" rotWithShape="0">
                    <a:srgbClr val="990000"/>
                  </a:outerShdw>
                </a:effectLst>
                <a:latin typeface="Impact"/>
              </a:rPr>
              <a:t>Воздействие микробов </a:t>
            </a:r>
          </a:p>
          <a:p>
            <a:pPr algn="ctr"/>
            <a:r>
              <a:rPr lang="ru-RU" sz="3600" kern="10">
                <a:ln w="19080">
                  <a:solidFill>
                    <a:srgbClr val="99CCFF"/>
                  </a:solidFill>
                  <a:miter lim="800000"/>
                  <a:headEnd/>
                  <a:tailEnd/>
                </a:ln>
                <a:solidFill>
                  <a:srgbClr val="0066CC"/>
                </a:solidFill>
                <a:effectLst>
                  <a:outerShdw dist="17819" dir="2700000" algn="ctr" rotWithShape="0">
                    <a:srgbClr val="990000"/>
                  </a:outerShdw>
                </a:effectLst>
                <a:latin typeface="Impact"/>
              </a:rPr>
              <a:t>на пищевые продукты</a:t>
            </a:r>
          </a:p>
        </p:txBody>
      </p:sp>
      <p:sp>
        <p:nvSpPr>
          <p:cNvPr id="5123" name="Text Box 2"/>
          <p:cNvSpPr txBox="1">
            <a:spLocks noChangeArrowheads="1"/>
          </p:cNvSpPr>
          <p:nvPr/>
        </p:nvSpPr>
        <p:spPr bwMode="auto">
          <a:xfrm>
            <a:off x="1203325" y="2784475"/>
            <a:ext cx="18415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0" y="1079500"/>
            <a:ext cx="7440613" cy="5295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98000"/>
              </a:lnSpc>
              <a:spcBef>
                <a:spcPts val="800"/>
              </a:spcBef>
              <a:buClr>
                <a:srgbClr val="A50021"/>
              </a:buClr>
              <a:buSzPct val="75000"/>
              <a:buFont typeface="Wingdings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 b="1" i="1" u="sng">
                <a:solidFill>
                  <a:srgbClr val="2F198B"/>
                </a:solidFill>
              </a:rPr>
              <a:t>Вредное воздействие:</a:t>
            </a:r>
          </a:p>
          <a:p>
            <a:pPr>
              <a:lnSpc>
                <a:spcPct val="97000"/>
              </a:lnSpc>
              <a:spcBef>
                <a:spcPts val="450"/>
              </a:spcBef>
              <a:buClr>
                <a:srgbClr val="A50021"/>
              </a:buClr>
              <a:buSzPct val="75000"/>
              <a:buFont typeface="Wingdings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000" b="1">
                <a:solidFill>
                  <a:srgbClr val="5B5249"/>
                </a:solidFill>
              </a:rPr>
              <a:t>Гниение</a:t>
            </a:r>
            <a:r>
              <a:rPr lang="en-GB" sz="2000">
                <a:solidFill>
                  <a:srgbClr val="5B5249"/>
                </a:solidFill>
              </a:rPr>
              <a:t> – это разложение белков под влиянием гнилостных микробов  с образованием неприятно пахнущих и ядовитых веществ.</a:t>
            </a:r>
          </a:p>
          <a:p>
            <a:pPr>
              <a:lnSpc>
                <a:spcPct val="97000"/>
              </a:lnSpc>
              <a:spcBef>
                <a:spcPts val="450"/>
              </a:spcBef>
              <a:buClr>
                <a:srgbClr val="A50021"/>
              </a:buClr>
              <a:buSzPct val="75000"/>
              <a:buFont typeface="Wingdings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000" b="1">
                <a:solidFill>
                  <a:srgbClr val="5B5249"/>
                </a:solidFill>
              </a:rPr>
              <a:t>Плесневение</a:t>
            </a:r>
            <a:r>
              <a:rPr lang="en-GB" sz="2000">
                <a:solidFill>
                  <a:srgbClr val="5B5249"/>
                </a:solidFill>
              </a:rPr>
              <a:t> вызывают плесневые грибы, образующие на поверхности продуктов рыхлые, слизистые налеты белой, желтой или черной окраски. Плесени вызывают разложение сахаров, белков, жиров.</a:t>
            </a:r>
          </a:p>
          <a:p>
            <a:pPr>
              <a:lnSpc>
                <a:spcPct val="97000"/>
              </a:lnSpc>
              <a:spcBef>
                <a:spcPts val="450"/>
              </a:spcBef>
              <a:buClr>
                <a:srgbClr val="A50021"/>
              </a:buClr>
              <a:buSzPct val="75000"/>
              <a:buFont typeface="Wingdings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000" b="1">
                <a:solidFill>
                  <a:srgbClr val="5B5249"/>
                </a:solidFill>
              </a:rPr>
              <a:t>Брожение –</a:t>
            </a:r>
            <a:r>
              <a:rPr lang="en-GB" sz="2000">
                <a:solidFill>
                  <a:srgbClr val="5B5249"/>
                </a:solidFill>
              </a:rPr>
              <a:t>это расщепление углеводов под влиянием ферментов,вырабатываемых микроорганизмами. Различают брожение спиртовое,</a:t>
            </a:r>
          </a:p>
          <a:p>
            <a:pPr>
              <a:lnSpc>
                <a:spcPct val="97000"/>
              </a:lnSpc>
              <a:spcBef>
                <a:spcPts val="450"/>
              </a:spcBef>
              <a:buClr>
                <a:srgbClr val="A50021"/>
              </a:buClr>
              <a:buSzPct val="75000"/>
              <a:buFont typeface="Wingdings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000">
                <a:solidFill>
                  <a:srgbClr val="5B5249"/>
                </a:solidFill>
              </a:rPr>
              <a:t>молочнокислое, уксуснокислое, маслянокислое и др. Брожение является причиной порчи овощей, фруктов, варенья, вина, молочных продуктов,</a:t>
            </a:r>
          </a:p>
          <a:p>
            <a:pPr>
              <a:lnSpc>
                <a:spcPct val="97000"/>
              </a:lnSpc>
              <a:spcBef>
                <a:spcPts val="500"/>
              </a:spcBef>
              <a:buClr>
                <a:srgbClr val="A50021"/>
              </a:buClr>
              <a:buSzPct val="75000"/>
              <a:buFont typeface="Wingdings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000">
                <a:solidFill>
                  <a:srgbClr val="5B5249"/>
                </a:solidFill>
              </a:rPr>
              <a:t>и других продуктов. </a:t>
            </a:r>
          </a:p>
        </p:txBody>
      </p:sp>
      <p:pic>
        <p:nvPicPr>
          <p:cNvPr id="512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74000" y="4140200"/>
            <a:ext cx="1270000" cy="101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126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40650" y="3006725"/>
            <a:ext cx="1270000" cy="952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127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80288" y="5580063"/>
            <a:ext cx="1763712" cy="1277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128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39000" y="1439863"/>
            <a:ext cx="1905000" cy="1428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"/>
          <p:cNvSpPr txBox="1">
            <a:spLocks noChangeArrowheads="1"/>
          </p:cNvSpPr>
          <p:nvPr/>
        </p:nvSpPr>
        <p:spPr bwMode="auto">
          <a:xfrm>
            <a:off x="2422525" y="955675"/>
            <a:ext cx="18415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47" name="WordArt 2"/>
          <p:cNvSpPr>
            <a:spLocks noChangeArrowheads="1" noChangeShapeType="1" noTextEdit="1"/>
          </p:cNvSpPr>
          <p:nvPr/>
        </p:nvSpPr>
        <p:spPr bwMode="auto">
          <a:xfrm>
            <a:off x="1671638" y="41275"/>
            <a:ext cx="6248400" cy="1219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80">
                  <a:solidFill>
                    <a:srgbClr val="99CCFF"/>
                  </a:solidFill>
                  <a:miter lim="800000"/>
                  <a:headEnd/>
                  <a:tailEnd/>
                </a:ln>
                <a:solidFill>
                  <a:srgbClr val="0066CC"/>
                </a:solidFill>
                <a:effectLst>
                  <a:outerShdw dist="17819" dir="2700000" algn="ctr" rotWithShape="0">
                    <a:srgbClr val="990000"/>
                  </a:outerShdw>
                </a:effectLst>
                <a:latin typeface="Impact"/>
              </a:rPr>
              <a:t>Воздействие микробов </a:t>
            </a:r>
          </a:p>
          <a:p>
            <a:pPr algn="ctr"/>
            <a:r>
              <a:rPr lang="ru-RU" sz="3600" kern="10">
                <a:ln w="19080">
                  <a:solidFill>
                    <a:srgbClr val="99CCFF"/>
                  </a:solidFill>
                  <a:miter lim="800000"/>
                  <a:headEnd/>
                  <a:tailEnd/>
                </a:ln>
                <a:solidFill>
                  <a:srgbClr val="0066CC"/>
                </a:solidFill>
                <a:effectLst>
                  <a:outerShdw dist="17819" dir="2700000" algn="ctr" rotWithShape="0">
                    <a:srgbClr val="990000"/>
                  </a:outerShdw>
                </a:effectLst>
                <a:latin typeface="Impact"/>
              </a:rPr>
              <a:t>на пищевые продукты</a:t>
            </a:r>
          </a:p>
        </p:txBody>
      </p:sp>
      <p:sp>
        <p:nvSpPr>
          <p:cNvPr id="6148" name="Text Box 3"/>
          <p:cNvSpPr txBox="1">
            <a:spLocks noChangeArrowheads="1"/>
          </p:cNvSpPr>
          <p:nvPr/>
        </p:nvSpPr>
        <p:spPr bwMode="auto">
          <a:xfrm>
            <a:off x="1203325" y="2251075"/>
            <a:ext cx="18415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49" name="Text Box 4"/>
          <p:cNvSpPr txBox="1">
            <a:spLocks noChangeArrowheads="1"/>
          </p:cNvSpPr>
          <p:nvPr/>
        </p:nvSpPr>
        <p:spPr bwMode="auto">
          <a:xfrm>
            <a:off x="212725" y="1219200"/>
            <a:ext cx="5908675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98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 b="1" i="1" u="sng">
                <a:solidFill>
                  <a:srgbClr val="2F198B"/>
                </a:solidFill>
              </a:rPr>
              <a:t>Полезное воздействие:</a:t>
            </a:r>
          </a:p>
        </p:txBody>
      </p:sp>
      <p:sp>
        <p:nvSpPr>
          <p:cNvPr id="6150" name="Text Box 5"/>
          <p:cNvSpPr txBox="1">
            <a:spLocks noChangeArrowheads="1"/>
          </p:cNvSpPr>
          <p:nvPr/>
        </p:nvSpPr>
        <p:spPr bwMode="auto">
          <a:xfrm>
            <a:off x="179388" y="1817688"/>
            <a:ext cx="7335837" cy="4352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98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800" b="1" i="1" u="sng">
                <a:solidFill>
                  <a:srgbClr val="5B5249"/>
                </a:solidFill>
              </a:rPr>
              <a:t> Спиртовое брожение </a:t>
            </a:r>
            <a:r>
              <a:rPr lang="en-GB" sz="1800">
                <a:solidFill>
                  <a:srgbClr val="5B5249"/>
                </a:solidFill>
              </a:rPr>
              <a:t>используют в  </a:t>
            </a: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800">
                <a:solidFill>
                  <a:srgbClr val="5B5249"/>
                </a:solidFill>
              </a:rPr>
              <a:t>хлебопечении,  виноделии,  при </a:t>
            </a: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800">
                <a:solidFill>
                  <a:srgbClr val="5B5249"/>
                </a:solidFill>
              </a:rPr>
              <a:t>производстве кумыса, кефира.</a:t>
            </a: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800" b="1" i="1" u="sng">
                <a:solidFill>
                  <a:srgbClr val="5B5249"/>
                </a:solidFill>
              </a:rPr>
              <a:t> Молочнокислое брожение </a:t>
            </a:r>
            <a:r>
              <a:rPr lang="en-GB" sz="1800">
                <a:solidFill>
                  <a:srgbClr val="5B5249"/>
                </a:solidFill>
              </a:rPr>
              <a:t>вызывает </a:t>
            </a: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800">
                <a:solidFill>
                  <a:srgbClr val="5B5249"/>
                </a:solidFill>
              </a:rPr>
              <a:t>скисание  молока и  используется</a:t>
            </a: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800">
                <a:solidFill>
                  <a:srgbClr val="5B5249"/>
                </a:solidFill>
              </a:rPr>
              <a:t>при получении молочнокислых продуктов,</a:t>
            </a: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800">
                <a:solidFill>
                  <a:srgbClr val="5B5249"/>
                </a:solidFill>
              </a:rPr>
              <a:t> квашеных овощей и фруктов.</a:t>
            </a: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800" b="1" i="1" u="sng">
                <a:solidFill>
                  <a:srgbClr val="5B5249"/>
                </a:solidFill>
              </a:rPr>
              <a:t>Уксуснокислое брожение </a:t>
            </a:r>
            <a:r>
              <a:rPr lang="en-GB" sz="1800">
                <a:solidFill>
                  <a:srgbClr val="5B5249"/>
                </a:solidFill>
              </a:rPr>
              <a:t>протекает в </a:t>
            </a: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800">
                <a:solidFill>
                  <a:srgbClr val="5B5249"/>
                </a:solidFill>
              </a:rPr>
              <a:t>продуктах содержащих этиловый </a:t>
            </a: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800">
                <a:solidFill>
                  <a:srgbClr val="5B5249"/>
                </a:solidFill>
              </a:rPr>
              <a:t>спирт, под действием уксуснокислых</a:t>
            </a: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800">
                <a:solidFill>
                  <a:srgbClr val="5B5249"/>
                </a:solidFill>
              </a:rPr>
              <a:t> бактерий с образованием уксусной</a:t>
            </a: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800">
                <a:solidFill>
                  <a:srgbClr val="5B5249"/>
                </a:solidFill>
              </a:rPr>
              <a:t> кислоты.</a:t>
            </a: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800">
                <a:solidFill>
                  <a:srgbClr val="5B5249"/>
                </a:solidFill>
              </a:rPr>
              <a:t>Некоторые виды </a:t>
            </a:r>
            <a:r>
              <a:rPr lang="en-GB" sz="1800" b="1" i="1" u="sng">
                <a:solidFill>
                  <a:srgbClr val="5B5249"/>
                </a:solidFill>
              </a:rPr>
              <a:t>плесени </a:t>
            </a:r>
            <a:r>
              <a:rPr lang="en-GB" sz="1800">
                <a:solidFill>
                  <a:srgbClr val="5B5249"/>
                </a:solidFill>
              </a:rPr>
              <a:t>используются </a:t>
            </a: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800">
                <a:solidFill>
                  <a:srgbClr val="5B5249"/>
                </a:solidFill>
              </a:rPr>
              <a:t>при производстве сыров.</a:t>
            </a: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800">
                <a:solidFill>
                  <a:srgbClr val="5B5249"/>
                </a:solidFill>
              </a:rPr>
              <a:t>Некоторые микроорганизмы применяются при </a:t>
            </a: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800">
                <a:solidFill>
                  <a:srgbClr val="5B5249"/>
                </a:solidFill>
              </a:rPr>
              <a:t>синтезе лекарств. </a:t>
            </a:r>
          </a:p>
        </p:txBody>
      </p:sp>
      <p:pic>
        <p:nvPicPr>
          <p:cNvPr id="6151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99375" y="2214563"/>
            <a:ext cx="1444625" cy="169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6152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96200" y="4222750"/>
            <a:ext cx="1447800" cy="13573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6153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80175" y="5629275"/>
            <a:ext cx="1643063" cy="1228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6154" name="Picture 9"/>
          <p:cNvPicPr>
            <a:picLocks noChangeAspect="1" noChangeArrowheads="1"/>
          </p:cNvPicPr>
          <p:nvPr/>
        </p:nvPicPr>
        <p:blipFill>
          <a:blip r:embed="rId6"/>
          <a:srcRect l="25005" r="25005"/>
          <a:stretch>
            <a:fillRect/>
          </a:stretch>
        </p:blipFill>
        <p:spPr bwMode="auto">
          <a:xfrm>
            <a:off x="8572500" y="5715000"/>
            <a:ext cx="5715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6155" name="Picture 1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570788" y="1208088"/>
            <a:ext cx="1428750" cy="952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6156" name="Picture 1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143625" y="1928813"/>
            <a:ext cx="1404938" cy="20843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6157" name="Picture 1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580063" y="4151313"/>
            <a:ext cx="1905000" cy="1428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WordArt 1"/>
          <p:cNvSpPr>
            <a:spLocks noChangeArrowheads="1" noChangeShapeType="1" noTextEdit="1"/>
          </p:cNvSpPr>
          <p:nvPr/>
        </p:nvSpPr>
        <p:spPr bwMode="auto">
          <a:xfrm>
            <a:off x="1000125" y="762000"/>
            <a:ext cx="7715250" cy="7620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481"/>
                <a:gd name="adj2" fmla="val 0"/>
              </a:avLst>
            </a:prstTxWarp>
          </a:bodyPr>
          <a:lstStyle/>
          <a:p>
            <a:pPr algn="ctr"/>
            <a:r>
              <a:rPr lang="ru-RU" sz="3600" kern="10" spc="-361">
                <a:ln w="12600">
                  <a:solidFill>
                    <a:srgbClr val="000099"/>
                  </a:solidFill>
                  <a:miter lim="800000"/>
                  <a:headEnd/>
                  <a:tailEnd/>
                </a:ln>
                <a:solidFill>
                  <a:srgbClr val="33CCFF"/>
                </a:solidFill>
                <a:effectLst>
                  <a:outerShdw dist="125752" dir="18900000" algn="ctr" rotWithShape="0">
                    <a:srgbClr val="000099"/>
                  </a:outerShdw>
                </a:effectLst>
                <a:latin typeface="Impact"/>
              </a:rPr>
              <a:t>И с т о ч н и к и       м и к р о б о в</a:t>
            </a:r>
          </a:p>
        </p:txBody>
      </p:sp>
      <p:sp>
        <p:nvSpPr>
          <p:cNvPr id="7171" name="Text Box 2"/>
          <p:cNvSpPr txBox="1">
            <a:spLocks noChangeArrowheads="1"/>
          </p:cNvSpPr>
          <p:nvPr/>
        </p:nvSpPr>
        <p:spPr bwMode="auto">
          <a:xfrm>
            <a:off x="539750" y="1439863"/>
            <a:ext cx="6932613" cy="5153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98000"/>
              </a:lnSpc>
              <a:buFont typeface="Times New Roman" pitchFamily="16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800" b="1" i="1">
                <a:solidFill>
                  <a:srgbClr val="5B5249"/>
                </a:solidFill>
              </a:rPr>
              <a:t>Почва </a:t>
            </a:r>
            <a:r>
              <a:rPr lang="en-GB" sz="1800">
                <a:solidFill>
                  <a:srgbClr val="5B5249"/>
                </a:solidFill>
              </a:rPr>
              <a:t>(в 1 г почвы содержится 2-3 млрд микроорганизмов)</a:t>
            </a:r>
            <a:r>
              <a:rPr lang="ar-SA" sz="1800">
                <a:solidFill>
                  <a:srgbClr val="5B5249"/>
                </a:solidFill>
                <a:cs typeface="Arial" charset="0"/>
              </a:rPr>
              <a:t>‏</a:t>
            </a:r>
            <a:endParaRPr lang="en-GB" sz="1800">
              <a:solidFill>
                <a:srgbClr val="5B5249"/>
              </a:solidFill>
            </a:endParaRP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1800">
              <a:solidFill>
                <a:srgbClr val="5B5249"/>
              </a:solidFill>
            </a:endParaRP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1800">
              <a:solidFill>
                <a:srgbClr val="5B5249"/>
              </a:solidFill>
            </a:endParaRPr>
          </a:p>
          <a:p>
            <a:pPr>
              <a:lnSpc>
                <a:spcPct val="97000"/>
              </a:lnSpc>
              <a:buFont typeface="Times New Roman" pitchFamily="16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800" b="1" i="1">
                <a:solidFill>
                  <a:srgbClr val="5B5249"/>
                </a:solidFill>
              </a:rPr>
              <a:t>Вода </a:t>
            </a:r>
            <a:r>
              <a:rPr lang="en-GB" sz="1800">
                <a:solidFill>
                  <a:srgbClr val="5B5249"/>
                </a:solidFill>
              </a:rPr>
              <a:t>(1 мл воды содержит от 5 до 100 тысяч микроорганизмов)</a:t>
            </a:r>
            <a:r>
              <a:rPr lang="ar-SA" sz="1800">
                <a:solidFill>
                  <a:srgbClr val="5B5249"/>
                </a:solidFill>
                <a:cs typeface="Arial" charset="0"/>
              </a:rPr>
              <a:t>‏</a:t>
            </a:r>
            <a:endParaRPr lang="en-GB" sz="1800">
              <a:solidFill>
                <a:srgbClr val="5B5249"/>
              </a:solidFill>
            </a:endParaRP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1800">
              <a:solidFill>
                <a:srgbClr val="5B5249"/>
              </a:solidFill>
            </a:endParaRP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1800">
              <a:solidFill>
                <a:srgbClr val="5B5249"/>
              </a:solidFill>
            </a:endParaRPr>
          </a:p>
          <a:p>
            <a:pPr>
              <a:lnSpc>
                <a:spcPct val="97000"/>
              </a:lnSpc>
              <a:buFont typeface="Times New Roman" pitchFamily="16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800" b="1" i="1">
                <a:solidFill>
                  <a:srgbClr val="5B5249"/>
                </a:solidFill>
              </a:rPr>
              <a:t>Воздух</a:t>
            </a: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1800" b="1" i="1">
              <a:solidFill>
                <a:srgbClr val="5B5249"/>
              </a:solidFill>
            </a:endParaRP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1800" b="1" i="1">
              <a:solidFill>
                <a:srgbClr val="5B5249"/>
              </a:solidFill>
            </a:endParaRPr>
          </a:p>
          <a:p>
            <a:pPr>
              <a:lnSpc>
                <a:spcPct val="97000"/>
              </a:lnSpc>
              <a:buFont typeface="Times New Roman" pitchFamily="16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800" b="1" i="1">
                <a:solidFill>
                  <a:srgbClr val="5B5249"/>
                </a:solidFill>
              </a:rPr>
              <a:t>Пищевые продукты</a:t>
            </a: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1800" b="1" i="1">
              <a:solidFill>
                <a:srgbClr val="5B5249"/>
              </a:solidFill>
            </a:endParaRP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1800" b="1" i="1">
              <a:solidFill>
                <a:srgbClr val="5B5249"/>
              </a:solidFill>
            </a:endParaRPr>
          </a:p>
          <a:p>
            <a:pPr>
              <a:lnSpc>
                <a:spcPct val="97000"/>
              </a:lnSpc>
              <a:buFont typeface="Times New Roman" pitchFamily="16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800" b="1" i="1">
                <a:solidFill>
                  <a:srgbClr val="5B5249"/>
                </a:solidFill>
              </a:rPr>
              <a:t>Больные животные</a:t>
            </a: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1800" b="1" i="1">
              <a:solidFill>
                <a:srgbClr val="5B5249"/>
              </a:solidFill>
            </a:endParaRP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1800" b="1" i="1">
              <a:solidFill>
                <a:srgbClr val="5B5249"/>
              </a:solidFill>
            </a:endParaRPr>
          </a:p>
          <a:p>
            <a:pPr>
              <a:lnSpc>
                <a:spcPct val="97000"/>
              </a:lnSpc>
              <a:buFont typeface="Times New Roman" pitchFamily="16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800" b="1" i="1">
                <a:solidFill>
                  <a:srgbClr val="5B5249"/>
                </a:solidFill>
              </a:rPr>
              <a:t>Больной человек</a:t>
            </a: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1800" b="1" i="1">
              <a:solidFill>
                <a:srgbClr val="5B5249"/>
              </a:solidFill>
            </a:endParaRPr>
          </a:p>
        </p:txBody>
      </p:sp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4419600"/>
            <a:ext cx="1371600" cy="15700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7173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43800" y="5181600"/>
            <a:ext cx="1600200" cy="1676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7174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8200" y="3886200"/>
            <a:ext cx="1524000" cy="137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7175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29200" y="2133600"/>
            <a:ext cx="2255838" cy="342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7176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239000" y="1981200"/>
            <a:ext cx="1905000" cy="15033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7177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81600" y="2286000"/>
            <a:ext cx="2255838" cy="342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7178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227388" y="3240088"/>
            <a:ext cx="1452562" cy="14811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WordArt 1"/>
          <p:cNvSpPr>
            <a:spLocks noChangeArrowheads="1" noChangeShapeType="1" noTextEdit="1"/>
          </p:cNvSpPr>
          <p:nvPr/>
        </p:nvSpPr>
        <p:spPr bwMode="auto">
          <a:xfrm>
            <a:off x="1828800" y="990600"/>
            <a:ext cx="62484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80">
                  <a:solidFill>
                    <a:srgbClr val="99CCFF"/>
                  </a:solidFill>
                  <a:miter lim="800000"/>
                  <a:headEnd/>
                  <a:tailEnd/>
                </a:ln>
                <a:solidFill>
                  <a:srgbClr val="0066CC"/>
                </a:solidFill>
                <a:effectLst>
                  <a:outerShdw dist="17819" dir="2700000" algn="ctr" rotWithShape="0">
                    <a:srgbClr val="990000"/>
                  </a:outerShdw>
                </a:effectLst>
                <a:latin typeface="Impact"/>
              </a:rPr>
              <a:t>Пути проникновения микробов</a:t>
            </a:r>
          </a:p>
        </p:txBody>
      </p:sp>
      <p:sp>
        <p:nvSpPr>
          <p:cNvPr id="8195" name="WordArt 2"/>
          <p:cNvSpPr>
            <a:spLocks noChangeArrowheads="1" noChangeShapeType="1" noTextEdit="1"/>
          </p:cNvSpPr>
          <p:nvPr/>
        </p:nvSpPr>
        <p:spPr bwMode="auto">
          <a:xfrm>
            <a:off x="2743200" y="1752600"/>
            <a:ext cx="4219575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80">
                  <a:solidFill>
                    <a:srgbClr val="99CCFF"/>
                  </a:solidFill>
                  <a:miter lim="800000"/>
                  <a:headEnd/>
                  <a:tailEnd/>
                </a:ln>
                <a:solidFill>
                  <a:srgbClr val="0066CC"/>
                </a:solidFill>
                <a:effectLst>
                  <a:outerShdw dist="17819" dir="2700000" algn="ctr" rotWithShape="0">
                    <a:srgbClr val="990000"/>
                  </a:outerShdw>
                </a:effectLst>
                <a:latin typeface="Impact"/>
              </a:rPr>
              <a:t>в организм человека</a:t>
            </a:r>
          </a:p>
        </p:txBody>
      </p:sp>
      <p:pic>
        <p:nvPicPr>
          <p:cNvPr id="819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2286000"/>
            <a:ext cx="1330325" cy="3756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8197" name="Text Box 4"/>
          <p:cNvSpPr txBox="1">
            <a:spLocks noChangeArrowheads="1"/>
          </p:cNvSpPr>
          <p:nvPr/>
        </p:nvSpPr>
        <p:spPr bwMode="auto">
          <a:xfrm>
            <a:off x="2362200" y="2590800"/>
            <a:ext cx="7010400" cy="30527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98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000">
                <a:solidFill>
                  <a:srgbClr val="2F198B"/>
                </a:solidFill>
              </a:rPr>
              <a:t>Через нос (воздушно-капельным путем).</a:t>
            </a: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2000">
              <a:solidFill>
                <a:srgbClr val="5B5249"/>
              </a:solidFill>
            </a:endParaRP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000">
                <a:solidFill>
                  <a:srgbClr val="792B6C"/>
                </a:solidFill>
              </a:rPr>
              <a:t>Через рот (с пищей, питьем, с грязных рук).</a:t>
            </a: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2000">
              <a:solidFill>
                <a:srgbClr val="792B6C"/>
              </a:solidFill>
            </a:endParaRP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000">
                <a:solidFill>
                  <a:srgbClr val="91131F"/>
                </a:solidFill>
              </a:rPr>
              <a:t>Через кожу (через здоровую и порезы).</a:t>
            </a: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2000">
              <a:solidFill>
                <a:srgbClr val="5B5249"/>
              </a:solidFill>
            </a:endParaRP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000">
                <a:solidFill>
                  <a:srgbClr val="A20D02"/>
                </a:solidFill>
              </a:rPr>
              <a:t>Через кровь (при выполнении медицинских манипуляций).</a:t>
            </a: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2000">
              <a:solidFill>
                <a:srgbClr val="A20D02"/>
              </a:solidFill>
            </a:endParaRP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000">
                <a:solidFill>
                  <a:srgbClr val="22059F"/>
                </a:solidFill>
              </a:rPr>
              <a:t>Половым путем.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WordArt 1"/>
          <p:cNvSpPr>
            <a:spLocks noChangeArrowheads="1" noChangeShapeType="1" noTextEdit="1"/>
          </p:cNvSpPr>
          <p:nvPr/>
        </p:nvSpPr>
        <p:spPr bwMode="auto">
          <a:xfrm>
            <a:off x="1524000" y="685800"/>
            <a:ext cx="6019800" cy="91440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6481"/>
                <a:gd name="adj2" fmla="val 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966" dir="2700000" algn="ctr" rotWithShape="0">
                    <a:srgbClr val="C0C0C0"/>
                  </a:outerShdw>
                </a:effectLst>
                <a:latin typeface="Times New Roman"/>
                <a:cs typeface="Times New Roman"/>
              </a:rPr>
              <a:t>Профилактика инфекций</a:t>
            </a: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533400" y="1641475"/>
            <a:ext cx="8816975" cy="3289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98000"/>
              </a:lnSpc>
              <a:buFont typeface="Times New Roman" pitchFamily="16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>
                <a:solidFill>
                  <a:srgbClr val="5B5249"/>
                </a:solidFill>
              </a:rPr>
              <a:t>Здоровый образ жизни.</a:t>
            </a:r>
          </a:p>
          <a:p>
            <a:pPr>
              <a:lnSpc>
                <a:spcPct val="97000"/>
              </a:lnSpc>
              <a:buFont typeface="Times New Roman" pitchFamily="16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>
                <a:solidFill>
                  <a:srgbClr val="5B5249"/>
                </a:solidFill>
              </a:rPr>
              <a:t>Личная гигиена.</a:t>
            </a:r>
          </a:p>
          <a:p>
            <a:pPr>
              <a:lnSpc>
                <a:spcPct val="97000"/>
              </a:lnSpc>
              <a:buFont typeface="Times New Roman" pitchFamily="16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>
                <a:solidFill>
                  <a:srgbClr val="5B5249"/>
                </a:solidFill>
              </a:rPr>
              <a:t>Соблюдение правил приготовления</a:t>
            </a: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>
                <a:solidFill>
                  <a:srgbClr val="5B5249"/>
                </a:solidFill>
              </a:rPr>
              <a:t> и хранения продуктов.</a:t>
            </a:r>
          </a:p>
          <a:p>
            <a:pPr>
              <a:lnSpc>
                <a:spcPct val="97000"/>
              </a:lnSpc>
              <a:buFont typeface="Times New Roman" pitchFamily="16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>
                <a:solidFill>
                  <a:srgbClr val="5B5249"/>
                </a:solidFill>
              </a:rPr>
              <a:t>Прививки.</a:t>
            </a:r>
          </a:p>
          <a:p>
            <a:pPr>
              <a:lnSpc>
                <a:spcPct val="97000"/>
              </a:lnSpc>
              <a:buFont typeface="Times New Roman" pitchFamily="16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>
                <a:solidFill>
                  <a:srgbClr val="5B5249"/>
                </a:solidFill>
              </a:rPr>
              <a:t>Своевременная обработка ран.</a:t>
            </a:r>
          </a:p>
          <a:p>
            <a:pPr>
              <a:lnSpc>
                <a:spcPct val="97000"/>
              </a:lnSpc>
              <a:buFont typeface="Times New Roman" pitchFamily="16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>
                <a:solidFill>
                  <a:srgbClr val="5B5249"/>
                </a:solidFill>
              </a:rPr>
              <a:t>Постоянный здоровый половой партнер.</a:t>
            </a:r>
          </a:p>
          <a:p>
            <a:pPr>
              <a:lnSpc>
                <a:spcPct val="97000"/>
              </a:lnSpc>
              <a:buFont typeface="Times New Roman" pitchFamily="16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>
                <a:solidFill>
                  <a:srgbClr val="5B5249"/>
                </a:solidFill>
              </a:rPr>
              <a:t>Использование одноразового </a:t>
            </a: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>
                <a:solidFill>
                  <a:srgbClr val="5B5249"/>
                </a:solidFill>
              </a:rPr>
              <a:t>медицинского инструментария.</a:t>
            </a:r>
          </a:p>
        </p:txBody>
      </p:sp>
      <p:pic>
        <p:nvPicPr>
          <p:cNvPr id="922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0" y="5181600"/>
            <a:ext cx="1371600" cy="1200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21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05700" y="2743200"/>
            <a:ext cx="1638300" cy="175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22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5105400"/>
            <a:ext cx="1898650" cy="1539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23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8200" y="4953000"/>
            <a:ext cx="1820863" cy="1717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24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10400" y="4648200"/>
            <a:ext cx="1828800" cy="2020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25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499350" y="1260475"/>
            <a:ext cx="1500188" cy="15001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WordArt 1"/>
          <p:cNvSpPr>
            <a:spLocks noChangeArrowheads="1" noChangeShapeType="1" noTextEdit="1"/>
          </p:cNvSpPr>
          <p:nvPr/>
        </p:nvSpPr>
        <p:spPr bwMode="auto">
          <a:xfrm>
            <a:off x="801688" y="196850"/>
            <a:ext cx="783907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0186" dir="1096358" algn="ctr" rotWithShape="0">
                    <a:srgbClr val="C0C0C0"/>
                  </a:outerShdw>
                </a:effectLst>
                <a:latin typeface="Times New Roman"/>
                <a:cs typeface="Times New Roman"/>
              </a:rPr>
              <a:t>Заболевания, передающиеся через пищу</a:t>
            </a:r>
          </a:p>
        </p:txBody>
      </p:sp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720725" y="720725"/>
            <a:ext cx="7593013" cy="4352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marL="457200" indent="-457200">
              <a:lnSpc>
                <a:spcPct val="98000"/>
              </a:lnSpc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1800">
                <a:solidFill>
                  <a:srgbClr val="5B5249"/>
                </a:solidFill>
              </a:rPr>
              <a:t>Пищевые инфекции или «болезни грязных рук» вызываются</a:t>
            </a:r>
          </a:p>
          <a:p>
            <a:pPr marL="457200" indent="-457200">
              <a:lnSpc>
                <a:spcPct val="97000"/>
              </a:lnSpc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1800">
                <a:solidFill>
                  <a:srgbClr val="5B5249"/>
                </a:solidFill>
              </a:rPr>
              <a:t>различными микроорганизмами, попавшими в организм</a:t>
            </a:r>
          </a:p>
          <a:p>
            <a:pPr marL="457200" indent="-457200">
              <a:lnSpc>
                <a:spcPct val="97000"/>
              </a:lnSpc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1800">
                <a:solidFill>
                  <a:srgbClr val="5B5249"/>
                </a:solidFill>
              </a:rPr>
              <a:t> человека.</a:t>
            </a:r>
          </a:p>
          <a:p>
            <a:pPr marL="457200" indent="-457200">
              <a:lnSpc>
                <a:spcPct val="97000"/>
              </a:lnSpc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1800">
                <a:solidFill>
                  <a:srgbClr val="5B5249"/>
                </a:solidFill>
              </a:rPr>
              <a:t>Источники инфекций:</a:t>
            </a:r>
          </a:p>
          <a:p>
            <a:pPr marL="457200" indent="-457200">
              <a:lnSpc>
                <a:spcPct val="97000"/>
              </a:lnSpc>
              <a:buFont typeface="Times New Roman" pitchFamily="16" charset="0"/>
              <a:buChar char="•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1800">
                <a:solidFill>
                  <a:srgbClr val="5B5249"/>
                </a:solidFill>
              </a:rPr>
              <a:t>Больные люди и бактерионосители.</a:t>
            </a:r>
          </a:p>
          <a:p>
            <a:pPr marL="457200" indent="-457200">
              <a:lnSpc>
                <a:spcPct val="97000"/>
              </a:lnSpc>
              <a:buFont typeface="Times New Roman" pitchFamily="16" charset="0"/>
              <a:buChar char="•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1800">
                <a:solidFill>
                  <a:srgbClr val="5B5249"/>
                </a:solidFill>
              </a:rPr>
              <a:t>Инфицированная пища и вода.</a:t>
            </a:r>
          </a:p>
          <a:p>
            <a:pPr marL="457200" indent="-457200">
              <a:lnSpc>
                <a:spcPct val="97000"/>
              </a:lnSpc>
              <a:buFont typeface="Times New Roman" pitchFamily="16" charset="0"/>
              <a:buChar char="•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1800">
                <a:solidFill>
                  <a:srgbClr val="5B5249"/>
                </a:solidFill>
              </a:rPr>
              <a:t>Животные.</a:t>
            </a:r>
          </a:p>
          <a:p>
            <a:pPr marL="457200" indent="-457200">
              <a:lnSpc>
                <a:spcPct val="97000"/>
              </a:lnSpc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1800">
                <a:solidFill>
                  <a:srgbClr val="5B5249"/>
                </a:solidFill>
              </a:rPr>
              <a:t>Пищевые отравления:</a:t>
            </a:r>
          </a:p>
          <a:p>
            <a:pPr marL="457200" indent="-457200">
              <a:lnSpc>
                <a:spcPct val="97000"/>
              </a:lnSpc>
              <a:buFont typeface="Times New Roman" pitchFamily="16" charset="0"/>
              <a:buChar char="•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1800">
                <a:solidFill>
                  <a:srgbClr val="5B5249"/>
                </a:solidFill>
              </a:rPr>
              <a:t>Микробные пищевые отравления – не передаются от </a:t>
            </a:r>
          </a:p>
          <a:p>
            <a:pPr marL="457200" indent="-457200">
              <a:lnSpc>
                <a:spcPct val="97000"/>
              </a:lnSpc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1800">
                <a:solidFill>
                  <a:srgbClr val="5B5249"/>
                </a:solidFill>
              </a:rPr>
              <a:t>Больного  человека к здоровому, а имеют только пищевой</a:t>
            </a:r>
          </a:p>
          <a:p>
            <a:pPr marL="457200" indent="-457200">
              <a:lnSpc>
                <a:spcPct val="97000"/>
              </a:lnSpc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1800">
                <a:solidFill>
                  <a:srgbClr val="5B5249"/>
                </a:solidFill>
              </a:rPr>
              <a:t> путь  передачи. </a:t>
            </a:r>
          </a:p>
          <a:p>
            <a:pPr marL="457200" indent="-457200">
              <a:lnSpc>
                <a:spcPct val="97000"/>
              </a:lnSpc>
              <a:buFont typeface="Times New Roman" pitchFamily="16" charset="0"/>
              <a:buChar char="•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1800">
                <a:solidFill>
                  <a:srgbClr val="5B5249"/>
                </a:solidFill>
              </a:rPr>
              <a:t>Немикробные пищевые отравления – отравления </a:t>
            </a:r>
          </a:p>
          <a:p>
            <a:pPr marL="457200" indent="-457200">
              <a:lnSpc>
                <a:spcPct val="97000"/>
              </a:lnSpc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1800">
                <a:solidFill>
                  <a:srgbClr val="5B5249"/>
                </a:solidFill>
              </a:rPr>
              <a:t>продуктами,  ядовитыми по своей природе.</a:t>
            </a:r>
          </a:p>
          <a:p>
            <a:pPr marL="457200" indent="-457200">
              <a:lnSpc>
                <a:spcPct val="97000"/>
              </a:lnSpc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1800">
                <a:solidFill>
                  <a:srgbClr val="5B5249"/>
                </a:solidFill>
              </a:rPr>
              <a:t>(Грибами, химическими ядами, тяжелыми металлами  с </a:t>
            </a:r>
          </a:p>
          <a:p>
            <a:pPr marL="457200" indent="-457200">
              <a:lnSpc>
                <a:spcPct val="97000"/>
              </a:lnSpc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1800">
                <a:solidFill>
                  <a:srgbClr val="5B5249"/>
                </a:solidFill>
              </a:rPr>
              <a:t>упаковочных материалов).</a:t>
            </a:r>
          </a:p>
          <a:p>
            <a:pPr marL="457200" indent="-457200">
              <a:lnSpc>
                <a:spcPct val="97000"/>
              </a:lnSpc>
              <a:buFont typeface="Times New Roman" pitchFamily="16" charset="0"/>
              <a:buChar char="•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1800">
                <a:solidFill>
                  <a:srgbClr val="5B5249"/>
                </a:solidFill>
              </a:rPr>
              <a:t>Отравления не уточненного происхождения.</a:t>
            </a:r>
          </a:p>
        </p:txBody>
      </p:sp>
      <p:pic>
        <p:nvPicPr>
          <p:cNvPr id="1024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99313" y="4859338"/>
            <a:ext cx="1966912" cy="17891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WordArt 1"/>
          <p:cNvSpPr>
            <a:spLocks noChangeArrowheads="1" noChangeShapeType="1" noTextEdit="1"/>
          </p:cNvSpPr>
          <p:nvPr/>
        </p:nvSpPr>
        <p:spPr bwMode="auto">
          <a:xfrm>
            <a:off x="500063" y="214313"/>
            <a:ext cx="832485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80">
                  <a:solidFill>
                    <a:srgbClr val="99CCFF"/>
                  </a:solidFill>
                  <a:miter lim="800000"/>
                  <a:headEnd/>
                  <a:tailEnd/>
                </a:ln>
                <a:solidFill>
                  <a:srgbClr val="0066CC"/>
                </a:solidFill>
                <a:effectLst>
                  <a:outerShdw dist="17819" dir="2700000" algn="ctr" rotWithShape="0">
                    <a:srgbClr val="990000"/>
                  </a:outerShdw>
                </a:effectLst>
                <a:latin typeface="Impact"/>
              </a:rPr>
              <a:t>Первая помощь при пищевых отравлениях</a:t>
            </a:r>
          </a:p>
        </p:txBody>
      </p:sp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822325" y="1717675"/>
            <a:ext cx="18415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68" name="Text Box 3"/>
          <p:cNvSpPr txBox="1">
            <a:spLocks noChangeArrowheads="1"/>
          </p:cNvSpPr>
          <p:nvPr/>
        </p:nvSpPr>
        <p:spPr bwMode="auto">
          <a:xfrm>
            <a:off x="142875" y="785813"/>
            <a:ext cx="8858250" cy="5148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457200" indent="-457200">
              <a:lnSpc>
                <a:spcPct val="97000"/>
              </a:lnSpc>
              <a:buFont typeface="Times New Roman" pitchFamily="16" charset="0"/>
              <a:buAutoNum type="arabicPeriod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1800">
                <a:solidFill>
                  <a:srgbClr val="5B5249"/>
                </a:solidFill>
              </a:rPr>
              <a:t>Если вы сталкиваетесь с признаками пищевых отравлений, необходимо вызвать врача, но до его прихода надо правильно оказать первую медицинскую помощь пострадавшему.</a:t>
            </a:r>
          </a:p>
          <a:p>
            <a:pPr marL="457200" indent="-457200">
              <a:lnSpc>
                <a:spcPct val="97000"/>
              </a:lnSpc>
              <a:buFont typeface="Times New Roman" pitchFamily="16" charset="0"/>
              <a:buAutoNum type="arabicPeriod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1800">
                <a:solidFill>
                  <a:srgbClr val="5B5249"/>
                </a:solidFill>
              </a:rPr>
              <a:t>Не оставлять больного одного, особенно в бессознательном состоянии, так как он может захлебнуться рвотными массами. Положить его на бок. </a:t>
            </a:r>
          </a:p>
          <a:p>
            <a:pPr marL="457200" indent="-457200">
              <a:lnSpc>
                <a:spcPct val="97000"/>
              </a:lnSpc>
              <a:buFont typeface="Times New Roman" pitchFamily="16" charset="0"/>
              <a:buAutoNum type="arabicPeriod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1800">
                <a:solidFill>
                  <a:srgbClr val="5B5249"/>
                </a:solidFill>
              </a:rPr>
              <a:t>Необходимо выяснить, какой продукт стал причиной отравления, и  по возможности изъять его.</a:t>
            </a:r>
          </a:p>
          <a:p>
            <a:pPr marL="457200" indent="-457200">
              <a:lnSpc>
                <a:spcPct val="97000"/>
              </a:lnSpc>
              <a:buFont typeface="Times New Roman" pitchFamily="16" charset="0"/>
              <a:buAutoNum type="arabicPeriod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1800">
                <a:solidFill>
                  <a:srgbClr val="5B5249"/>
                </a:solidFill>
              </a:rPr>
              <a:t>Если пострадавший в сознании, промыть ему желудок: дать выпить 3-4 стакана бледно-розового раствора марганцовки и вызвать у него рвоту.</a:t>
            </a:r>
          </a:p>
          <a:p>
            <a:pPr marL="457200" indent="-457200">
              <a:lnSpc>
                <a:spcPct val="97000"/>
              </a:lnSpc>
              <a:buFont typeface="Times New Roman" pitchFamily="16" charset="0"/>
              <a:buAutoNum type="arabicPeriod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1800">
                <a:solidFill>
                  <a:srgbClr val="5B5249"/>
                </a:solidFill>
              </a:rPr>
              <a:t>После промывания желудка рекомендуется дать активированный уголь: 20-30 таблеток заливают стаканом холодной кипяченой воды, перемешивая, доводят до кашеобразного состояния и дают выпить пострадавшему.</a:t>
            </a:r>
          </a:p>
          <a:p>
            <a:pPr marL="457200" indent="-457200">
              <a:lnSpc>
                <a:spcPct val="97000"/>
              </a:lnSpc>
              <a:buFont typeface="Times New Roman" pitchFamily="16" charset="0"/>
              <a:buAutoNum type="arabicPeriod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1800">
                <a:solidFill>
                  <a:srgbClr val="5B5249"/>
                </a:solidFill>
              </a:rPr>
              <a:t>Через 2-3 часа повторно промывают желудок. Промывание желудка</a:t>
            </a:r>
          </a:p>
          <a:p>
            <a:pPr marL="457200" indent="-457200">
              <a:lnSpc>
                <a:spcPct val="97000"/>
              </a:lnSpc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1800">
                <a:solidFill>
                  <a:srgbClr val="5B5249"/>
                </a:solidFill>
              </a:rPr>
              <a:t>Следует повторять 2-3 раза.</a:t>
            </a:r>
          </a:p>
          <a:p>
            <a:pPr marL="457200" indent="-457200">
              <a:lnSpc>
                <a:spcPct val="97000"/>
              </a:lnSpc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1800">
                <a:solidFill>
                  <a:srgbClr val="5B5249"/>
                </a:solidFill>
              </a:rPr>
              <a:t> </a:t>
            </a:r>
          </a:p>
        </p:txBody>
      </p:sp>
      <p:pic>
        <p:nvPicPr>
          <p:cNvPr id="1126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59450"/>
            <a:ext cx="1800225" cy="1098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1270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90775" y="5759450"/>
            <a:ext cx="1568450" cy="1098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1271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19925" y="5400675"/>
            <a:ext cx="2124075" cy="1457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1272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79950" y="5580063"/>
            <a:ext cx="1844675" cy="1277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WordArt 1"/>
          <p:cNvSpPr>
            <a:spLocks noChangeArrowheads="1" noChangeShapeType="1" noTextEdit="1"/>
          </p:cNvSpPr>
          <p:nvPr/>
        </p:nvSpPr>
        <p:spPr bwMode="auto">
          <a:xfrm>
            <a:off x="1600200" y="179388"/>
            <a:ext cx="6324600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7681"/>
              </a:avLst>
            </a:prstTxWarp>
          </a:bodyPr>
          <a:lstStyle/>
          <a:p>
            <a:pPr algn="ctr"/>
            <a:r>
              <a:rPr lang="ru-RU" sz="3600" kern="10">
                <a:ln w="19080">
                  <a:solidFill>
                    <a:srgbClr val="99CCFF"/>
                  </a:solidFill>
                  <a:miter lim="800000"/>
                  <a:headEnd/>
                  <a:tailEnd/>
                </a:ln>
                <a:solidFill>
                  <a:srgbClr val="0066CC"/>
                </a:solidFill>
                <a:effectLst>
                  <a:outerShdw dist="17819" dir="2700000" algn="ctr" rotWithShape="0">
                    <a:srgbClr val="990000"/>
                  </a:outerShdw>
                </a:effectLst>
                <a:latin typeface="Impact"/>
              </a:rPr>
              <a:t>Задания для самопроверки</a:t>
            </a:r>
          </a:p>
        </p:txBody>
      </p:sp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539750" y="882650"/>
            <a:ext cx="8459788" cy="5153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457200" indent="-457200">
              <a:lnSpc>
                <a:spcPct val="98000"/>
              </a:lnSpc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1800">
                <a:solidFill>
                  <a:srgbClr val="5B5249"/>
                </a:solidFill>
              </a:rPr>
              <a:t>Внимательно прочитайте утверждения, если оно верное ответ – «да», если неправильное ответ – «нет»:</a:t>
            </a:r>
          </a:p>
          <a:p>
            <a:pPr marL="457200" indent="-457200">
              <a:lnSpc>
                <a:spcPct val="97000"/>
              </a:lnSpc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1800">
                <a:solidFill>
                  <a:srgbClr val="5B5249"/>
                </a:solidFill>
              </a:rPr>
              <a:t>1. К микроорганизмам относятся вирусы, бактерии, плесени и дрожжи.</a:t>
            </a:r>
          </a:p>
          <a:p>
            <a:pPr marL="457200" indent="-457200">
              <a:lnSpc>
                <a:spcPct val="97000"/>
              </a:lnSpc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1800">
                <a:solidFill>
                  <a:srgbClr val="5B5249"/>
                </a:solidFill>
              </a:rPr>
              <a:t>2. Источником микробов может быть зараженная пища.</a:t>
            </a:r>
          </a:p>
          <a:p>
            <a:pPr marL="457200" indent="-457200">
              <a:lnSpc>
                <a:spcPct val="97000"/>
              </a:lnSpc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1800">
                <a:solidFill>
                  <a:srgbClr val="5B5249"/>
                </a:solidFill>
              </a:rPr>
              <a:t>3. По отношению к человеку все микроорганизмы являются вредными.</a:t>
            </a:r>
          </a:p>
          <a:p>
            <a:pPr marL="457200" indent="-457200">
              <a:lnSpc>
                <a:spcPct val="97000"/>
              </a:lnSpc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1800">
                <a:solidFill>
                  <a:srgbClr val="5B5249"/>
                </a:solidFill>
              </a:rPr>
              <a:t>4. Микробы могут попасть в организм человека с воздухом, водой, пищей,    через кожу, кровь и половым путем. </a:t>
            </a:r>
          </a:p>
          <a:p>
            <a:pPr marL="457200" indent="-457200">
              <a:lnSpc>
                <a:spcPct val="97000"/>
              </a:lnSpc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1800">
                <a:solidFill>
                  <a:srgbClr val="5B5249"/>
                </a:solidFill>
              </a:rPr>
              <a:t>5. При кипячении воды микробы в ней остаются живыми и при её употреблении можно заболеть.</a:t>
            </a:r>
          </a:p>
          <a:p>
            <a:pPr marL="457200" indent="-457200">
              <a:lnSpc>
                <a:spcPct val="97000"/>
              </a:lnSpc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1800">
                <a:solidFill>
                  <a:srgbClr val="5B5249"/>
                </a:solidFill>
              </a:rPr>
              <a:t>6. Пищевые отравления сопровождаются тошнотой, рвотой, жидким стулом, слабостью, ознобом.</a:t>
            </a:r>
          </a:p>
          <a:p>
            <a:pPr marL="457200" indent="-457200">
              <a:lnSpc>
                <a:spcPct val="97000"/>
              </a:lnSpc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1800">
                <a:solidFill>
                  <a:srgbClr val="5B5249"/>
                </a:solidFill>
              </a:rPr>
              <a:t>7. При пищевом отравлении нельзя обращаться к врачу.</a:t>
            </a:r>
          </a:p>
          <a:p>
            <a:pPr marL="457200" indent="-457200">
              <a:lnSpc>
                <a:spcPct val="97000"/>
              </a:lnSpc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1800">
                <a:solidFill>
                  <a:srgbClr val="5B5249"/>
                </a:solidFill>
              </a:rPr>
              <a:t>8. Нельзя употреблять в пищу некачественные продукты, с истекшим сроком хранения, сомнительного происхождения.</a:t>
            </a:r>
          </a:p>
          <a:p>
            <a:pPr marL="457200" indent="-457200">
              <a:lnSpc>
                <a:spcPct val="97000"/>
              </a:lnSpc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1800">
                <a:solidFill>
                  <a:srgbClr val="5B5249"/>
                </a:solidFill>
              </a:rPr>
              <a:t>9. Пищевые инфекции называются «болезнями грязных рук».</a:t>
            </a:r>
          </a:p>
          <a:p>
            <a:pPr marL="457200" indent="-457200">
              <a:lnSpc>
                <a:spcPct val="97000"/>
              </a:lnSpc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1800">
                <a:solidFill>
                  <a:srgbClr val="5B5249"/>
                </a:solidFill>
              </a:rPr>
              <a:t>10. Нельзя оставлять без присмотра больного в бессознательном состоянии с симптомами пищевого отравления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WordArt 1"/>
          <p:cNvSpPr>
            <a:spLocks noChangeArrowheads="1" noChangeShapeType="1" noTextEdit="1"/>
          </p:cNvSpPr>
          <p:nvPr/>
        </p:nvSpPr>
        <p:spPr bwMode="auto">
          <a:xfrm>
            <a:off x="3429000" y="914400"/>
            <a:ext cx="2133600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600">
                  <a:solidFill>
                    <a:srgbClr val="3333CC"/>
                  </a:solidFill>
                  <a:miter lim="800000"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0186" dir="1096358" algn="ctr" rotWithShape="0">
                    <a:srgbClr val="9999FF"/>
                  </a:outerShdw>
                </a:effectLst>
                <a:latin typeface="Arial"/>
                <a:cs typeface="Arial"/>
              </a:rPr>
              <a:t>Ответы</a:t>
            </a:r>
          </a:p>
        </p:txBody>
      </p:sp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1431925" y="2022475"/>
            <a:ext cx="6019800" cy="4352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457200" indent="-457200">
              <a:lnSpc>
                <a:spcPct val="98000"/>
              </a:lnSpc>
              <a:buFont typeface="Times New Roman" pitchFamily="16" charset="0"/>
              <a:buAutoNum type="arabicPeriod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>
                <a:solidFill>
                  <a:srgbClr val="5B5249"/>
                </a:solidFill>
              </a:rPr>
              <a:t>Да</a:t>
            </a:r>
          </a:p>
          <a:p>
            <a:pPr marL="457200" indent="-457200">
              <a:lnSpc>
                <a:spcPct val="97000"/>
              </a:lnSpc>
              <a:buFont typeface="Times New Roman" pitchFamily="16" charset="0"/>
              <a:buAutoNum type="arabicPeriod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>
                <a:solidFill>
                  <a:srgbClr val="5B5249"/>
                </a:solidFill>
              </a:rPr>
              <a:t>Да</a:t>
            </a:r>
          </a:p>
          <a:p>
            <a:pPr marL="457200" indent="-457200">
              <a:lnSpc>
                <a:spcPct val="97000"/>
              </a:lnSpc>
              <a:buFont typeface="Times New Roman" pitchFamily="16" charset="0"/>
              <a:buAutoNum type="arabicPeriod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>
                <a:solidFill>
                  <a:srgbClr val="5B5249"/>
                </a:solidFill>
              </a:rPr>
              <a:t>Нет</a:t>
            </a:r>
          </a:p>
          <a:p>
            <a:pPr marL="457200" indent="-457200">
              <a:lnSpc>
                <a:spcPct val="97000"/>
              </a:lnSpc>
              <a:buFont typeface="Times New Roman" pitchFamily="16" charset="0"/>
              <a:buAutoNum type="arabicPeriod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>
                <a:solidFill>
                  <a:srgbClr val="5B5249"/>
                </a:solidFill>
              </a:rPr>
              <a:t>Да</a:t>
            </a:r>
          </a:p>
          <a:p>
            <a:pPr marL="457200" indent="-457200">
              <a:lnSpc>
                <a:spcPct val="97000"/>
              </a:lnSpc>
              <a:buFont typeface="Times New Roman" pitchFamily="16" charset="0"/>
              <a:buAutoNum type="arabicPeriod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>
                <a:solidFill>
                  <a:srgbClr val="5B5249"/>
                </a:solidFill>
              </a:rPr>
              <a:t>Нет</a:t>
            </a:r>
          </a:p>
          <a:p>
            <a:pPr marL="457200" indent="-457200">
              <a:lnSpc>
                <a:spcPct val="97000"/>
              </a:lnSpc>
              <a:buFont typeface="Times New Roman" pitchFamily="16" charset="0"/>
              <a:buAutoNum type="arabicPeriod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>
                <a:solidFill>
                  <a:srgbClr val="5B5249"/>
                </a:solidFill>
              </a:rPr>
              <a:t>Да</a:t>
            </a:r>
          </a:p>
          <a:p>
            <a:pPr marL="457200" indent="-457200">
              <a:lnSpc>
                <a:spcPct val="97000"/>
              </a:lnSpc>
              <a:buFont typeface="Times New Roman" pitchFamily="16" charset="0"/>
              <a:buAutoNum type="arabicPeriod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>
                <a:solidFill>
                  <a:srgbClr val="5B5249"/>
                </a:solidFill>
              </a:rPr>
              <a:t>Нет</a:t>
            </a:r>
          </a:p>
          <a:p>
            <a:pPr marL="457200" indent="-457200">
              <a:lnSpc>
                <a:spcPct val="97000"/>
              </a:lnSpc>
              <a:buFont typeface="Times New Roman" pitchFamily="16" charset="0"/>
              <a:buAutoNum type="arabicPeriod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>
                <a:solidFill>
                  <a:srgbClr val="5B5249"/>
                </a:solidFill>
              </a:rPr>
              <a:t>Да</a:t>
            </a:r>
          </a:p>
          <a:p>
            <a:pPr marL="457200" indent="-457200">
              <a:lnSpc>
                <a:spcPct val="97000"/>
              </a:lnSpc>
              <a:buFont typeface="Times New Roman" pitchFamily="16" charset="0"/>
              <a:buAutoNum type="arabicPeriod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>
                <a:solidFill>
                  <a:srgbClr val="5B5249"/>
                </a:solidFill>
              </a:rPr>
              <a:t>Да</a:t>
            </a:r>
          </a:p>
          <a:p>
            <a:pPr marL="457200" indent="-457200">
              <a:lnSpc>
                <a:spcPct val="97000"/>
              </a:lnSpc>
              <a:buFont typeface="Times New Roman" pitchFamily="16" charset="0"/>
              <a:buChar char="•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>
                <a:solidFill>
                  <a:srgbClr val="5B5249"/>
                </a:solidFill>
              </a:rPr>
              <a:t> Да</a:t>
            </a:r>
          </a:p>
          <a:p>
            <a:pPr marL="457200" indent="-457200">
              <a:lnSpc>
                <a:spcPct val="97000"/>
              </a:lnSpc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>
                <a:solidFill>
                  <a:srgbClr val="5B5249"/>
                </a:solidFill>
              </a:rPr>
              <a:t>Каждый правильный ответ – 0,5 балла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"/>
          <p:cNvSpPr txBox="1">
            <a:spLocks noChangeArrowheads="1"/>
          </p:cNvSpPr>
          <p:nvPr/>
        </p:nvSpPr>
        <p:spPr bwMode="auto">
          <a:xfrm>
            <a:off x="1066800" y="836613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1066800" y="2101850"/>
            <a:ext cx="7772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434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7063" y="188913"/>
            <a:ext cx="8547100" cy="64087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"/>
          <p:cNvSpPr txBox="1">
            <a:spLocks noChangeArrowheads="1"/>
          </p:cNvSpPr>
          <p:nvPr/>
        </p:nvSpPr>
        <p:spPr bwMode="auto">
          <a:xfrm>
            <a:off x="1066800" y="836613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3" name="Text Box 2"/>
          <p:cNvSpPr txBox="1">
            <a:spLocks noChangeArrowheads="1"/>
          </p:cNvSpPr>
          <p:nvPr/>
        </p:nvSpPr>
        <p:spPr bwMode="auto">
          <a:xfrm>
            <a:off x="1066800" y="2101850"/>
            <a:ext cx="7772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360363" y="539750"/>
            <a:ext cx="8999537" cy="5676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lnSpc>
                <a:spcPct val="96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>
                <a:solidFill>
                  <a:srgbClr val="5B5249"/>
                </a:solidFill>
              </a:rPr>
              <a:t>Правила гигиены питания</a:t>
            </a:r>
          </a:p>
          <a:p>
            <a:pPr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>
                <a:solidFill>
                  <a:srgbClr val="5B5249"/>
                </a:solidFill>
              </a:rPr>
              <a:t>1. Большая часть пищи должна употребляться в вареном или жареном виде.	</a:t>
            </a:r>
          </a:p>
          <a:p>
            <a:pPr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>
                <a:solidFill>
                  <a:srgbClr val="5B5249"/>
                </a:solidFill>
              </a:rPr>
              <a:t>2. В пищу нужно употреблять сырые овощи и фрукты.	</a:t>
            </a:r>
          </a:p>
          <a:p>
            <a:pPr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>
                <a:solidFill>
                  <a:srgbClr val="5B5249"/>
                </a:solidFill>
              </a:rPr>
              <a:t>3.. Принимать пищу в определенные часы.	</a:t>
            </a:r>
          </a:p>
          <a:p>
            <a:pPr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>
                <a:solidFill>
                  <a:srgbClr val="5B5249"/>
                </a:solidFill>
              </a:rPr>
              <a:t>4. Вредно съедать за раз много пищи.	</a:t>
            </a:r>
          </a:p>
          <a:p>
            <a:pPr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>
                <a:solidFill>
                  <a:srgbClr val="5B5249"/>
                </a:solidFill>
              </a:rPr>
              <a:t>5. За обедом важно сначала съедать салат, а затем суп.	</a:t>
            </a:r>
          </a:p>
          <a:p>
            <a:pPr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>
                <a:solidFill>
                  <a:srgbClr val="5B5249"/>
                </a:solidFill>
              </a:rPr>
              <a:t>6. Не следует заставлять есть через силу.	</a:t>
            </a:r>
          </a:p>
          <a:p>
            <a:pPr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>
                <a:solidFill>
                  <a:srgbClr val="5B5249"/>
                </a:solidFill>
              </a:rPr>
              <a:t>7. Хранение продуктов питания без холодильника опасно.	</a:t>
            </a:r>
          </a:p>
          <a:p>
            <a:pPr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>
                <a:solidFill>
                  <a:srgbClr val="5B5249"/>
                </a:solidFill>
              </a:rPr>
              <a:t>8. Вредно во время еды читать и сердиться.	</a:t>
            </a:r>
          </a:p>
          <a:p>
            <a:pPr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>
                <a:solidFill>
                  <a:srgbClr val="5B5249"/>
                </a:solidFill>
              </a:rPr>
              <a:t>9. Важно хорошо пережевывать пищу и не торопиться при ее приеме.	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"/>
          <p:cNvSpPr txBox="1">
            <a:spLocks noChangeArrowheads="1"/>
          </p:cNvSpPr>
          <p:nvPr/>
        </p:nvSpPr>
        <p:spPr bwMode="auto">
          <a:xfrm>
            <a:off x="1066800" y="836613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87" name="Text Box 2"/>
          <p:cNvSpPr txBox="1">
            <a:spLocks noChangeArrowheads="1"/>
          </p:cNvSpPr>
          <p:nvPr/>
        </p:nvSpPr>
        <p:spPr bwMode="auto">
          <a:xfrm>
            <a:off x="1066800" y="2101850"/>
            <a:ext cx="7772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142875" y="142875"/>
            <a:ext cx="8572500" cy="5622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98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200">
                <a:solidFill>
                  <a:srgbClr val="5B5249"/>
                </a:solidFill>
              </a:rPr>
              <a:t>Обоснование правил</a:t>
            </a: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2200">
              <a:solidFill>
                <a:srgbClr val="5B5249"/>
              </a:solidFill>
            </a:endParaRP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200">
                <a:solidFill>
                  <a:srgbClr val="5B5249"/>
                </a:solidFill>
              </a:rPr>
              <a:t>.	1.Обработанные продукты легче расщепляются пищеварительными ферментами: варка и жаренье убивает микробов.</a:t>
            </a: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200">
                <a:solidFill>
                  <a:srgbClr val="5B5249"/>
                </a:solidFill>
              </a:rPr>
              <a:t>	2.В них содержится много витаминов и питательных веществ.</a:t>
            </a: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200">
                <a:solidFill>
                  <a:srgbClr val="5B5249"/>
                </a:solidFill>
              </a:rPr>
              <a:t>	3.Вырабатывается условный рефлекс выделения желудочного сока..</a:t>
            </a: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200">
                <a:solidFill>
                  <a:srgbClr val="5B5249"/>
                </a:solidFill>
              </a:rPr>
              <a:t>	4.Ведет к заболеваниям ССС и ожирению.</a:t>
            </a: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200">
                <a:solidFill>
                  <a:srgbClr val="5B5249"/>
                </a:solidFill>
              </a:rPr>
              <a:t>	5.Активизируется работа пищеварительных желез.</a:t>
            </a: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200">
                <a:solidFill>
                  <a:srgbClr val="5B5249"/>
                </a:solidFill>
              </a:rPr>
              <a:t>	6. Вырабатывается привычка много есть.</a:t>
            </a: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200">
                <a:solidFill>
                  <a:srgbClr val="5B5249"/>
                </a:solidFill>
              </a:rPr>
              <a:t>	7. Возможны отравления.</a:t>
            </a: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200">
                <a:solidFill>
                  <a:srgbClr val="5B5249"/>
                </a:solidFill>
              </a:rPr>
              <a:t>	8. Торможение рефлекторного отделения желудочного сока.</a:t>
            </a:r>
          </a:p>
          <a:p>
            <a:pPr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200">
                <a:solidFill>
                  <a:srgbClr val="5B5249"/>
                </a:solidFill>
              </a:rPr>
              <a:t>	9. Пережеванная пища лучше подвергается перевариванию; можно подавиться.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Times New Roman"/>
        <a:ea typeface="DejaVu Sans"/>
        <a:cs typeface="DejaVu Sans"/>
      </a:majorFont>
      <a:minorFont>
        <a:latin typeface="Times New Roman"/>
        <a:ea typeface="DejaVu Sans"/>
        <a:cs typeface="DejaVu San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5B5249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5B5249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Times New Roman"/>
        <a:ea typeface="DejaVu Sans"/>
        <a:cs typeface="DejaVu Sans"/>
      </a:majorFont>
      <a:minorFont>
        <a:latin typeface="Times New Roman"/>
        <a:ea typeface="DejaVu Sans"/>
        <a:cs typeface="DejaVu San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5B5249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5B5249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754</Words>
  <PresentationFormat>Экран (4:3)</PresentationFormat>
  <Paragraphs>149</Paragraphs>
  <Slides>14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Тема Office</vt:lpstr>
      <vt:lpstr>1_Тема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CELERON</dc:creator>
  <cp:lastModifiedBy>acceptor</cp:lastModifiedBy>
  <cp:revision>4</cp:revision>
  <dcterms:modified xsi:type="dcterms:W3CDTF">2014-09-05T14:36:40Z</dcterms:modified>
</cp:coreProperties>
</file>