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77" r:id="rId4"/>
    <p:sldId id="272" r:id="rId5"/>
    <p:sldId id="271" r:id="rId6"/>
    <p:sldId id="279" r:id="rId7"/>
    <p:sldId id="278" r:id="rId8"/>
    <p:sldId id="276" r:id="rId9"/>
    <p:sldId id="270" r:id="rId10"/>
    <p:sldId id="273" r:id="rId11"/>
    <p:sldId id="275" r:id="rId12"/>
    <p:sldId id="261" r:id="rId13"/>
    <p:sldId id="263" r:id="rId14"/>
    <p:sldId id="264" r:id="rId15"/>
    <p:sldId id="281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8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8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8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8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8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8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8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8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8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006666"/>
    <a:srgbClr val="00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3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9BECFF-EC62-49E9-BCC3-2B75A624AC2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39EEEB-569E-45D6-8C74-2FA75132F56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7149F3-EA08-40B2-8A75-A821BBC2A67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C18F3E-9782-432D-8393-651242D8239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AF48EC-5C42-4A89-B5DF-819315EDF0A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1C490A-598C-4C16-8D43-9B5C128A4D4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1A3403-22B1-4BA1-9561-D4F31BB6474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85FCE1-6F56-4AB7-B141-B06DFBDAC88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6D6842-2959-4733-8C67-AE78A19C8E8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6FEDCE-5936-41D3-9243-DCCFE3D909E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2954A6-3186-491E-8FAB-48539D834AE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5163DE6-CFA6-4597-BDD4-9D897CCDB3D8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2924175"/>
            <a:ext cx="8229600" cy="1143000"/>
          </a:xfrm>
        </p:spPr>
        <p:txBody>
          <a:bodyPr/>
          <a:lstStyle/>
          <a:p>
            <a:r>
              <a:rPr lang="ru-RU" sz="7200" dirty="0">
                <a:solidFill>
                  <a:srgbClr val="006600"/>
                </a:solidFill>
                <a:latin typeface="Arial Black" pitchFamily="34" charset="0"/>
              </a:rPr>
              <a:t>ЛЕ</a:t>
            </a:r>
            <a:r>
              <a:rPr lang="ru-RU" sz="7200" dirty="0">
                <a:solidFill>
                  <a:srgbClr val="006666"/>
                </a:solidFill>
                <a:latin typeface="Arial Black" pitchFamily="34" charset="0"/>
              </a:rPr>
              <a:t>С</a:t>
            </a:r>
            <a:r>
              <a:rPr lang="ru-RU" sz="7200" dirty="0">
                <a:latin typeface="Arial Black" pitchFamily="34" charset="0"/>
              </a:rPr>
              <a:t>НЫ</a:t>
            </a:r>
            <a:r>
              <a:rPr lang="ru-RU" sz="7200" dirty="0">
                <a:solidFill>
                  <a:srgbClr val="006600"/>
                </a:solidFill>
                <a:latin typeface="Arial Black" pitchFamily="34" charset="0"/>
              </a:rPr>
              <a:t>Е</a:t>
            </a:r>
            <a:r>
              <a:rPr lang="ru-RU" sz="7200" dirty="0">
                <a:latin typeface="Arial Black" pitchFamily="34" charset="0"/>
              </a:rPr>
              <a:t> </a:t>
            </a:r>
            <a:r>
              <a:rPr lang="ru-RU" sz="7200" dirty="0">
                <a:solidFill>
                  <a:srgbClr val="006600"/>
                </a:solidFill>
                <a:latin typeface="Arial Black" pitchFamily="34" charset="0"/>
              </a:rPr>
              <a:t>З</a:t>
            </a:r>
            <a:r>
              <a:rPr lang="ru-RU" sz="7200" dirty="0">
                <a:latin typeface="Arial Black" pitchFamily="34" charset="0"/>
              </a:rPr>
              <a:t>ВЕ</a:t>
            </a:r>
            <a:r>
              <a:rPr lang="ru-RU" sz="7200" dirty="0">
                <a:solidFill>
                  <a:srgbClr val="006600"/>
                </a:solidFill>
                <a:latin typeface="Arial Black" pitchFamily="34" charset="0"/>
              </a:rPr>
              <a:t>РИ</a:t>
            </a:r>
          </a:p>
        </p:txBody>
      </p:sp>
    </p:spTree>
  </p:cSld>
  <p:clrMapOvr>
    <a:masterClrMapping/>
  </p:clrMapOvr>
  <p:transition advTm="248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373688"/>
            <a:ext cx="8229600" cy="1143000"/>
          </a:xfrm>
        </p:spPr>
        <p:txBody>
          <a:bodyPr/>
          <a:lstStyle/>
          <a:p>
            <a:r>
              <a:rPr lang="ru-RU" sz="7200">
                <a:latin typeface="Arial Black" pitchFamily="34" charset="0"/>
              </a:rPr>
              <a:t>ЗА</a:t>
            </a:r>
            <a:r>
              <a:rPr lang="ru-RU" sz="7200">
                <a:solidFill>
                  <a:srgbClr val="006600"/>
                </a:solidFill>
                <a:latin typeface="Arial Black" pitchFamily="34" charset="0"/>
              </a:rPr>
              <a:t>Я</a:t>
            </a:r>
            <a:r>
              <a:rPr lang="ru-RU" sz="7200">
                <a:solidFill>
                  <a:srgbClr val="006666"/>
                </a:solidFill>
                <a:latin typeface="Arial Black" pitchFamily="34" charset="0"/>
              </a:rPr>
              <a:t>Ц</a:t>
            </a:r>
          </a:p>
        </p:txBody>
      </p:sp>
      <p:pic>
        <p:nvPicPr>
          <p:cNvPr id="5128" name="Picture 8" descr="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975" y="260350"/>
            <a:ext cx="4400550" cy="4810125"/>
          </a:xfrm>
          <a:prstGeom prst="rect">
            <a:avLst/>
          </a:prstGeom>
          <a:noFill/>
        </p:spPr>
      </p:pic>
    </p:spTree>
  </p:cSld>
  <p:clrMapOvr>
    <a:masterClrMapping/>
  </p:clrMapOvr>
  <p:transition advTm="2304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1" name="Rectangle 5"/>
          <p:cNvSpPr>
            <a:spLocks noGrp="1" noChangeArrowheads="1"/>
          </p:cNvSpPr>
          <p:nvPr>
            <p:ph type="title"/>
          </p:nvPr>
        </p:nvSpPr>
        <p:spPr>
          <a:xfrm>
            <a:off x="539750" y="5229225"/>
            <a:ext cx="8229600" cy="1143000"/>
          </a:xfrm>
        </p:spPr>
        <p:txBody>
          <a:bodyPr/>
          <a:lstStyle/>
          <a:p>
            <a:r>
              <a:rPr lang="ru-RU" sz="8000">
                <a:latin typeface="Arial Black" pitchFamily="34" charset="0"/>
              </a:rPr>
              <a:t>ЛИ</a:t>
            </a:r>
            <a:r>
              <a:rPr lang="ru-RU" sz="8000">
                <a:solidFill>
                  <a:srgbClr val="006600"/>
                </a:solidFill>
                <a:latin typeface="Arial Black" pitchFamily="34" charset="0"/>
              </a:rPr>
              <a:t>СА</a:t>
            </a:r>
          </a:p>
        </p:txBody>
      </p:sp>
      <p:pic>
        <p:nvPicPr>
          <p:cNvPr id="34820" name="Picture 4" descr="img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03350" y="260350"/>
            <a:ext cx="6326188" cy="4525963"/>
          </a:xfrm>
          <a:noFill/>
          <a:ln/>
        </p:spPr>
      </p:pic>
    </p:spTree>
  </p:cSld>
  <p:clrMapOvr>
    <a:masterClrMapping/>
  </p:clrMapOvr>
  <p:transition advTm="2368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Rectangle 5"/>
          <p:cNvSpPr>
            <a:spLocks noGrp="1" noChangeArrowheads="1"/>
          </p:cNvSpPr>
          <p:nvPr>
            <p:ph type="title"/>
          </p:nvPr>
        </p:nvSpPr>
        <p:spPr>
          <a:xfrm>
            <a:off x="468313" y="5300663"/>
            <a:ext cx="8229600" cy="1143000"/>
          </a:xfrm>
        </p:spPr>
        <p:txBody>
          <a:bodyPr/>
          <a:lstStyle/>
          <a:p>
            <a:r>
              <a:rPr lang="ru-RU" sz="8000">
                <a:solidFill>
                  <a:srgbClr val="006600"/>
                </a:solidFill>
                <a:latin typeface="Arial Black" pitchFamily="34" charset="0"/>
              </a:rPr>
              <a:t>БА</a:t>
            </a:r>
            <a:r>
              <a:rPr lang="ru-RU" sz="8000">
                <a:solidFill>
                  <a:srgbClr val="006666"/>
                </a:solidFill>
                <a:latin typeface="Arial Black" pitchFamily="34" charset="0"/>
              </a:rPr>
              <a:t>Р</a:t>
            </a:r>
            <a:r>
              <a:rPr lang="ru-RU" sz="8000">
                <a:latin typeface="Arial Black" pitchFamily="34" charset="0"/>
              </a:rPr>
              <a:t>СУ</a:t>
            </a:r>
            <a:r>
              <a:rPr lang="ru-RU" sz="8000">
                <a:solidFill>
                  <a:srgbClr val="006600"/>
                </a:solidFill>
                <a:latin typeface="Arial Black" pitchFamily="34" charset="0"/>
              </a:rPr>
              <a:t>К</a:t>
            </a:r>
          </a:p>
        </p:txBody>
      </p:sp>
      <p:pic>
        <p:nvPicPr>
          <p:cNvPr id="25604" name="Picture 4" descr="badger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47813" y="620713"/>
            <a:ext cx="6192837" cy="3529012"/>
          </a:xfrm>
          <a:noFill/>
          <a:ln/>
        </p:spPr>
      </p:pic>
    </p:spTree>
  </p:cSld>
  <p:clrMapOvr>
    <a:masterClrMapping/>
  </p:clrMapOvr>
  <p:transition advTm="2528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Rectangle 5"/>
          <p:cNvSpPr>
            <a:spLocks noGrp="1" noChangeArrowheads="1"/>
          </p:cNvSpPr>
          <p:nvPr>
            <p:ph type="title"/>
          </p:nvPr>
        </p:nvSpPr>
        <p:spPr>
          <a:xfrm>
            <a:off x="468313" y="5373688"/>
            <a:ext cx="8229600" cy="1143000"/>
          </a:xfrm>
        </p:spPr>
        <p:txBody>
          <a:bodyPr/>
          <a:lstStyle/>
          <a:p>
            <a:r>
              <a:rPr lang="ru-RU" sz="8000">
                <a:latin typeface="Arial Black" pitchFamily="34" charset="0"/>
              </a:rPr>
              <a:t>ВО</a:t>
            </a:r>
            <a:r>
              <a:rPr lang="ru-RU" sz="8000">
                <a:solidFill>
                  <a:srgbClr val="006600"/>
                </a:solidFill>
                <a:latin typeface="Arial Black" pitchFamily="34" charset="0"/>
              </a:rPr>
              <a:t>Л</a:t>
            </a:r>
            <a:r>
              <a:rPr lang="ru-RU" sz="8000">
                <a:solidFill>
                  <a:srgbClr val="006666"/>
                </a:solidFill>
                <a:latin typeface="Arial Black" pitchFamily="34" charset="0"/>
              </a:rPr>
              <a:t>К</a:t>
            </a:r>
          </a:p>
        </p:txBody>
      </p:sp>
      <p:pic>
        <p:nvPicPr>
          <p:cNvPr id="19460" name="Picture 4" descr="can00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92275" y="260350"/>
            <a:ext cx="5822950" cy="4525963"/>
          </a:xfrm>
          <a:noFill/>
          <a:ln/>
        </p:spPr>
      </p:pic>
    </p:spTree>
  </p:cSld>
  <p:clrMapOvr>
    <a:masterClrMapping/>
  </p:clrMapOvr>
  <p:transition advTm="2304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5300663"/>
            <a:ext cx="8229600" cy="1143000"/>
          </a:xfrm>
        </p:spPr>
        <p:txBody>
          <a:bodyPr/>
          <a:lstStyle/>
          <a:p>
            <a:r>
              <a:rPr lang="ru-RU" sz="8000">
                <a:solidFill>
                  <a:schemeClr val="tx1"/>
                </a:solidFill>
                <a:latin typeface="Arial Black" pitchFamily="34" charset="0"/>
              </a:rPr>
              <a:t>РЫ</a:t>
            </a:r>
            <a:r>
              <a:rPr lang="ru-RU" sz="8000">
                <a:solidFill>
                  <a:srgbClr val="006600"/>
                </a:solidFill>
                <a:latin typeface="Arial Black" pitchFamily="34" charset="0"/>
              </a:rPr>
              <a:t>СЬ</a:t>
            </a:r>
          </a:p>
        </p:txBody>
      </p:sp>
      <p:pic>
        <p:nvPicPr>
          <p:cNvPr id="38920" name="Picture 8" descr="lynx0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613" y="0"/>
            <a:ext cx="5010150" cy="5029200"/>
          </a:xfrm>
          <a:prstGeom prst="rect">
            <a:avLst/>
          </a:prstGeom>
          <a:noFill/>
        </p:spPr>
      </p:pic>
    </p:spTree>
  </p:cSld>
  <p:clrMapOvr>
    <a:masterClrMapping/>
  </p:clrMapOvr>
  <p:transition advTm="2288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5516563"/>
            <a:ext cx="8229600" cy="1143000"/>
          </a:xfrm>
        </p:spPr>
        <p:txBody>
          <a:bodyPr/>
          <a:lstStyle/>
          <a:p>
            <a:r>
              <a:rPr lang="ru-RU" sz="8000">
                <a:latin typeface="Arial Black" pitchFamily="34" charset="0"/>
              </a:rPr>
              <a:t>ЛО</a:t>
            </a:r>
            <a:r>
              <a:rPr lang="ru-RU" sz="8000">
                <a:solidFill>
                  <a:srgbClr val="006600"/>
                </a:solidFill>
                <a:latin typeface="Arial Black" pitchFamily="34" charset="0"/>
              </a:rPr>
              <a:t>СЬ</a:t>
            </a:r>
          </a:p>
        </p:txBody>
      </p:sp>
      <p:pic>
        <p:nvPicPr>
          <p:cNvPr id="36872" name="Picture 8" descr="im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150" y="0"/>
            <a:ext cx="5353050" cy="5300663"/>
          </a:xfrm>
          <a:prstGeom prst="rect">
            <a:avLst/>
          </a:prstGeom>
          <a:noFill/>
        </p:spPr>
      </p:pic>
    </p:spTree>
  </p:cSld>
  <p:clrMapOvr>
    <a:masterClrMapping/>
  </p:clrMapOvr>
  <p:transition advTm="2576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3" name="Rectangle 5"/>
          <p:cNvSpPr>
            <a:spLocks noGrp="1" noChangeArrowheads="1"/>
          </p:cNvSpPr>
          <p:nvPr>
            <p:ph type="title"/>
          </p:nvPr>
        </p:nvSpPr>
        <p:spPr>
          <a:xfrm>
            <a:off x="468313" y="5373688"/>
            <a:ext cx="8229600" cy="1143000"/>
          </a:xfrm>
        </p:spPr>
        <p:txBody>
          <a:bodyPr/>
          <a:lstStyle/>
          <a:p>
            <a:r>
              <a:rPr lang="ru-RU" sz="8000">
                <a:latin typeface="Arial Black" pitchFamily="34" charset="0"/>
              </a:rPr>
              <a:t>СО</a:t>
            </a:r>
            <a:r>
              <a:rPr lang="ru-RU" sz="8000">
                <a:solidFill>
                  <a:srgbClr val="006600"/>
                </a:solidFill>
                <a:latin typeface="Arial Black" pitchFamily="34" charset="0"/>
              </a:rPr>
              <a:t>БО</a:t>
            </a:r>
            <a:r>
              <a:rPr lang="ru-RU" sz="8000">
                <a:solidFill>
                  <a:srgbClr val="006666"/>
                </a:solidFill>
                <a:latin typeface="Arial Black" pitchFamily="34" charset="0"/>
              </a:rPr>
              <a:t>ЛЬ</a:t>
            </a:r>
          </a:p>
        </p:txBody>
      </p:sp>
      <p:pic>
        <p:nvPicPr>
          <p:cNvPr id="32772" name="Picture 4" descr="1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76375" y="260350"/>
            <a:ext cx="6283325" cy="4525963"/>
          </a:xfrm>
          <a:noFill/>
          <a:ln/>
        </p:spPr>
      </p:pic>
    </p:spTree>
  </p:cSld>
  <p:clrMapOvr>
    <a:masterClrMapping/>
  </p:clrMapOvr>
  <p:transition advTm="2272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300663"/>
            <a:ext cx="8229600" cy="1143000"/>
          </a:xfrm>
        </p:spPr>
        <p:txBody>
          <a:bodyPr/>
          <a:lstStyle/>
          <a:p>
            <a:r>
              <a:rPr lang="ru-RU" sz="8000">
                <a:solidFill>
                  <a:srgbClr val="006600"/>
                </a:solidFill>
                <a:latin typeface="Arial Black" pitchFamily="34" charset="0"/>
              </a:rPr>
              <a:t>МЕ</a:t>
            </a:r>
            <a:r>
              <a:rPr lang="ru-RU" sz="8000">
                <a:solidFill>
                  <a:srgbClr val="006666"/>
                </a:solidFill>
                <a:latin typeface="Arial Black" pitchFamily="34" charset="0"/>
              </a:rPr>
              <a:t>Д</a:t>
            </a:r>
            <a:r>
              <a:rPr lang="ru-RU" sz="8000">
                <a:latin typeface="Arial Black" pitchFamily="34" charset="0"/>
              </a:rPr>
              <a:t>ВЕ</a:t>
            </a:r>
            <a:r>
              <a:rPr lang="ru-RU" sz="8000">
                <a:solidFill>
                  <a:srgbClr val="006600"/>
                </a:solidFill>
                <a:latin typeface="Arial Black" pitchFamily="34" charset="0"/>
              </a:rPr>
              <a:t>ДЬ</a:t>
            </a:r>
          </a:p>
        </p:txBody>
      </p:sp>
      <p:pic>
        <p:nvPicPr>
          <p:cNvPr id="17411" name="Picture 3" descr="urs008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92275" y="260350"/>
            <a:ext cx="5586413" cy="4525963"/>
          </a:xfrm>
          <a:noFill/>
          <a:ln/>
        </p:spPr>
      </p:pic>
    </p:spTree>
  </p:cSld>
  <p:clrMapOvr>
    <a:masterClrMapping/>
  </p:clrMapOvr>
  <p:transition advTm="2272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3" name="Rectangle 5"/>
          <p:cNvSpPr>
            <a:spLocks noGrp="1" noChangeArrowheads="1"/>
          </p:cNvSpPr>
          <p:nvPr>
            <p:ph type="title"/>
          </p:nvPr>
        </p:nvSpPr>
        <p:spPr>
          <a:xfrm>
            <a:off x="468313" y="5373688"/>
            <a:ext cx="8229600" cy="1143000"/>
          </a:xfrm>
        </p:spPr>
        <p:txBody>
          <a:bodyPr/>
          <a:lstStyle/>
          <a:p>
            <a:r>
              <a:rPr lang="ru-RU" sz="8000">
                <a:solidFill>
                  <a:srgbClr val="006600"/>
                </a:solidFill>
                <a:latin typeface="Arial Black" pitchFamily="34" charset="0"/>
              </a:rPr>
              <a:t>Е</a:t>
            </a:r>
            <a:r>
              <a:rPr lang="ru-RU" sz="8000">
                <a:latin typeface="Arial Black" pitchFamily="34" charset="0"/>
              </a:rPr>
              <a:t>НО</a:t>
            </a:r>
            <a:r>
              <a:rPr lang="ru-RU" sz="8000">
                <a:solidFill>
                  <a:srgbClr val="006600"/>
                </a:solidFill>
                <a:latin typeface="Arial Black" pitchFamily="34" charset="0"/>
              </a:rPr>
              <a:t>Т</a:t>
            </a:r>
          </a:p>
        </p:txBody>
      </p:sp>
      <p:pic>
        <p:nvPicPr>
          <p:cNvPr id="27652" name="Picture 4" descr="raccoon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979613" y="765175"/>
            <a:ext cx="5040312" cy="3816350"/>
          </a:xfrm>
          <a:noFill/>
          <a:ln/>
        </p:spPr>
      </p:pic>
    </p:spTree>
  </p:cSld>
  <p:clrMapOvr>
    <a:masterClrMapping/>
  </p:clrMapOvr>
  <p:transition advTm="2352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5445125"/>
            <a:ext cx="8229600" cy="1143000"/>
          </a:xfrm>
        </p:spPr>
        <p:txBody>
          <a:bodyPr/>
          <a:lstStyle/>
          <a:p>
            <a:r>
              <a:rPr lang="ru-RU" sz="8000">
                <a:solidFill>
                  <a:srgbClr val="006600"/>
                </a:solidFill>
                <a:latin typeface="Arial Black" pitchFamily="34" charset="0"/>
              </a:rPr>
              <a:t>КО</a:t>
            </a:r>
            <a:r>
              <a:rPr lang="ru-RU" sz="8000">
                <a:latin typeface="Arial Black" pitchFamily="34" charset="0"/>
              </a:rPr>
              <a:t>СУ</a:t>
            </a:r>
            <a:r>
              <a:rPr lang="ru-RU" sz="8000">
                <a:solidFill>
                  <a:srgbClr val="006600"/>
                </a:solidFill>
                <a:latin typeface="Arial Black" pitchFamily="34" charset="0"/>
              </a:rPr>
              <a:t>ЛЯ</a:t>
            </a:r>
          </a:p>
        </p:txBody>
      </p:sp>
      <p:pic>
        <p:nvPicPr>
          <p:cNvPr id="30723" name="Picture 3" descr="crv01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771775" y="0"/>
            <a:ext cx="3600450" cy="5157788"/>
          </a:xfrm>
          <a:noFill/>
          <a:ln/>
        </p:spPr>
      </p:pic>
    </p:spTree>
  </p:cSld>
  <p:clrMapOvr>
    <a:masterClrMapping/>
  </p:clrMapOvr>
  <p:transition advTm="2352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Rectangle 5"/>
          <p:cNvSpPr>
            <a:spLocks noGrp="1" noChangeArrowheads="1"/>
          </p:cNvSpPr>
          <p:nvPr>
            <p:ph type="title"/>
          </p:nvPr>
        </p:nvSpPr>
        <p:spPr>
          <a:xfrm>
            <a:off x="468313" y="5229225"/>
            <a:ext cx="8229600" cy="1143000"/>
          </a:xfrm>
        </p:spPr>
        <p:txBody>
          <a:bodyPr/>
          <a:lstStyle/>
          <a:p>
            <a:r>
              <a:rPr lang="ru-RU" sz="8000">
                <a:solidFill>
                  <a:srgbClr val="006600"/>
                </a:solidFill>
                <a:latin typeface="Arial Black" pitchFamily="34" charset="0"/>
              </a:rPr>
              <a:t>КА</a:t>
            </a:r>
            <a:r>
              <a:rPr lang="ru-RU" sz="8000">
                <a:latin typeface="Arial Black" pitchFamily="34" charset="0"/>
              </a:rPr>
              <a:t>БА</a:t>
            </a:r>
            <a:r>
              <a:rPr lang="ru-RU" sz="8000">
                <a:solidFill>
                  <a:srgbClr val="006600"/>
                </a:solidFill>
                <a:latin typeface="Arial Black" pitchFamily="34" charset="0"/>
              </a:rPr>
              <a:t>Н</a:t>
            </a:r>
          </a:p>
        </p:txBody>
      </p:sp>
      <p:pic>
        <p:nvPicPr>
          <p:cNvPr id="7172" name="Picture 4" descr="MA0047_1l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908175" y="260350"/>
            <a:ext cx="5346700" cy="4178300"/>
          </a:xfrm>
          <a:noFill/>
          <a:ln/>
        </p:spPr>
      </p:pic>
    </p:spTree>
  </p:cSld>
  <p:clrMapOvr>
    <a:masterClrMapping/>
  </p:clrMapOvr>
  <p:transition advTm="2304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229225"/>
            <a:ext cx="8229600" cy="1143000"/>
          </a:xfrm>
        </p:spPr>
        <p:txBody>
          <a:bodyPr/>
          <a:lstStyle/>
          <a:p>
            <a:r>
              <a:rPr lang="ru-RU" sz="8000">
                <a:latin typeface="Arial Black" pitchFamily="34" charset="0"/>
              </a:rPr>
              <a:t>БЕ</a:t>
            </a:r>
            <a:r>
              <a:rPr lang="ru-RU" sz="8000">
                <a:solidFill>
                  <a:srgbClr val="006666"/>
                </a:solidFill>
                <a:latin typeface="Arial Black" pitchFamily="34" charset="0"/>
              </a:rPr>
              <a:t>Л</a:t>
            </a:r>
            <a:r>
              <a:rPr lang="ru-RU" sz="8000">
                <a:solidFill>
                  <a:srgbClr val="006600"/>
                </a:solidFill>
                <a:latin typeface="Arial Black" pitchFamily="34" charset="0"/>
              </a:rPr>
              <a:t>КА</a:t>
            </a:r>
          </a:p>
        </p:txBody>
      </p:sp>
      <p:pic>
        <p:nvPicPr>
          <p:cNvPr id="9224" name="Picture 8" descr="scr0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050" y="404813"/>
            <a:ext cx="5113338" cy="4032250"/>
          </a:xfrm>
          <a:prstGeom prst="rect">
            <a:avLst/>
          </a:prstGeom>
          <a:noFill/>
        </p:spPr>
      </p:pic>
    </p:spTree>
  </p:cSld>
  <p:clrMapOvr>
    <a:masterClrMapping/>
  </p:clrMapOvr>
  <p:transition advTm="248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Rectangle 5"/>
          <p:cNvSpPr>
            <a:spLocks noGrp="1" noChangeArrowheads="1"/>
          </p:cNvSpPr>
          <p:nvPr>
            <p:ph type="title"/>
          </p:nvPr>
        </p:nvSpPr>
        <p:spPr>
          <a:xfrm>
            <a:off x="468313" y="5300663"/>
            <a:ext cx="8229600" cy="1143000"/>
          </a:xfrm>
        </p:spPr>
        <p:txBody>
          <a:bodyPr/>
          <a:lstStyle/>
          <a:p>
            <a:r>
              <a:rPr lang="ru-RU" sz="8000">
                <a:latin typeface="Arial Black" pitchFamily="34" charset="0"/>
              </a:rPr>
              <a:t>Ё</a:t>
            </a:r>
            <a:r>
              <a:rPr lang="ru-RU" sz="8000">
                <a:solidFill>
                  <a:srgbClr val="006600"/>
                </a:solidFill>
                <a:latin typeface="Arial Black" pitchFamily="34" charset="0"/>
              </a:rPr>
              <a:t>Ж</a:t>
            </a:r>
          </a:p>
        </p:txBody>
      </p:sp>
      <p:pic>
        <p:nvPicPr>
          <p:cNvPr id="10249" name="Picture 9" descr="Hedgeho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76375" y="404813"/>
            <a:ext cx="6324600" cy="4525962"/>
          </a:xfrm>
          <a:noFill/>
          <a:ln/>
        </p:spPr>
      </p:pic>
    </p:spTree>
  </p:cSld>
  <p:clrMapOvr>
    <a:masterClrMapping/>
  </p:clrMapOvr>
  <p:transition advTm="2208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4"/>
          <p:cNvSpPr>
            <a:spLocks noGrp="1" noChangeArrowheads="1"/>
          </p:cNvSpPr>
          <p:nvPr>
            <p:ph type="title"/>
          </p:nvPr>
        </p:nvSpPr>
        <p:spPr>
          <a:xfrm>
            <a:off x="539750" y="5300663"/>
            <a:ext cx="8229600" cy="1143000"/>
          </a:xfrm>
        </p:spPr>
        <p:txBody>
          <a:bodyPr/>
          <a:lstStyle/>
          <a:p>
            <a:r>
              <a:rPr lang="ru-RU" sz="6600">
                <a:solidFill>
                  <a:srgbClr val="006600"/>
                </a:solidFill>
                <a:latin typeface="Arial Black" pitchFamily="34" charset="0"/>
              </a:rPr>
              <a:t>СО</a:t>
            </a:r>
            <a:r>
              <a:rPr lang="ru-RU" sz="6600">
                <a:solidFill>
                  <a:srgbClr val="006666"/>
                </a:solidFill>
                <a:latin typeface="Arial Black" pitchFamily="34" charset="0"/>
              </a:rPr>
              <a:t>С</a:t>
            </a:r>
            <a:r>
              <a:rPr lang="ru-RU" sz="6600">
                <a:latin typeface="Arial Black" pitchFamily="34" charset="0"/>
              </a:rPr>
              <a:t>НО</a:t>
            </a:r>
            <a:r>
              <a:rPr lang="ru-RU" sz="6600">
                <a:solidFill>
                  <a:srgbClr val="006600"/>
                </a:solidFill>
                <a:latin typeface="Arial Black" pitchFamily="34" charset="0"/>
              </a:rPr>
              <a:t>ВЫ</a:t>
            </a:r>
            <a:r>
              <a:rPr lang="ru-RU" sz="6600">
                <a:solidFill>
                  <a:srgbClr val="006666"/>
                </a:solidFill>
                <a:latin typeface="Arial Black" pitchFamily="34" charset="0"/>
              </a:rPr>
              <a:t>Й </a:t>
            </a:r>
            <a:r>
              <a:rPr lang="ru-RU" sz="6600">
                <a:latin typeface="Arial Black" pitchFamily="34" charset="0"/>
              </a:rPr>
              <a:t>ЛЕ</a:t>
            </a:r>
            <a:r>
              <a:rPr lang="ru-RU" sz="6600">
                <a:solidFill>
                  <a:srgbClr val="006600"/>
                </a:solidFill>
                <a:latin typeface="Arial Black" pitchFamily="34" charset="0"/>
              </a:rPr>
              <a:t>С</a:t>
            </a:r>
          </a:p>
        </p:txBody>
      </p:sp>
      <p:pic>
        <p:nvPicPr>
          <p:cNvPr id="43011" name="Picture 3" descr="Шишкин И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116013" y="260350"/>
            <a:ext cx="6927850" cy="4525963"/>
          </a:xfrm>
          <a:noFill/>
          <a:ln/>
        </p:spPr>
      </p:pic>
    </p:spTree>
  </p:cSld>
  <p:clrMapOvr>
    <a:masterClrMapping/>
  </p:clrMapOvr>
  <p:transition advTm="2464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17</Words>
  <Application>Microsoft Office PowerPoint</Application>
  <PresentationFormat>Экран (4:3)</PresentationFormat>
  <Paragraphs>15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Default Design</vt:lpstr>
      <vt:lpstr>ЛЕСНЫЕ ЗВЕРИ</vt:lpstr>
      <vt:lpstr>ЗАЯЦ</vt:lpstr>
      <vt:lpstr>ЛИСА</vt:lpstr>
      <vt:lpstr>БАРСУК</vt:lpstr>
      <vt:lpstr>ВОЛК</vt:lpstr>
      <vt:lpstr>РЫСЬ</vt:lpstr>
      <vt:lpstr>ЛОСЬ</vt:lpstr>
      <vt:lpstr>СОБОЛЬ</vt:lpstr>
      <vt:lpstr>МЕДВЕДЬ</vt:lpstr>
      <vt:lpstr>ЕНОТ</vt:lpstr>
      <vt:lpstr>КОСУЛЯ</vt:lpstr>
      <vt:lpstr>КАБАН</vt:lpstr>
      <vt:lpstr>БЕЛКА</vt:lpstr>
      <vt:lpstr>ЁЖ</vt:lpstr>
      <vt:lpstr>СОСНОВЫЙ ЛЕС</vt:lpstr>
    </vt:vector>
  </TitlesOfParts>
  <Company>HCData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Irina</dc:creator>
  <cp:lastModifiedBy>acceptor</cp:lastModifiedBy>
  <cp:revision>11</cp:revision>
  <dcterms:created xsi:type="dcterms:W3CDTF">2003-03-08T10:15:41Z</dcterms:created>
  <dcterms:modified xsi:type="dcterms:W3CDTF">2014-10-07T06:34:52Z</dcterms:modified>
</cp:coreProperties>
</file>