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8D1E1B"/>
    <a:srgbClr val="BE2824"/>
    <a:srgbClr val="F90B05"/>
    <a:srgbClr val="740000"/>
    <a:srgbClr val="BC08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fony-kartinki.ru/_ph/49/2/828651956.jpg" TargetMode="External"/><Relationship Id="rId2" Type="http://schemas.openxmlformats.org/officeDocument/2006/relationships/hyperlink" Target="http://www.pra3dnuk.ru/foto/3/23fev15.pn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1.pic4you.ru/allimage/y2012/08-20/12216/2356213.png" TargetMode="External"/><Relationship Id="rId4" Type="http://schemas.openxmlformats.org/officeDocument/2006/relationships/hyperlink" Target="https://img-fotki.yandex.ru/get/6209/66124276.66/0_702d0_c72aea87_ori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692696"/>
            <a:ext cx="6912768" cy="244827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31750" contourW="12700">
              <a:bevelT w="63500" h="571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Шаблон </a:t>
            </a:r>
            <a:br>
              <a:rPr lang="ru-RU" sz="5400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5400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презентации «Географический»</a:t>
            </a:r>
            <a:endParaRPr lang="ru-RU" sz="5400" b="1" dirty="0">
              <a:ln w="11430"/>
              <a:solidFill>
                <a:srgbClr val="9933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4869160"/>
            <a:ext cx="3600400" cy="1368152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ru-RU" sz="2400" b="1" dirty="0" err="1" smtClean="0">
                <a:solidFill>
                  <a:schemeClr val="tx1"/>
                </a:solidFill>
              </a:rPr>
              <a:t>Ранько</a:t>
            </a:r>
            <a:r>
              <a:rPr lang="ru-RU" sz="2400" b="1" dirty="0" smtClean="0">
                <a:solidFill>
                  <a:schemeClr val="tx1"/>
                </a:solidFill>
              </a:rPr>
              <a:t> Елена Алексеевна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учитель начальных классов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МАОУ лицей №21 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г. Иваново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5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60648"/>
            <a:ext cx="6789440" cy="940966"/>
          </a:xfrm>
        </p:spPr>
        <p:txBody>
          <a:bodyPr/>
          <a:lstStyle/>
          <a:p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600200"/>
            <a:ext cx="7200800" cy="499715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659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717432" cy="792088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 - ресурсы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196752"/>
            <a:ext cx="7200800" cy="2232248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600" b="1" dirty="0" smtClean="0"/>
              <a:t>Карта:</a:t>
            </a:r>
            <a:endParaRPr lang="ru-RU" sz="2600" dirty="0" smtClean="0">
              <a:hlinkClick r:id="rId2"/>
            </a:endParaRPr>
          </a:p>
          <a:p>
            <a:pPr mar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r>
              <a:rPr lang="ru-RU" sz="1800" dirty="0">
                <a:hlinkClick r:id="rId3"/>
              </a:rPr>
              <a:t>http://fony-kartinki.ru/_</a:t>
            </a:r>
            <a:r>
              <a:rPr lang="ru-RU" sz="1800" dirty="0" smtClean="0">
                <a:hlinkClick r:id="rId3"/>
              </a:rPr>
              <a:t>ph/49/2/828651956.jpg</a:t>
            </a:r>
            <a:r>
              <a:rPr lang="ru-RU" sz="1800" dirty="0" smtClean="0"/>
              <a:t> </a:t>
            </a:r>
          </a:p>
          <a:p>
            <a:pPr mar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endParaRPr lang="ru-RU" sz="1800" dirty="0" smtClean="0"/>
          </a:p>
          <a:p>
            <a:pPr>
              <a:spcBef>
                <a:spcPts val="0"/>
              </a:spcBef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600" b="1" dirty="0" smtClean="0"/>
              <a:t>Глобус: </a:t>
            </a:r>
          </a:p>
          <a:p>
            <a:pPr mar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r>
              <a:rPr lang="ru-RU" sz="1800" dirty="0">
                <a:hlinkClick r:id="rId4"/>
              </a:rPr>
              <a:t>https://</a:t>
            </a:r>
            <a:r>
              <a:rPr lang="ru-RU" sz="1800" dirty="0" smtClean="0">
                <a:hlinkClick r:id="rId4"/>
              </a:rPr>
              <a:t>img-fotki.yandex.ru/get/6209/66124276.66/0_702d0_c72aea87_orig</a:t>
            </a:r>
            <a:r>
              <a:rPr lang="ru-RU" sz="1800" dirty="0" smtClean="0"/>
              <a:t> </a:t>
            </a:r>
          </a:p>
          <a:p>
            <a:pPr mar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endParaRPr lang="ru-RU" sz="1800" dirty="0"/>
          </a:p>
          <a:p>
            <a:pPr>
              <a:spcBef>
                <a:spcPts val="0"/>
              </a:spcBef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600" b="1" dirty="0" smtClean="0"/>
              <a:t>Книги:</a:t>
            </a:r>
          </a:p>
          <a:p>
            <a:pPr mar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r>
              <a:rPr lang="ru-RU" sz="1800" dirty="0">
                <a:hlinkClick r:id="rId5"/>
              </a:rPr>
              <a:t>http://</a:t>
            </a:r>
            <a:r>
              <a:rPr lang="ru-RU" sz="1800" dirty="0" smtClean="0">
                <a:hlinkClick r:id="rId5"/>
              </a:rPr>
              <a:t>s1.pic4you.ru/allimage/y2012/08-20/12216/2356213.png</a:t>
            </a:r>
            <a:r>
              <a:rPr lang="ru-RU" sz="1800" dirty="0" smtClean="0"/>
              <a:t> </a:t>
            </a:r>
            <a:endParaRPr lang="ru-RU" sz="18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11560" y="5805264"/>
            <a:ext cx="8352928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 smtClean="0"/>
              <a:t>На момент создания шаблона все ссылки на использованные ресурсы являются активными.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7723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979712" y="548680"/>
            <a:ext cx="6768752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Вы можете использовать данное оформление </a:t>
            </a:r>
          </a:p>
          <a:p>
            <a:pPr algn="ctr"/>
            <a:r>
              <a:rPr lang="ru-RU" sz="2400" dirty="0"/>
              <a:t>для создания своих презентаций, </a:t>
            </a:r>
          </a:p>
          <a:p>
            <a:pPr algn="ctr"/>
            <a:r>
              <a:rPr lang="ru-RU" sz="2400" dirty="0"/>
              <a:t>но в своей </a:t>
            </a:r>
            <a:r>
              <a:rPr lang="ru-RU" sz="2400"/>
              <a:t>презентации </a:t>
            </a:r>
            <a:endParaRPr lang="ru-RU" sz="2400" smtClean="0"/>
          </a:p>
          <a:p>
            <a:pPr algn="ctr"/>
            <a:r>
              <a:rPr lang="ru-RU" sz="2400" b="1" smtClean="0"/>
              <a:t>данный </a:t>
            </a:r>
            <a:r>
              <a:rPr lang="ru-RU" sz="2400" b="1" dirty="0" smtClean="0"/>
              <a:t>слайд не удалять!</a:t>
            </a:r>
            <a:endParaRPr lang="ru-RU" sz="2400" b="1" dirty="0"/>
          </a:p>
          <a:p>
            <a:pPr algn="ctr"/>
            <a:endParaRPr lang="ru-RU" sz="2400" dirty="0" smtClean="0"/>
          </a:p>
          <a:p>
            <a:pPr algn="ctr"/>
            <a:r>
              <a:rPr lang="ru-RU" sz="2400" b="1" dirty="0" smtClean="0"/>
              <a:t>Автор </a:t>
            </a:r>
            <a:r>
              <a:rPr lang="ru-RU" sz="2400" b="1" dirty="0"/>
              <a:t>шаблона: </a:t>
            </a:r>
          </a:p>
          <a:p>
            <a:pPr algn="ctr"/>
            <a:endParaRPr lang="ru-RU" dirty="0"/>
          </a:p>
          <a:p>
            <a:pPr algn="ctr"/>
            <a:r>
              <a:rPr lang="ru-RU" sz="2400" b="1" i="1" dirty="0" err="1"/>
              <a:t>Ранько</a:t>
            </a:r>
            <a:r>
              <a:rPr lang="ru-RU" sz="2400" b="1" i="1" dirty="0"/>
              <a:t> Елена Алексеевна </a:t>
            </a:r>
          </a:p>
          <a:p>
            <a:pPr algn="ctr"/>
            <a:r>
              <a:rPr lang="ru-RU" sz="2400" b="1" i="1" dirty="0"/>
              <a:t>учитель начальных классов  </a:t>
            </a:r>
          </a:p>
          <a:p>
            <a:pPr algn="ctr"/>
            <a:r>
              <a:rPr lang="ru-RU" sz="2400" b="1" i="1" dirty="0"/>
              <a:t>МАОУ </a:t>
            </a:r>
            <a:r>
              <a:rPr lang="ru-RU" sz="2400" b="1" i="1" dirty="0" smtClean="0"/>
              <a:t>лицей </a:t>
            </a:r>
            <a:r>
              <a:rPr lang="ru-RU" sz="2400" b="1" i="1" dirty="0"/>
              <a:t>№</a:t>
            </a:r>
            <a:r>
              <a:rPr lang="ru-RU" sz="2400" b="1" i="1" dirty="0" smtClean="0"/>
              <a:t>21 </a:t>
            </a:r>
          </a:p>
          <a:p>
            <a:pPr algn="ctr"/>
            <a:r>
              <a:rPr lang="ru-RU" sz="2400" b="1" i="1" dirty="0" smtClean="0"/>
              <a:t>г</a:t>
            </a:r>
            <a:r>
              <a:rPr lang="ru-RU" sz="2400" b="1" i="1" dirty="0"/>
              <a:t>. </a:t>
            </a:r>
            <a:r>
              <a:rPr lang="ru-RU" sz="2400" b="1" i="1" dirty="0" smtClean="0"/>
              <a:t>Иваново</a:t>
            </a:r>
            <a:endParaRPr lang="ru-RU" sz="2400" b="1" i="1" dirty="0"/>
          </a:p>
          <a:p>
            <a:pPr algn="ctr"/>
            <a:endParaRPr lang="ru-RU" b="1" i="1" dirty="0"/>
          </a:p>
          <a:p>
            <a:pPr algn="ctr"/>
            <a:endParaRPr lang="ru-RU" b="1" i="1" dirty="0" smtClean="0"/>
          </a:p>
          <a:p>
            <a:pPr algn="ctr"/>
            <a:endParaRPr lang="ru-RU" b="1" i="1" dirty="0"/>
          </a:p>
          <a:p>
            <a:pPr algn="ctr"/>
            <a:endParaRPr lang="ru-RU" b="1" i="1" dirty="0"/>
          </a:p>
          <a:p>
            <a:pPr algn="ctr"/>
            <a:r>
              <a:rPr lang="ru-RU" sz="2400" b="1" i="1" dirty="0"/>
              <a:t>Сайт: </a:t>
            </a:r>
            <a:r>
              <a:rPr lang="en-US" sz="2400" i="1" dirty="0" smtClean="0">
                <a:hlinkClick r:id="rId2"/>
              </a:rPr>
              <a:t>http://elenaranko.ucoz.ru/</a:t>
            </a:r>
            <a:r>
              <a:rPr lang="ru-RU" sz="2400" i="1" dirty="0" smtClean="0"/>
              <a:t> 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391629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87</Words>
  <Application>Microsoft Office PowerPoint</Application>
  <PresentationFormat>Экран (4:3)</PresentationFormat>
  <Paragraphs>31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Шаблон  презентации «Географический»</vt:lpstr>
      <vt:lpstr>Презентация PowerPoint</vt:lpstr>
      <vt:lpstr>Интернет - ресурсы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Географические</dc:title>
  <dc:creator>Ранько Елена</dc:creator>
  <cp:lastModifiedBy>Home</cp:lastModifiedBy>
  <cp:revision>22</cp:revision>
  <dcterms:created xsi:type="dcterms:W3CDTF">2015-04-19T15:51:03Z</dcterms:created>
  <dcterms:modified xsi:type="dcterms:W3CDTF">2015-06-04T20:32:15Z</dcterms:modified>
</cp:coreProperties>
</file>