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CC00CC"/>
    <a:srgbClr val="C8002B"/>
    <a:srgbClr val="00863D"/>
    <a:srgbClr val="1500DA"/>
    <a:srgbClr val="544F89"/>
    <a:srgbClr val="3D01FF"/>
    <a:srgbClr val="734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737" autoAdjust="0"/>
    <p:restoredTop sz="94660"/>
  </p:normalViewPr>
  <p:slideViewPr>
    <p:cSldViewPr>
      <p:cViewPr varScale="1">
        <p:scale>
          <a:sx n="36" d="100"/>
          <a:sy n="36" d="100"/>
        </p:scale>
        <p:origin x="66" y="7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C19B6-92D2-4F30-955D-8357170A6687}" type="datetimeFigureOut">
              <a:rPr lang="ru-RU"/>
              <a:pPr>
                <a:defRPr/>
              </a:pPr>
              <a:t>29.12.2014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71534-2D73-47A4-9116-328A4B7F5B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53B5E-5925-4836-AB72-C2ED032D923F}" type="datetimeFigureOut">
              <a:rPr lang="ru-RU"/>
              <a:pPr>
                <a:defRPr/>
              </a:pPr>
              <a:t>29.12.2014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230DB-0DEF-4E75-B2A7-05AD3B4704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4E214-2927-4FA1-AA23-4F556FAC4600}" type="datetimeFigureOut">
              <a:rPr lang="ru-RU"/>
              <a:pPr>
                <a:defRPr/>
              </a:pPr>
              <a:t>29.12.2014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FE28F-AD89-4EBF-AF87-663E696DEB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569E37-70CB-4763-BCED-8FCFF3C4D2C5}" type="datetimeFigureOut">
              <a:rPr lang="ru-RU"/>
              <a:pPr>
                <a:defRPr/>
              </a:pPr>
              <a:t>29.12.2014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7D2BE-B1A7-49CB-A43D-786A2AAA39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66C38-91B3-4155-B322-FE067C3ED1E3}" type="datetimeFigureOut">
              <a:rPr lang="ru-RU"/>
              <a:pPr>
                <a:defRPr/>
              </a:pPr>
              <a:t>29.12.2014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C47CA-1AAE-44C1-9C08-63A49541DB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24AAD6-D605-4D4A-8D37-FD6CDFA3E3AE}" type="datetimeFigureOut">
              <a:rPr lang="ru-RU"/>
              <a:pPr>
                <a:defRPr/>
              </a:pPr>
              <a:t>29.12.2014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B928C-C3AF-482D-AE48-D968C10156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95A4D4-7846-4A36-AC16-8419F91C3A76}" type="datetimeFigureOut">
              <a:rPr lang="ru-RU"/>
              <a:pPr>
                <a:defRPr/>
              </a:pPr>
              <a:t>29.12.2014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33134-99AC-4768-9F9F-48F0AFB991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93AC6-1394-4C18-BDC2-93C0231FDBD6}" type="datetimeFigureOut">
              <a:rPr lang="ru-RU"/>
              <a:pPr>
                <a:defRPr/>
              </a:pPr>
              <a:t>29.12.2014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777C9-A0CD-4D17-A6CA-B1BC34FE43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B8335-0099-4279-8349-FA4EFE88953F}" type="datetimeFigureOut">
              <a:rPr lang="ru-RU"/>
              <a:pPr>
                <a:defRPr/>
              </a:pPr>
              <a:t>29.12.2014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2D449-A487-45AB-A99C-FF76FEC17B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466D2-13F0-4D6B-AF7F-A33A36DCD1A9}" type="datetimeFigureOut">
              <a:rPr lang="ru-RU"/>
              <a:pPr>
                <a:defRPr/>
              </a:pPr>
              <a:t>29.12.2014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52A04F-7667-40B7-A60C-FB8F5F671B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73ED3D-909E-44A9-9DFF-04170812A0AE}" type="datetimeFigureOut">
              <a:rPr lang="ru-RU"/>
              <a:pPr>
                <a:defRPr/>
              </a:pPr>
              <a:t>29.12.2014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41903D-3D99-4450-8698-EE6FD9C196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7000"/>
            <a:lum bright="19000" contrast="-45000"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5627ABE-8419-463A-AF0C-D9FEFEA6D3BB}" type="datetimeFigureOut">
              <a:rPr lang="ru-RU"/>
              <a:pPr>
                <a:defRPr/>
              </a:pPr>
              <a:t>29.12.2014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5A1E308-7588-4D21-8EBE-285F019377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image" Target="../media/image5.wmf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wmf"/><Relationship Id="rId11" Type="http://schemas.openxmlformats.org/officeDocument/2006/relationships/image" Target="../media/image18.png"/><Relationship Id="rId5" Type="http://schemas.openxmlformats.org/officeDocument/2006/relationships/image" Target="../media/image12.jpe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jpe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wmf"/><Relationship Id="rId4" Type="http://schemas.openxmlformats.org/officeDocument/2006/relationships/image" Target="../media/image24.gif"/><Relationship Id="rId9" Type="http://schemas.openxmlformats.org/officeDocument/2006/relationships/image" Target="../media/image29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5.w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4.wmf"/><Relationship Id="rId7" Type="http://schemas.openxmlformats.org/officeDocument/2006/relationships/image" Target="../media/image3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wmf"/><Relationship Id="rId5" Type="http://schemas.openxmlformats.org/officeDocument/2006/relationships/image" Target="../media/image36.jpeg"/><Relationship Id="rId4" Type="http://schemas.openxmlformats.org/officeDocument/2006/relationships/image" Target="../media/image35.wmf"/><Relationship Id="rId9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wmf"/><Relationship Id="rId5" Type="http://schemas.openxmlformats.org/officeDocument/2006/relationships/image" Target="../media/image43.png"/><Relationship Id="rId10" Type="http://schemas.openxmlformats.org/officeDocument/2006/relationships/image" Target="../media/image5.wmf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470025"/>
          </a:xfrm>
        </p:spPr>
        <p:txBody>
          <a:bodyPr rtlCol="0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200025" dir="15000000" sy="30000" kx="-1800000" algn="bl" rotWithShape="0">
                    <a:srgbClr val="FFFF00">
                      <a:alpha val="50000"/>
                    </a:srgbClr>
                  </a:outerShdw>
                </a:effectLst>
              </a:rPr>
              <a:t>Welcome to</a:t>
            </a:r>
            <a:endParaRPr lang="ru-RU" b="1" dirty="0">
              <a:solidFill>
                <a:srgbClr val="C00000"/>
              </a:solidFill>
              <a:effectLst>
                <a:outerShdw blurRad="38100" dist="200025" dir="15000000" sy="30000" kx="-1800000" algn="bl" rotWithShape="0">
                  <a:srgbClr val="FFFF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247772"/>
            <a:ext cx="9144000" cy="1752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88900" dir="18900000" algn="bl" rotWithShape="0">
                    <a:srgbClr val="FFFF00">
                      <a:alpha val="50000"/>
                    </a:srgbClr>
                  </a:outerShdw>
                </a:effectLst>
                <a:latin typeface="Arial Rounded MT Bold" pitchFamily="34" charset="0"/>
              </a:rPr>
              <a:t>“ A Fairy Cafe”</a:t>
            </a:r>
            <a:endParaRPr lang="ru-RU" sz="3600" dirty="0" smtClean="0">
              <a:solidFill>
                <a:schemeClr val="accent2">
                  <a:lumMod val="75000"/>
                </a:schemeClr>
              </a:solidFill>
              <a:effectLst>
                <a:outerShdw blurRad="38100" dist="88900" dir="18900000" algn="bl" rotWithShape="0">
                  <a:srgbClr val="FFFF00">
                    <a:alpha val="50000"/>
                  </a:srgbClr>
                </a:outerShdw>
              </a:effectLst>
              <a:latin typeface="Arial Rounded MT Bold" pitchFamily="34" charset="0"/>
            </a:endParaRPr>
          </a:p>
        </p:txBody>
      </p:sp>
      <p:pic>
        <p:nvPicPr>
          <p:cNvPr id="1026" name="Picture 2" descr="D:\Documents and Settings\Администратор\Рабочий стол\еда\055_00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357430"/>
            <a:ext cx="5429288" cy="4071966"/>
          </a:xfrm>
          <a:prstGeom prst="rect">
            <a:avLst/>
          </a:prstGeom>
          <a:ln w="88900" cap="sq" cmpd="thickThin">
            <a:solidFill>
              <a:srgbClr val="FFFF99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Introduction</a:t>
            </a:r>
            <a:endParaRPr lang="ru-RU" sz="3200" dirty="0" smtClean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075" name="Picture 2" descr="D:\Documents and Settings\Администратор\Рабочий стол\еда\125_004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928688"/>
            <a:ext cx="4000500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3" descr="D:\Documents and Settings\Администратор\Рабочий стол\еда\3ecy22wdl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0" y="3698875"/>
            <a:ext cx="3722688" cy="286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214813" y="1785938"/>
            <a:ext cx="4929187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 am very glad to see you in my cafe. You can have a good time here.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500" y="4143375"/>
            <a:ext cx="3929063" cy="1816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There are excellent workers, who will serve your table quickly and well. 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3079" name="Picture 2" descr="D:\Documents and Settings\Администратор\Рабочий стол\еда\J0199279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37425" y="0"/>
            <a:ext cx="180657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4"/>
          <p:cNvSpPr txBox="1">
            <a:spLocks noChangeArrowheads="1"/>
          </p:cNvSpPr>
          <p:nvPr/>
        </p:nvSpPr>
        <p:spPr bwMode="auto">
          <a:xfrm>
            <a:off x="500063" y="285750"/>
            <a:ext cx="585787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i="1">
                <a:solidFill>
                  <a:srgbClr val="C00000"/>
                </a:solidFill>
                <a:latin typeface="Times New Roman" pitchFamily="18" charset="0"/>
              </a:rPr>
              <a:t>The menu is not so various, but all the dishes are tasty and cooked with love.</a:t>
            </a:r>
            <a:endParaRPr lang="ru-RU" sz="3200" i="1">
              <a:solidFill>
                <a:srgbClr val="C00000"/>
              </a:solidFill>
              <a:latin typeface="Times New Roman" pitchFamily="18" charset="0"/>
            </a:endParaRPr>
          </a:p>
        </p:txBody>
      </p:sp>
      <p:pic>
        <p:nvPicPr>
          <p:cNvPr id="4099" name="Picture 2" descr="D:\Documents and Settings\Администратор\Рабочий стол\еда\J0199279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37425" y="0"/>
            <a:ext cx="180657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14313" y="1714500"/>
            <a:ext cx="5643562" cy="18774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defRPr/>
            </a:pPr>
            <a:r>
              <a:rPr lang="en-US" sz="3200" dirty="0">
                <a:solidFill>
                  <a:srgbClr val="C00000"/>
                </a:solidFill>
                <a:latin typeface="Times New Roman" pitchFamily="18" charset="0"/>
              </a:rPr>
              <a:t>For the starter you can </a:t>
            </a:r>
            <a:r>
              <a:rPr lang="en-US" sz="3200" dirty="0" smtClean="0">
                <a:solidFill>
                  <a:srgbClr val="C00000"/>
                </a:solidFill>
                <a:latin typeface="Times New Roman" pitchFamily="18" charset="0"/>
              </a:rPr>
              <a:t>choose:</a:t>
            </a:r>
            <a:endParaRPr lang="en-US" sz="3200" dirty="0">
              <a:solidFill>
                <a:srgbClr val="C00000"/>
              </a:solidFill>
              <a:latin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Borsch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Chicken broth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Salad with cabbage and peas</a:t>
            </a:r>
          </a:p>
        </p:txBody>
      </p:sp>
      <p:pic>
        <p:nvPicPr>
          <p:cNvPr id="4101" name="Picture 3" descr="D:\Documents and Settings\Администратор\Рабочий стол\еда\__W026.G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5" y="1643063"/>
            <a:ext cx="3644900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5" descr="D:\Documents and Settings\Администратор\Рабочий стол\еда\тарелка.bmp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524375"/>
            <a:ext cx="3429000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Picture 12" descr="D:\Documents and Settings\Администратор\Рабочий стол\еда\салатик.bmp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/>
          </a:blip>
          <a:srcRect/>
          <a:stretch>
            <a:fillRect/>
          </a:stretch>
        </p:blipFill>
        <p:spPr bwMode="auto">
          <a:xfrm>
            <a:off x="3357554" y="3840659"/>
            <a:ext cx="3003115" cy="3017342"/>
          </a:xfrm>
          <a:prstGeom prst="rect">
            <a:avLst/>
          </a:prstGeom>
          <a:noFill/>
          <a:scene3d>
            <a:camera prst="perspectiveRelaxed"/>
            <a:lightRig rig="threePt" dir="t"/>
          </a:scene3d>
        </p:spPr>
      </p:pic>
      <p:pic>
        <p:nvPicPr>
          <p:cNvPr id="4104" name="Picture 14" descr="D:\Documents and Settings\Администратор\Рабочий стол\еда\PH02759J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40413" y="3571875"/>
            <a:ext cx="3303587" cy="255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1" descr="D:\Documents and Settings\Администратор\Рабочий стол\еда\тарелочка.bmp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25" y="2071688"/>
            <a:ext cx="2500313" cy="181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2" descr="D:\Documents and Settings\Администратор\Рабочий стол\еда\J0199279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37425" y="0"/>
            <a:ext cx="180657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TextBox 4"/>
          <p:cNvSpPr txBox="1">
            <a:spLocks noChangeArrowheads="1"/>
          </p:cNvSpPr>
          <p:nvPr/>
        </p:nvSpPr>
        <p:spPr bwMode="auto">
          <a:xfrm>
            <a:off x="1571625" y="285750"/>
            <a:ext cx="50006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Times New Roman" pitchFamily="18" charset="0"/>
              </a:rPr>
              <a:t>For the main course we have: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785813"/>
            <a:ext cx="3857620" cy="5478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Bacon and eggs;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Chips;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Cornflakes;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Pepper with rice 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stuffing;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Baked pumpkin;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Mashed potatoes;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Stewed cabbage;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buFont typeface="Wingdings" pitchFamily="2" charset="2"/>
              <a:buChar char="v"/>
              <a:defRPr/>
            </a:pP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Sandwich</a:t>
            </a:r>
            <a:r>
              <a:rPr lang="en-GB" sz="28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, which is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our most </a:t>
            </a:r>
            <a:r>
              <a:rPr lang="en-US" sz="2800" dirty="0" err="1">
                <a:solidFill>
                  <a:schemeClr val="accent2">
                    <a:lumMod val="75000"/>
                  </a:schemeClr>
                </a:solidFill>
                <a:latin typeface="+mn-lt"/>
              </a:rPr>
              <a:t>favourite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dish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defRPr/>
            </a:pPr>
            <a:endParaRPr lang="en-US" sz="28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defRPr/>
            </a:pPr>
            <a:endParaRPr lang="en-US" sz="24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5126" name="Picture 2" descr="D:\Documents and Settings\Администратор\Рабочий стол\еда\картошка.bmp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43563" y="2928938"/>
            <a:ext cx="1976437" cy="134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3" descr="D:\Documents and Settings\Администратор\Рабочий стол\еда\PH02829J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14563" y="5095898"/>
            <a:ext cx="2000250" cy="154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6" descr="D:\Documents and Settings\Администратор\Рабочий стол\еда\FD00414_.WM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58063" y="1857375"/>
            <a:ext cx="1547812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9" name="Picture 7" descr="D:\Documents and Settings\Администратор\Рабочий стол\еда\чипс.bmp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8" y="2286000"/>
            <a:ext cx="2071687" cy="137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0" name="Picture 8" descr="D:\Documents and Settings\Администратор\Рабочий стол\еда\FD00455_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1416066">
            <a:off x="6364288" y="930275"/>
            <a:ext cx="1177925" cy="174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1" name="Picture 10" descr="D:\Documents and Settings\Администратор\Рабочий стол\еда\084_010.GIF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09938" y="785813"/>
            <a:ext cx="2487612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2" name="Picture 12" descr="D:\Documents and Settings\Администратор\Рабочий стол\еда\050_003.GIF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5143500"/>
            <a:ext cx="2000250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3" name="Picture 13" descr="D:\Documents and Settings\Администратор\Рабочий стол\еда\пицца.bmp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43688" y="4429125"/>
            <a:ext cx="2500312" cy="186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4" name="Picture 13" descr="D:\Documents and Settings\Администратор\Рабочий стол\еда\гамбургер.bmp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500" y="4071938"/>
            <a:ext cx="2847975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3"/>
          <p:cNvSpPr txBox="1">
            <a:spLocks noChangeArrowheads="1"/>
          </p:cNvSpPr>
          <p:nvPr/>
        </p:nvSpPr>
        <p:spPr bwMode="auto">
          <a:xfrm>
            <a:off x="642938" y="642938"/>
            <a:ext cx="65008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solidFill>
                  <a:srgbClr val="C00000"/>
                </a:solidFill>
                <a:latin typeface="Times New Roman" pitchFamily="18" charset="0"/>
              </a:rPr>
              <a:t>There are also some meat courses:</a:t>
            </a:r>
            <a:endParaRPr lang="ru-RU" sz="3200">
              <a:solidFill>
                <a:srgbClr val="C00000"/>
              </a:solidFill>
              <a:latin typeface="Times New Roman" pitchFamily="18" charset="0"/>
            </a:endParaRPr>
          </a:p>
        </p:txBody>
      </p:sp>
      <p:pic>
        <p:nvPicPr>
          <p:cNvPr id="6147" name="Picture 2" descr="D:\Documents and Settings\Администратор\Рабочий стол\еда\SUC50347.bmp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40000"/>
          </a:blip>
          <a:srcRect/>
          <a:stretch>
            <a:fillRect/>
          </a:stretch>
        </p:blipFill>
        <p:spPr bwMode="auto">
          <a:xfrm>
            <a:off x="4786314" y="2000240"/>
            <a:ext cx="3357581" cy="2145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3" descr="D:\Documents and Settings\Администратор\Рабочий стол\еда\пирожки.bmp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30000"/>
          </a:blip>
          <a:srcRect/>
          <a:stretch>
            <a:fillRect/>
          </a:stretch>
        </p:blipFill>
        <p:spPr bwMode="auto">
          <a:xfrm>
            <a:off x="4402138" y="4572000"/>
            <a:ext cx="3890962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71500" y="1857375"/>
            <a:ext cx="3929063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Fried pork with apples;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Pies with beef liver;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Boiled chicken.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6150" name="Picture 2" descr="D:\Documents and Settings\Администратор\Рабочий стол\еда\J0199279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37425" y="0"/>
            <a:ext cx="180657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2" descr="D:\Documents and Settings\Администратор\Рабочий стол\SUC50353.bmp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10000"/>
          </a:blip>
          <a:srcRect/>
          <a:stretch>
            <a:fillRect/>
          </a:stretch>
        </p:blipFill>
        <p:spPr bwMode="auto">
          <a:xfrm>
            <a:off x="571501" y="4295661"/>
            <a:ext cx="2714616" cy="1133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3"/>
          <p:cNvSpPr txBox="1">
            <a:spLocks noChangeArrowheads="1"/>
          </p:cNvSpPr>
          <p:nvPr/>
        </p:nvSpPr>
        <p:spPr bwMode="auto">
          <a:xfrm>
            <a:off x="3643313" y="357188"/>
            <a:ext cx="13573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solidFill>
                  <a:srgbClr val="C00000"/>
                </a:solidFill>
                <a:latin typeface="Times New Roman" pitchFamily="18" charset="0"/>
              </a:rPr>
              <a:t>Drinks</a:t>
            </a:r>
            <a:endParaRPr lang="ru-RU" sz="3200">
              <a:solidFill>
                <a:srgbClr val="C00000"/>
              </a:solidFill>
              <a:latin typeface="Times New Roman" pitchFamily="18" charset="0"/>
            </a:endParaRPr>
          </a:p>
        </p:txBody>
      </p:sp>
      <p:pic>
        <p:nvPicPr>
          <p:cNvPr id="7171" name="Picture 2" descr="D:\Documents and Settings\Администратор\Рабочий стол\еда\J0199279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37425" y="0"/>
            <a:ext cx="180657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14313" y="928688"/>
            <a:ext cx="3500437" cy="2524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Non alcoholic drinks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Tea;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Coffee;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Fruit juice;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Coca-Cola.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7173" name="Picture 2" descr="D:\Documents and Settings\Администратор\Рабочий стол\еда\чай.bmp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8" y="1000125"/>
            <a:ext cx="18288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3" descr="D:\Documents and Settings\Администратор\Рабочий стол\еда\AG00126_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00938" y="1714500"/>
            <a:ext cx="1643062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4" descr="D:\Documents and Settings\Администратор\Рабочий стол\еда\J0293800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2143125"/>
            <a:ext cx="1357313" cy="130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Picture 5" descr="D:\Documents and Settings\Администратор\Рабочий стол\еда\кола.bmp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29313" y="1143000"/>
            <a:ext cx="140017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500063" y="4286250"/>
            <a:ext cx="3857625" cy="1816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Alcoholic drinks: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Vodka;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White wine;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Red wine.</a:t>
            </a:r>
          </a:p>
        </p:txBody>
      </p:sp>
      <p:pic>
        <p:nvPicPr>
          <p:cNvPr id="7178" name="Picture 7" descr="D:\Documents and Settings\Администратор\Рабочий стол\еда\spirt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86250" y="4572000"/>
            <a:ext cx="1714500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Овал 14"/>
          <p:cNvSpPr/>
          <p:nvPr/>
        </p:nvSpPr>
        <p:spPr>
          <a:xfrm>
            <a:off x="6500826" y="5214950"/>
            <a:ext cx="2143140" cy="100013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7182" name="Picture 8" descr="D:\Documents and Settings\Администратор\Рабочий стол\еда\084_006.GIF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58000" y="4357688"/>
            <a:ext cx="1450975" cy="161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9" descr="C:\Program Files\Microsoft Office\MEDIA\OFFICE11\LINES\BD21332_.GIF"/>
          <p:cNvPicPr>
            <a:picLocks noChangeAspect="1" noChangeArrowheads="1"/>
          </p:cNvPicPr>
          <p:nvPr/>
        </p:nvPicPr>
        <p:blipFill>
          <a:blip r:embed="rId9">
            <a:duotone>
              <a:schemeClr val="accent4">
                <a:shade val="45000"/>
                <a:satMod val="135000"/>
              </a:schemeClr>
              <a:prstClr val="white"/>
            </a:duotone>
            <a:lum contrast="40000"/>
          </a:blip>
          <a:stretch>
            <a:fillRect/>
          </a:stretch>
        </p:blipFill>
        <p:spPr bwMode="auto">
          <a:xfrm>
            <a:off x="0" y="3714752"/>
            <a:ext cx="8715404" cy="285752"/>
          </a:xfrm>
          <a:prstGeom prst="rect">
            <a:avLst/>
          </a:prstGeom>
          <a:noFill/>
        </p:spPr>
      </p:pic>
      <p:pic>
        <p:nvPicPr>
          <p:cNvPr id="17" name="Picture 9" descr="C:\Program Files\Microsoft Office\MEDIA\OFFICE11\LINES\BD21332_.GIF"/>
          <p:cNvPicPr>
            <a:picLocks noChangeAspect="1" noChangeArrowheads="1"/>
          </p:cNvPicPr>
          <p:nvPr/>
        </p:nvPicPr>
        <p:blipFill>
          <a:blip r:embed="rId9">
            <a:duotone>
              <a:schemeClr val="accent4">
                <a:shade val="45000"/>
                <a:satMod val="135000"/>
              </a:schemeClr>
              <a:prstClr val="white"/>
            </a:duotone>
            <a:lum contrast="40000"/>
          </a:blip>
          <a:stretch>
            <a:fillRect/>
          </a:stretch>
        </p:blipFill>
        <p:spPr bwMode="auto">
          <a:xfrm>
            <a:off x="428596" y="3714752"/>
            <a:ext cx="8715404" cy="285752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7" descr="D:\Documents and Settings\Администратор\Рабочий стол\еда\тарелочка.bmp"/>
          <p:cNvPicPr>
            <a:picLocks noChangeAspect="1" noChangeArrowheads="1"/>
          </p:cNvPicPr>
          <p:nvPr/>
        </p:nvPicPr>
        <p:blipFill>
          <a:blip r:embed="rId2">
            <a:lum bright="30000" contrast="-20000"/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7688" y="4500563"/>
            <a:ext cx="2786062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6" descr="D:\Documents and Settings\Администратор\Рабочий стол\еда\тарелочка.bmp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30000" contrast="-20000"/>
          </a:blip>
          <a:srcRect/>
          <a:stretch>
            <a:fillRect/>
          </a:stretch>
        </p:blipFill>
        <p:spPr bwMode="auto">
          <a:xfrm>
            <a:off x="1500188" y="3000375"/>
            <a:ext cx="2898775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85750" y="642938"/>
            <a:ext cx="6858000" cy="280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rgbClr val="C00000"/>
                </a:solidFill>
                <a:latin typeface="+mn-lt"/>
              </a:rPr>
              <a:t>I’d like to suggest you some fish-courses or sea food: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Smoked  herring;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Salad with hunchback salmon;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Crayfish;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Crab.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8197" name="Picture 2" descr="D:\Documents and Settings\Администратор\Рабочий стол\еда\рыба.bmp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/>
          <a:stretch>
            <a:fillRect/>
          </a:stretch>
        </p:blipFill>
        <p:spPr bwMode="auto">
          <a:xfrm>
            <a:off x="428625" y="4286250"/>
            <a:ext cx="33274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4" descr="D:\Documents and Settings\Администратор\Рабочий стол\еда\рыбка.BMP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/>
          <a:stretch>
            <a:fillRect/>
          </a:stretch>
        </p:blipFill>
        <p:spPr bwMode="auto">
          <a:xfrm>
            <a:off x="5143500" y="2357438"/>
            <a:ext cx="3598863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5" descr="D:\Documents and Settings\Администратор\Рабочий стол\еда\__W024.GIF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20000"/>
          </a:blip>
          <a:srcRect/>
          <a:stretch>
            <a:fillRect/>
          </a:stretch>
        </p:blipFill>
        <p:spPr bwMode="auto">
          <a:xfrm rot="-439070">
            <a:off x="1830388" y="2919413"/>
            <a:ext cx="3346450" cy="202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8" descr="D:\Documents and Settings\Администратор\Рабочий стол\еда\рачки.GIF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10000"/>
          </a:blip>
          <a:srcRect/>
          <a:stretch>
            <a:fillRect/>
          </a:stretch>
        </p:blipFill>
        <p:spPr bwMode="auto">
          <a:xfrm>
            <a:off x="4714875" y="4643438"/>
            <a:ext cx="2071688" cy="159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" name="Picture 2" descr="D:\Documents and Settings\Администратор\Рабочий стол\еда\J0199279.WM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337425" y="0"/>
            <a:ext cx="180657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1" descr="D:\Documents and Settings\Администратор\Рабочий стол\еда\тарелочка.bmp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/>
          </a:blip>
          <a:srcRect/>
          <a:stretch>
            <a:fillRect/>
          </a:stretch>
        </p:blipFill>
        <p:spPr bwMode="auto">
          <a:xfrm>
            <a:off x="4500562" y="3071810"/>
            <a:ext cx="2813991" cy="2039956"/>
          </a:xfrm>
          <a:prstGeom prst="rect">
            <a:avLst/>
          </a:prstGeom>
          <a:noFill/>
          <a:scene3d>
            <a:camera prst="perspectiveRelaxed"/>
            <a:lightRig rig="threePt" dir="t"/>
          </a:scene3d>
        </p:spPr>
      </p:pic>
      <p:sp>
        <p:nvSpPr>
          <p:cNvPr id="9219" name="TextBox 4"/>
          <p:cNvSpPr txBox="1">
            <a:spLocks noChangeArrowheads="1"/>
          </p:cNvSpPr>
          <p:nvPr/>
        </p:nvSpPr>
        <p:spPr bwMode="auto">
          <a:xfrm>
            <a:off x="2286000" y="0"/>
            <a:ext cx="15716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solidFill>
                  <a:srgbClr val="C00000"/>
                </a:solidFill>
                <a:latin typeface="Times New Roman" pitchFamily="18" charset="0"/>
              </a:rPr>
              <a:t>Dessert</a:t>
            </a:r>
            <a:endParaRPr lang="ru-RU" sz="3200">
              <a:solidFill>
                <a:srgbClr val="C00000"/>
              </a:solidFill>
              <a:latin typeface="Times New Roman" pitchFamily="18" charset="0"/>
            </a:endParaRPr>
          </a:p>
        </p:txBody>
      </p:sp>
      <p:sp>
        <p:nvSpPr>
          <p:cNvPr id="9220" name="TextBox 5"/>
          <p:cNvSpPr txBox="1">
            <a:spLocks noChangeArrowheads="1"/>
          </p:cNvSpPr>
          <p:nvPr/>
        </p:nvSpPr>
        <p:spPr bwMode="auto">
          <a:xfrm>
            <a:off x="214313" y="571500"/>
            <a:ext cx="4286250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Times New Roman" pitchFamily="18" charset="0"/>
              </a:rPr>
              <a:t>There are several different </a:t>
            </a:r>
            <a:r>
              <a:rPr lang="en-US" sz="3200" dirty="0" smtClean="0">
                <a:solidFill>
                  <a:srgbClr val="C00000"/>
                </a:solidFill>
                <a:latin typeface="Times New Roman" pitchFamily="18" charset="0"/>
              </a:rPr>
              <a:t>dishes, </a:t>
            </a:r>
            <a:r>
              <a:rPr lang="en-US" sz="3200" dirty="0">
                <a:solidFill>
                  <a:srgbClr val="C00000"/>
                </a:solidFill>
                <a:latin typeface="Times New Roman" pitchFamily="18" charset="0"/>
              </a:rPr>
              <a:t>some of them are specially for Christmas:</a:t>
            </a:r>
            <a:endParaRPr lang="ru-RU" sz="3200" dirty="0">
              <a:solidFill>
                <a:srgbClr val="C00000"/>
              </a:solidFill>
              <a:latin typeface="Times New Roman" pitchFamily="18" charset="0"/>
            </a:endParaRPr>
          </a:p>
        </p:txBody>
      </p:sp>
      <p:pic>
        <p:nvPicPr>
          <p:cNvPr id="9221" name="Picture 5" descr="D:\Documents and Settings\Администратор\Рабочий стол\еда\BD08868_.WM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EDED"/>
              </a:clrFrom>
              <a:clrTo>
                <a:srgbClr val="FFEDE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43375" y="4643438"/>
            <a:ext cx="2135188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6" descr="D:\Documents and Settings\Администратор\Рабочий стол\еда\FD00403_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14750" y="2071688"/>
            <a:ext cx="1674813" cy="142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8" descr="D:\Documents and Settings\Администратор\Рабочий стол\еда\SUC50350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15125" y="4143375"/>
            <a:ext cx="2428875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2" descr="D:\Documents and Settings\Администратор\Рабочий стол\еда\J0199279.WM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37425" y="0"/>
            <a:ext cx="180657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10" descr="D:\Documents and Settings\Администратор\Рабочий стол\еда\110_006.GIF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4875" y="3500438"/>
            <a:ext cx="2057400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3" name="Picture 11" descr="D:\Documents and Settings\Администратор\Рабочий стол\еда\тарелочка.bmp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/>
          </a:blip>
          <a:srcRect/>
          <a:stretch>
            <a:fillRect/>
          </a:stretch>
        </p:blipFill>
        <p:spPr bwMode="auto">
          <a:xfrm>
            <a:off x="4857752" y="714356"/>
            <a:ext cx="2803308" cy="2032211"/>
          </a:xfrm>
          <a:prstGeom prst="rect">
            <a:avLst/>
          </a:prstGeom>
          <a:noFill/>
          <a:scene3d>
            <a:camera prst="perspectiveRelaxed"/>
            <a:lightRig rig="threePt" dir="t"/>
          </a:scene3d>
        </p:spPr>
      </p:pic>
      <p:pic>
        <p:nvPicPr>
          <p:cNvPr id="9227" name="Picture 9" descr="D:\Documents and Settings\Администратор\Рабочий стол\еда\SUC50349.JPG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57813" y="285750"/>
            <a:ext cx="1571625" cy="178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8" name="Picture 12" descr="D:\Documents and Settings\Администратор\Рабочий стол\еда\084_003.GIF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57938" y="2143125"/>
            <a:ext cx="2490787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0" y="2571750"/>
            <a:ext cx="4214813" cy="3970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Fruit cake with and pancakes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Cherry pie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Cherry cake with cream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Sponge cake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Ice-cream with cream and strawberry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Strawberry with whipped cream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вал 16"/>
          <p:cNvSpPr/>
          <p:nvPr/>
        </p:nvSpPr>
        <p:spPr>
          <a:xfrm>
            <a:off x="6786563" y="5357813"/>
            <a:ext cx="1071562" cy="92868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243" name="Picture 2" descr="D:\Documents and Settings\Администратор\Рабочий стол\еда\апельсин.bmp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29313" y="4714875"/>
            <a:ext cx="2081212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3" descr="D:\Documents and Settings\Администратор\Рабочий стол\еда\виноград.bmp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38" y="1357313"/>
            <a:ext cx="2457450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2" descr="D:\Documents and Settings\Администратор\Рабочий стол\еда\малина.bmp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500" y="3286125"/>
            <a:ext cx="1900238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3" descr="D:\Documents and Settings\Администратор\Рабочий стол\еда\клубника.bmp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38" y="5429250"/>
            <a:ext cx="18764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4" descr="D:\Documents and Settings\Администратор\Рабочий стол\еда\FD00459_.WM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00938" y="2928938"/>
            <a:ext cx="1331912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9" descr="D:\Documents and Settings\Администратор\Рабочий стол\еда\050_009.GIF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75" y="1500188"/>
            <a:ext cx="2000250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9" name="Picture 10" descr="D:\Documents and Settings\Администратор\Рабочий стол\еда\050_010.GIF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3438" y="2500313"/>
            <a:ext cx="2584450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0" name="Picture 11" descr="D:\Documents and Settings\Администратор\Рабочий стол\еда\050_012.GIF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3313" y="5072063"/>
            <a:ext cx="1960562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1" name="Picture 2" descr="D:\Documents and Settings\Администратор\Рабочий стол\еда\J0199279.WMF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337425" y="0"/>
            <a:ext cx="180657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2" name="TextBox 18"/>
          <p:cNvSpPr txBox="1">
            <a:spLocks noChangeArrowheads="1"/>
          </p:cNvSpPr>
          <p:nvPr/>
        </p:nvSpPr>
        <p:spPr bwMode="auto">
          <a:xfrm>
            <a:off x="357188" y="428625"/>
            <a:ext cx="6786562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solidFill>
                  <a:srgbClr val="C00000"/>
                </a:solidFill>
                <a:latin typeface="Times New Roman" pitchFamily="18" charset="0"/>
              </a:rPr>
              <a:t>For dessert there are also some fruit and berries:</a:t>
            </a:r>
            <a:endParaRPr lang="ru-RU" sz="3200">
              <a:solidFill>
                <a:srgbClr val="C00000"/>
              </a:solidFill>
              <a:latin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7188" y="1571625"/>
            <a:ext cx="2286000" cy="3540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Grapes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Pear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Pineapple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Raspberry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Strawberry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Peach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Oranges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8002B"/>
              </a:buCl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Apple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NA01064_.WM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0694" y="1571612"/>
            <a:ext cx="3173625" cy="33575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99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229420" y="2285992"/>
            <a:ext cx="562846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Good bye!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Look in next time!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цветы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цветы</Template>
  <TotalTime>393</TotalTime>
  <Words>242</Words>
  <Application>Microsoft Office PowerPoint</Application>
  <PresentationFormat>Экран (4:3)</PresentationFormat>
  <Paragraphs>59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Arial Rounded MT Bold</vt:lpstr>
      <vt:lpstr>Times New Roman</vt:lpstr>
      <vt:lpstr>Wingdings</vt:lpstr>
      <vt:lpstr>цветы</vt:lpstr>
      <vt:lpstr>Welcome to</vt:lpstr>
      <vt:lpstr>Introduction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XTreme</dc:creator>
  <cp:lastModifiedBy>Анастасия Измайлова</cp:lastModifiedBy>
  <cp:revision>45</cp:revision>
  <dcterms:created xsi:type="dcterms:W3CDTF">2002-12-31T23:34:17Z</dcterms:created>
  <dcterms:modified xsi:type="dcterms:W3CDTF">2014-12-29T19:42:56Z</dcterms:modified>
</cp:coreProperties>
</file>