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1" r:id="rId4"/>
    <p:sldId id="265" r:id="rId5"/>
    <p:sldId id="266" r:id="rId6"/>
    <p:sldId id="267" r:id="rId7"/>
    <p:sldId id="268" r:id="rId8"/>
    <p:sldId id="269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7" d="100"/>
          <a:sy n="77" d="100"/>
        </p:scale>
        <p:origin x="49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- ГРАЖДАНИН </a:t>
            </a:r>
            <a:r>
              <a:rPr lang="ru-RU" sz="6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рОССИИ</a:t>
            </a:r>
            <a:endParaRPr lang="ru-RU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244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188" y="4299247"/>
            <a:ext cx="1447174" cy="104312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176" y="2447924"/>
            <a:ext cx="1418599" cy="12382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925" y="3550244"/>
            <a:ext cx="1943100" cy="149800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749" y="2447925"/>
            <a:ext cx="2419351" cy="183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687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501" y="2471868"/>
            <a:ext cx="1968500" cy="123335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206" y="2471868"/>
            <a:ext cx="2434043" cy="11850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450" y="2352675"/>
            <a:ext cx="2190750" cy="15716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4062281"/>
            <a:ext cx="5105400" cy="128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904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327" y="3009900"/>
            <a:ext cx="2235073" cy="241458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928" y="2366963"/>
            <a:ext cx="1120901" cy="11906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906" y="4079081"/>
            <a:ext cx="1530096" cy="198424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8224" y="2268796"/>
            <a:ext cx="1470024" cy="153815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820" y="4079082"/>
            <a:ext cx="1397855" cy="1345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955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066" y="2573197"/>
            <a:ext cx="3584034" cy="342423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75" y="2720110"/>
            <a:ext cx="2514600" cy="327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623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475" y="2609850"/>
            <a:ext cx="4829175" cy="2876549"/>
          </a:xfrm>
        </p:spPr>
      </p:pic>
    </p:spTree>
    <p:extLst>
      <p:ext uri="{BB962C8B-B14F-4D97-AF65-F5344CB8AC3E}">
        <p14:creationId xmlns:p14="http://schemas.microsoft.com/office/powerpoint/2010/main" val="881284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321" y="2366963"/>
            <a:ext cx="2431357" cy="342423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775" y="2524125"/>
            <a:ext cx="2590800" cy="28527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775" y="2857500"/>
            <a:ext cx="2514600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600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ЛЮБЛЮ СВОЮ </a:t>
            </a:r>
            <a:r>
              <a:rPr lang="ru-RU" sz="7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РОДИНУ !</a:t>
            </a:r>
            <a:endParaRPr lang="ru-RU" sz="7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73650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55</TotalTime>
  <Words>9</Words>
  <Application>Microsoft Office PowerPoint</Application>
  <PresentationFormat>Широкоэкранный</PresentationFormat>
  <Paragraphs>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Times New Roman</vt:lpstr>
      <vt:lpstr>Tw Cen MT</vt:lpstr>
      <vt:lpstr>Капля</vt:lpstr>
      <vt:lpstr>Я - ГРАЖДАНИН рОССИИ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- ГРАЖДАНИН рОССИИ</dc:title>
  <dc:creator>Sakura Philigan</dc:creator>
  <cp:lastModifiedBy>Sakura Philigan</cp:lastModifiedBy>
  <cp:revision>6</cp:revision>
  <dcterms:created xsi:type="dcterms:W3CDTF">2015-02-02T09:56:23Z</dcterms:created>
  <dcterms:modified xsi:type="dcterms:W3CDTF">2015-02-02T10:51:36Z</dcterms:modified>
</cp:coreProperties>
</file>