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9043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0437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5514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390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2689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913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41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531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587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11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D3AD4-DBE5-4A38-9E28-E1EF5D616AEA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AAC1D-E1D1-44B1-BA34-DA2BDD4979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945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" TargetMode="External"/><Relationship Id="rId2" Type="http://schemas.openxmlformats.org/officeDocument/2006/relationships/hyperlink" Target="http://prezentacija.biz/prezentacii-dlya-shkoly/prezentacii-po-literatur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adio.tut.by/include/img/foto/48/norm/0002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adio.tut.by/include/img/foto/48/norm/0003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adio.tut.by/include/img/foto/48/norm/0007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adio.tut.by/include/img/foto/48/norm/0009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adio.tut.by/include/img/foto/48/norm/0004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adio.tut.by/include/img/foto/48/norm/001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adio.tut.by/include/img/foto/48/norm/0006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adio.tut.by/include/img/foto/48/norm/0005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dirty="0"/>
              <a:t>Расстрелянная </a:t>
            </a:r>
            <a:r>
              <a:rPr lang="ru-RU" sz="7200" dirty="0" smtClean="0"/>
              <a:t>литература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6334780"/>
            <a:ext cx="2805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hlinkClick r:id="rId2"/>
              </a:rPr>
              <a:t>Презентации по </a:t>
            </a:r>
            <a:r>
              <a:rPr lang="ru-RU" sz="1400" dirty="0" smtClean="0">
                <a:hlinkClick r:id="rId2"/>
              </a:rPr>
              <a:t>литературе</a:t>
            </a:r>
            <a:endParaRPr lang="en-US" sz="1400" dirty="0" smtClean="0"/>
          </a:p>
          <a:p>
            <a:pPr algn="ctr"/>
            <a:r>
              <a:rPr lang="en-US" sz="1400" dirty="0" smtClean="0">
                <a:hlinkClick r:id="rId3"/>
              </a:rPr>
              <a:t>http://prezentacija.biz/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97057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Лариса </a:t>
            </a:r>
            <a:r>
              <a:rPr lang="ru-RU" dirty="0" err="1" smtClean="0"/>
              <a:t>Гениюш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1484784"/>
            <a:ext cx="3840504" cy="5172397"/>
          </a:xfrm>
        </p:spPr>
      </p:pic>
    </p:spTree>
    <p:extLst>
      <p:ext uri="{BB962C8B-B14F-4D97-AF65-F5344CB8AC3E}">
        <p14:creationId xmlns:p14="http://schemas.microsoft.com/office/powerpoint/2010/main" xmlns="" val="6860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Л. </a:t>
            </a:r>
            <a:r>
              <a:rPr lang="ru-RU" b="1" dirty="0" err="1" smtClean="0"/>
              <a:t>Гениюш</a:t>
            </a:r>
            <a:r>
              <a:rPr lang="ru-RU" b="1" dirty="0" smtClean="0"/>
              <a:t> с мужем</a:t>
            </a:r>
          </a:p>
          <a:p>
            <a:pPr marL="0" indent="0">
              <a:buNone/>
            </a:pPr>
            <a:r>
              <a:rPr lang="ru-RU" b="1" dirty="0" smtClean="0"/>
              <a:t> и сыном</a:t>
            </a:r>
            <a:r>
              <a:rPr lang="ru-RU" b="1" dirty="0"/>
              <a:t>. Прага. 1938 г.</a:t>
            </a:r>
            <a:endParaRPr lang="ru-RU" dirty="0"/>
          </a:p>
        </p:txBody>
      </p:sp>
      <p:pic>
        <p:nvPicPr>
          <p:cNvPr id="4" name="Рисунок 3" descr="http://radio.tut.by/include/img/foto/48/min/0002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688824" cy="654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129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Лариса </a:t>
            </a:r>
            <a:r>
              <a:rPr lang="ru-RU" b="1" dirty="0" err="1" smtClean="0"/>
              <a:t>Гениюш</a:t>
            </a:r>
            <a:r>
              <a:rPr lang="ru-RU" b="1" dirty="0"/>
              <a:t>. 1942 г.</a:t>
            </a:r>
            <a:endParaRPr lang="ru-RU" dirty="0"/>
          </a:p>
        </p:txBody>
      </p:sp>
      <p:pic>
        <p:nvPicPr>
          <p:cNvPr id="4" name="Рисунок 3" descr="http://radio.tut.by/include/img/foto/48/min/0003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40"/>
            <a:ext cx="4497680" cy="647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76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Стихотворения </a:t>
            </a:r>
            <a:r>
              <a:rPr lang="ru-RU" b="1" dirty="0"/>
              <a:t>“</a:t>
            </a:r>
            <a:r>
              <a:rPr lang="ru-RU" b="1" dirty="0" smtClean="0"/>
              <a:t>Прости”, </a:t>
            </a:r>
            <a:r>
              <a:rPr lang="ru-RU" b="1" dirty="0"/>
              <a:t>“Сыну</a:t>
            </a:r>
            <a:r>
              <a:rPr lang="ru-RU" b="1" dirty="0" smtClean="0"/>
              <a:t>”. [1950-е г.]</a:t>
            </a:r>
            <a:endParaRPr lang="ru-RU" dirty="0"/>
          </a:p>
        </p:txBody>
      </p:sp>
      <p:pic>
        <p:nvPicPr>
          <p:cNvPr id="5" name="Рисунок 4" descr="http://radio.tut.by/include/img/foto/48/min/0007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6832456" cy="517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0099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"Прошлое и настоящее". Автограф. 1963</a:t>
            </a:r>
            <a:endParaRPr lang="ru-RU" dirty="0"/>
          </a:p>
        </p:txBody>
      </p:sp>
      <p:pic>
        <p:nvPicPr>
          <p:cNvPr id="4" name="Рисунок 3" descr="http://radio.tut.by/include/img/foto/48/min/0009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42395"/>
            <a:ext cx="6889224" cy="5034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1895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Л. </a:t>
            </a:r>
            <a:r>
              <a:rPr lang="ru-RU" dirty="0" err="1" smtClean="0"/>
              <a:t>Гениюш</a:t>
            </a:r>
            <a:r>
              <a:rPr lang="ru-RU" dirty="0" smtClean="0"/>
              <a:t>, Д. </a:t>
            </a:r>
            <a:r>
              <a:rPr lang="ru-RU" dirty="0" err="1" smtClean="0"/>
              <a:t>Бичель</a:t>
            </a:r>
            <a:r>
              <a:rPr lang="ru-RU" dirty="0" smtClean="0"/>
              <a:t>, А. </a:t>
            </a:r>
            <a:r>
              <a:rPr lang="ru-RU" dirty="0" err="1" smtClean="0"/>
              <a:t>Карпюк</a:t>
            </a:r>
            <a:r>
              <a:rPr lang="ru-RU" dirty="0" smtClean="0"/>
              <a:t>, В. Быков [1960-е гг.]</a:t>
            </a:r>
            <a:endParaRPr lang="ru-RU" dirty="0"/>
          </a:p>
        </p:txBody>
      </p:sp>
      <p:pic>
        <p:nvPicPr>
          <p:cNvPr id="4" name="Рисунок 3" descr="http://radio.tut.by/include/img/foto/48/min/0004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6833592" cy="496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929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effectLst/>
              </a:rPr>
              <a:t>"Сто ран в сердце". Автобиографический очерк.</a:t>
            </a:r>
            <a:endParaRPr lang="ru-RU" dirty="0">
              <a:effectLst/>
            </a:endParaRPr>
          </a:p>
        </p:txBody>
      </p:sp>
      <p:pic>
        <p:nvPicPr>
          <p:cNvPr id="4" name="Рисунок 3" descr="http://radio.tut.by/include/img/foto/48/min/001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6"/>
            <a:ext cx="4200892" cy="5250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202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Лариса </a:t>
            </a:r>
            <a:r>
              <a:rPr lang="ru-RU" b="1" dirty="0" err="1" smtClean="0"/>
              <a:t>Гениюш</a:t>
            </a:r>
            <a:r>
              <a:rPr lang="ru-RU" b="1" dirty="0" smtClean="0"/>
              <a:t> </a:t>
            </a:r>
            <a:r>
              <a:rPr lang="ru-RU" b="1" dirty="0"/>
              <a:t>[</a:t>
            </a:r>
            <a:r>
              <a:rPr lang="ru-RU" b="1" dirty="0" smtClean="0"/>
              <a:t>1970-е </a:t>
            </a:r>
            <a:r>
              <a:rPr lang="ru-RU" b="1" dirty="0"/>
              <a:t>- </a:t>
            </a:r>
            <a:r>
              <a:rPr lang="ru-RU" b="1" dirty="0" smtClean="0"/>
              <a:t>нач</a:t>
            </a:r>
            <a:r>
              <a:rPr lang="ru-RU" b="1" dirty="0"/>
              <a:t>. 1980-х </a:t>
            </a:r>
            <a:r>
              <a:rPr lang="ru-RU" b="1" dirty="0" smtClean="0"/>
              <a:t>г.]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http://radio.tut.by/include/img/foto/48/min/0006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6791300" cy="5034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5883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Семья </a:t>
            </a:r>
            <a:r>
              <a:rPr lang="ru-RU" dirty="0" err="1" smtClean="0"/>
              <a:t>Гениюшей</a:t>
            </a:r>
            <a:r>
              <a:rPr lang="ru-RU" dirty="0" smtClean="0"/>
              <a:t> [1970-е гг.]</a:t>
            </a:r>
            <a:endParaRPr lang="ru-RU" dirty="0"/>
          </a:p>
        </p:txBody>
      </p:sp>
      <p:pic>
        <p:nvPicPr>
          <p:cNvPr id="4" name="Рисунок 3" descr="http://radio.tut.by/include/img/foto/48/min/0005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6470124" cy="517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3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r>
              <a:rPr lang="ru-RU" sz="7200" dirty="0" smtClean="0"/>
              <a:t>Спасибо за внимание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24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26221475bea9e3f76803db7848f3b41c8d7c1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106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Расстрелянная литература</vt:lpstr>
      <vt:lpstr>Лариса Гениюш</vt:lpstr>
      <vt:lpstr> </vt:lpstr>
      <vt:lpstr> </vt:lpstr>
      <vt:lpstr> </vt:lpstr>
      <vt:lpstr> </vt:lpstr>
      <vt:lpstr> </vt:lpstr>
      <vt:lpstr> </vt:lpstr>
      <vt:lpstr> </vt:lpstr>
      <vt:lpstr> 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nebom zav</cp:lastModifiedBy>
  <cp:revision>7</cp:revision>
  <dcterms:created xsi:type="dcterms:W3CDTF">2012-03-11T18:26:30Z</dcterms:created>
  <dcterms:modified xsi:type="dcterms:W3CDTF">2015-03-19T16:28:08Z</dcterms:modified>
</cp:coreProperties>
</file>