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2" r:id="rId14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00FF"/>
    <a:srgbClr val="FF0000"/>
    <a:srgbClr val="CB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D707CE-F57C-4F16-9681-F3A22C6068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415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3F696-B213-4C73-9DC0-363F851EB4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6001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ACF70-F486-4F90-BACE-9AB347256C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03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636561-107B-4C0A-94F9-C81CFD1802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308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63A25-381D-4216-A023-1EBAC65BEC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465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BAB7F-533A-49B2-9E52-3CF64CB857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2648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3A8CB-91D7-472F-B1E0-5450A66F3E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75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2E796-025E-4C32-9EE2-396E5965FF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0360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6251D-67BB-43E9-97EF-07556CB6E4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0215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984FC-4DBE-48DD-A231-1FAA33DC788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760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A98D5-78CC-435F-86E5-BDD5FD50F9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1188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2903E98-2244-4D2F-8CF1-D1697A39855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3.jpeg"/><Relationship Id="rId5" Type="http://schemas.openxmlformats.org/officeDocument/2006/relationships/slide" Target="slide6.xml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http://www.tns-counter.ru/V13a****yandex_ru/ru/CP1251/tmsec=yandex_images/0" TargetMode="External"/><Relationship Id="rId7" Type="http://schemas.openxmlformats.org/officeDocument/2006/relationships/image" Target="../media/image11.jpeg"/><Relationship Id="rId12" Type="http://schemas.openxmlformats.org/officeDocument/2006/relationships/image" Target="../media/image1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9.jpeg"/><Relationship Id="rId5" Type="http://schemas.openxmlformats.org/officeDocument/2006/relationships/image" Target="../media/image10.jpeg"/><Relationship Id="rId10" Type="http://schemas.openxmlformats.org/officeDocument/2006/relationships/image" Target="../media/image18.jpeg"/><Relationship Id="rId4" Type="http://schemas.openxmlformats.org/officeDocument/2006/relationships/image" Target="../media/image9.pn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22.jpeg"/><Relationship Id="rId5" Type="http://schemas.openxmlformats.org/officeDocument/2006/relationships/image" Target="../media/image10.jpeg"/><Relationship Id="rId10" Type="http://schemas.openxmlformats.org/officeDocument/2006/relationships/image" Target="../media/image21.jpeg"/><Relationship Id="rId4" Type="http://schemas.openxmlformats.org/officeDocument/2006/relationships/image" Target="../media/image9.pn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25.jpeg"/><Relationship Id="rId5" Type="http://schemas.openxmlformats.org/officeDocument/2006/relationships/image" Target="../media/image10.jpeg"/><Relationship Id="rId10" Type="http://schemas.openxmlformats.org/officeDocument/2006/relationships/image" Target="../media/image24.jpeg"/><Relationship Id="rId4" Type="http://schemas.openxmlformats.org/officeDocument/2006/relationships/image" Target="../media/image9.pn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28.jpeg"/><Relationship Id="rId5" Type="http://schemas.openxmlformats.org/officeDocument/2006/relationships/image" Target="../media/image10.jpeg"/><Relationship Id="rId10" Type="http://schemas.openxmlformats.org/officeDocument/2006/relationships/image" Target="../media/image27.jpeg"/><Relationship Id="rId4" Type="http://schemas.openxmlformats.org/officeDocument/2006/relationships/image" Target="../media/image9.pn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31.jpeg"/><Relationship Id="rId5" Type="http://schemas.openxmlformats.org/officeDocument/2006/relationships/image" Target="../media/image10.jpeg"/><Relationship Id="rId10" Type="http://schemas.openxmlformats.org/officeDocument/2006/relationships/image" Target="../media/image30.jpeg"/><Relationship Id="rId4" Type="http://schemas.openxmlformats.org/officeDocument/2006/relationships/image" Target="../media/image9.pn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34.jpeg"/><Relationship Id="rId5" Type="http://schemas.openxmlformats.org/officeDocument/2006/relationships/image" Target="../media/image10.jpeg"/><Relationship Id="rId10" Type="http://schemas.openxmlformats.org/officeDocument/2006/relationships/image" Target="../media/image33.jpeg"/><Relationship Id="rId4" Type="http://schemas.openxmlformats.org/officeDocument/2006/relationships/image" Target="../media/image9.pn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3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39.jpeg"/><Relationship Id="rId5" Type="http://schemas.openxmlformats.org/officeDocument/2006/relationships/image" Target="../media/image10.jpeg"/><Relationship Id="rId10" Type="http://schemas.openxmlformats.org/officeDocument/2006/relationships/image" Target="../media/image38.jpeg"/><Relationship Id="rId4" Type="http://schemas.openxmlformats.org/officeDocument/2006/relationships/image" Target="../media/image9.pn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3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2.jpeg"/><Relationship Id="rId5" Type="http://schemas.openxmlformats.org/officeDocument/2006/relationships/image" Target="../media/image10.jpeg"/><Relationship Id="rId10" Type="http://schemas.openxmlformats.org/officeDocument/2006/relationships/image" Target="../media/image41.jpeg"/><Relationship Id="rId4" Type="http://schemas.openxmlformats.org/officeDocument/2006/relationships/image" Target="../media/image9.png"/><Relationship Id="rId9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3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5.jpeg"/><Relationship Id="rId5" Type="http://schemas.openxmlformats.org/officeDocument/2006/relationships/image" Target="../media/image10.jpeg"/><Relationship Id="rId10" Type="http://schemas.openxmlformats.org/officeDocument/2006/relationships/image" Target="../media/image44.jpeg"/><Relationship Id="rId4" Type="http://schemas.openxmlformats.org/officeDocument/2006/relationships/image" Target="../media/image9.png"/><Relationship Id="rId9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eg"/><Relationship Id="rId7" Type="http://schemas.openxmlformats.org/officeDocument/2006/relationships/image" Target="../media/image3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8.jpeg"/><Relationship Id="rId5" Type="http://schemas.openxmlformats.org/officeDocument/2006/relationships/image" Target="../media/image10.jpeg"/><Relationship Id="rId10" Type="http://schemas.openxmlformats.org/officeDocument/2006/relationships/image" Target="../media/image47.jpeg"/><Relationship Id="rId4" Type="http://schemas.openxmlformats.org/officeDocument/2006/relationships/image" Target="../media/image9.png"/><Relationship Id="rId9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9.pn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image" Target="../media/image49.jpeg"/><Relationship Id="rId16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wmf"/><Relationship Id="rId11" Type="http://schemas.openxmlformats.org/officeDocument/2006/relationships/image" Target="../media/image56.jpeg"/><Relationship Id="rId5" Type="http://schemas.openxmlformats.org/officeDocument/2006/relationships/image" Target="../media/image50.wmf"/><Relationship Id="rId15" Type="http://schemas.openxmlformats.org/officeDocument/2006/relationships/image" Target="../media/image48.jpeg"/><Relationship Id="rId10" Type="http://schemas.openxmlformats.org/officeDocument/2006/relationships/image" Target="../media/image55.jpeg"/><Relationship Id="rId4" Type="http://schemas.openxmlformats.org/officeDocument/2006/relationships/slide" Target="slide1.xml"/><Relationship Id="rId9" Type="http://schemas.openxmlformats.org/officeDocument/2006/relationships/image" Target="../media/image54.jpeg"/><Relationship Id="rId14" Type="http://schemas.openxmlformats.org/officeDocument/2006/relationships/image" Target="../media/image5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9" name="Picture 17" descr="Красные клоунские носы, взъерошенные, пучками торчащие волосы, свирепые рожи и развязное поведение - такова была &#10;хоккейная команда ''Метеор''. Кадр из мультфильма ''Шайбу! Шайбу!''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8459788" cy="634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0" name="01 -2023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01 - трус не играет в хоккей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895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1" name="Picture 19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2" name="Picture 20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3" name="Picture 21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4" name="Picture 22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6375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5" name="Picture 23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6" name="Picture 24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7" name="Picture 25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0805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8" name="Picture 26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9" name="Picture 27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0" name="Picture 28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420938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1" name="Picture 29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24175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2" name="Picture 30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3" name="Picture 31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33825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4" name="Picture 32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3706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5" name="Picture 33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941888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6" name="Picture 34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445125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7" name="Picture 35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4995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8" name="Picture 36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9" name="Picture 37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4438" y="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0" name="Picture 38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675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1" name="Picture 39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2" name="Picture 40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3" name="Picture 41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4" name="Picture 42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5" name="Picture 43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625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6" name="Picture 44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1863" y="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7" name="Picture 45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8" name="Picture 46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9925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9" name="Picture 47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750" y="0"/>
            <a:ext cx="503238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0" name="Picture 48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7988" y="0"/>
            <a:ext cx="576262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1" name="Picture 49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4250" y="0"/>
            <a:ext cx="539750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2" name="Picture 50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47625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3" name="Picture 51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981075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4" name="Picture 52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14843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5" name="Picture 53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1989138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6" name="Picture 54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2492375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7" name="Picture 55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299720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8" name="Picture 56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3500438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9" name="Picture 57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400526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0" name="Picture 58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450850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1" name="Picture 59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5013325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2" name="Picture 60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551656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3" name="Picture 61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5949950"/>
            <a:ext cx="503237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4" name="Picture 62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5" name="Picture 63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6" name="Picture 64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7" name="Picture 65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050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8" name="Picture 66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875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79" name="Picture 67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113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0" name="Picture 68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938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1" name="Picture 69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175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2" name="Picture 70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3" name="Picture 71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4" name="Picture 72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063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5" name="Picture 73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888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6" name="Picture 74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125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7" name="Picture 75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6373813"/>
            <a:ext cx="503238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8" name="Picture 76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188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89" name="Picture 77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1013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90" name="Picture 78" descr="89622216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763" y="6373813"/>
            <a:ext cx="503237" cy="48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91" name="WordArt 79"/>
          <p:cNvSpPr>
            <a:spLocks noChangeArrowheads="1" noChangeShapeType="1" noTextEdit="1"/>
          </p:cNvSpPr>
          <p:nvPr/>
        </p:nvSpPr>
        <p:spPr bwMode="auto">
          <a:xfrm>
            <a:off x="1331913" y="549275"/>
            <a:ext cx="6481762" cy="792163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r>
              <a:rPr lang="ru-RU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25724" dir="18900000" algn="ctr" rotWithShape="0">
                    <a:srgbClr val="000099"/>
                  </a:outerShdw>
                </a:effectLst>
                <a:latin typeface="Arial Black"/>
              </a:rPr>
              <a:t>Х  ККЕЙ</a:t>
            </a:r>
          </a:p>
        </p:txBody>
      </p:sp>
      <p:pic>
        <p:nvPicPr>
          <p:cNvPr id="13392" name="Picture 80" descr="lsp-hk05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4438" y="620713"/>
            <a:ext cx="1008062" cy="93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93" name="Text Box 81"/>
          <p:cNvSpPr txBox="1">
            <a:spLocks noChangeArrowheads="1"/>
          </p:cNvSpPr>
          <p:nvPr/>
        </p:nvSpPr>
        <p:spPr bwMode="auto">
          <a:xfrm>
            <a:off x="611188" y="5300663"/>
            <a:ext cx="79930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1600" b="1">
                <a:solidFill>
                  <a:srgbClr val="990000"/>
                </a:solidFill>
              </a:rPr>
              <a:t>Галкина Инна Анатольевна, учитель начальных классов</a:t>
            </a:r>
          </a:p>
          <a:p>
            <a:r>
              <a:rPr lang="ru-RU" altLang="ru-RU" sz="1600" b="1">
                <a:solidFill>
                  <a:srgbClr val="990000"/>
                </a:solidFill>
              </a:rPr>
              <a:t>МОУ «Водоватовская СОШ» Арзамасского района, Нижегородской области</a:t>
            </a:r>
          </a:p>
          <a:p>
            <a:pPr algn="l"/>
            <a:endParaRPr lang="ru-RU" altLang="ru-RU" sz="1600">
              <a:solidFill>
                <a:srgbClr val="990000"/>
              </a:solidFill>
            </a:endParaRPr>
          </a:p>
        </p:txBody>
      </p:sp>
      <p:pic>
        <p:nvPicPr>
          <p:cNvPr id="13395" name="Picture 83" descr="j043255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850" y="5805488"/>
            <a:ext cx="1287463" cy="63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96" name="WordArt 84"/>
          <p:cNvSpPr>
            <a:spLocks noChangeArrowheads="1" noChangeShapeType="1" noTextEdit="1"/>
          </p:cNvSpPr>
          <p:nvPr/>
        </p:nvSpPr>
        <p:spPr bwMode="auto">
          <a:xfrm>
            <a:off x="4787900" y="1557338"/>
            <a:ext cx="1019175" cy="3381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2 х 4</a:t>
            </a:r>
          </a:p>
        </p:txBody>
      </p:sp>
      <p:sp>
        <p:nvSpPr>
          <p:cNvPr id="13397" name="WordArt 85"/>
          <p:cNvSpPr>
            <a:spLocks noChangeArrowheads="1" noChangeShapeType="1" noTextEdit="1"/>
          </p:cNvSpPr>
          <p:nvPr/>
        </p:nvSpPr>
        <p:spPr bwMode="auto">
          <a:xfrm>
            <a:off x="5076825" y="4508500"/>
            <a:ext cx="1019175" cy="3381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5 х 5</a:t>
            </a:r>
          </a:p>
        </p:txBody>
      </p:sp>
      <p:sp>
        <p:nvSpPr>
          <p:cNvPr id="13398" name="WordArt 86"/>
          <p:cNvSpPr>
            <a:spLocks noChangeArrowheads="1" noChangeShapeType="1" noTextEdit="1"/>
          </p:cNvSpPr>
          <p:nvPr/>
        </p:nvSpPr>
        <p:spPr bwMode="auto">
          <a:xfrm rot="1896450">
            <a:off x="7380288" y="1700213"/>
            <a:ext cx="1019175" cy="3381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8 х 6</a:t>
            </a:r>
          </a:p>
        </p:txBody>
      </p:sp>
      <p:sp>
        <p:nvSpPr>
          <p:cNvPr id="13400" name="WordArt 88"/>
          <p:cNvSpPr>
            <a:spLocks noChangeArrowheads="1" noChangeShapeType="1" noTextEdit="1"/>
          </p:cNvSpPr>
          <p:nvPr/>
        </p:nvSpPr>
        <p:spPr bwMode="auto">
          <a:xfrm rot="-1994824">
            <a:off x="468313" y="765175"/>
            <a:ext cx="1019175" cy="3381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7 х 7</a:t>
            </a:r>
          </a:p>
        </p:txBody>
      </p:sp>
      <p:sp>
        <p:nvSpPr>
          <p:cNvPr id="13401" name="WordArt 89"/>
          <p:cNvSpPr>
            <a:spLocks noChangeArrowheads="1" noChangeShapeType="1" noTextEdit="1"/>
          </p:cNvSpPr>
          <p:nvPr/>
        </p:nvSpPr>
        <p:spPr bwMode="auto">
          <a:xfrm>
            <a:off x="2268538" y="5949950"/>
            <a:ext cx="1019175" cy="3381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3 х 7</a:t>
            </a:r>
          </a:p>
        </p:txBody>
      </p:sp>
      <p:sp>
        <p:nvSpPr>
          <p:cNvPr id="13402" name="WordArt 90"/>
          <p:cNvSpPr>
            <a:spLocks noChangeArrowheads="1" noChangeShapeType="1" noTextEdit="1"/>
          </p:cNvSpPr>
          <p:nvPr/>
        </p:nvSpPr>
        <p:spPr bwMode="auto">
          <a:xfrm rot="1308084">
            <a:off x="2700338" y="4652963"/>
            <a:ext cx="1019175" cy="3381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2 х 6</a:t>
            </a:r>
          </a:p>
        </p:txBody>
      </p:sp>
      <p:sp>
        <p:nvSpPr>
          <p:cNvPr id="13403" name="WordArt 91"/>
          <p:cNvSpPr>
            <a:spLocks noChangeArrowheads="1" noChangeShapeType="1" noTextEdit="1"/>
          </p:cNvSpPr>
          <p:nvPr/>
        </p:nvSpPr>
        <p:spPr bwMode="auto">
          <a:xfrm rot="-741322">
            <a:off x="2051050" y="2205038"/>
            <a:ext cx="1019175" cy="3381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9 х 8</a:t>
            </a:r>
          </a:p>
        </p:txBody>
      </p:sp>
      <p:sp>
        <p:nvSpPr>
          <p:cNvPr id="13404" name="WordArt 92"/>
          <p:cNvSpPr>
            <a:spLocks noChangeArrowheads="1" noChangeShapeType="1" noTextEdit="1"/>
          </p:cNvSpPr>
          <p:nvPr/>
        </p:nvSpPr>
        <p:spPr bwMode="auto">
          <a:xfrm>
            <a:off x="7451725" y="5013325"/>
            <a:ext cx="1019175" cy="3381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4 х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61" fill="hold"/>
                                        <p:tgtEl>
                                          <p:spTgt spid="133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33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Рисунок1мм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150" name="Picture 6" descr="660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2008-05-08_12-55_Hokkey_mal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3573463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164" name="Picture 20" descr="1204271176_1930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7" name="Picture 23" descr="uoivz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8" name="Rectangle 24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74" name="WordArt 30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4 х 5</a:t>
            </a:r>
          </a:p>
        </p:txBody>
      </p:sp>
      <p:pic>
        <p:nvPicPr>
          <p:cNvPr id="6200" name="Picture 56" descr="Копия шайба 1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88" y="6089650"/>
            <a:ext cx="576262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01" name="Picture 57" descr="Копия (2) шайба 1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5446713"/>
            <a:ext cx="576262" cy="5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02" name="Picture 58" descr="Копия (3) шайба 1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5483225"/>
            <a:ext cx="576262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03" name="WordArt 59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12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sp>
        <p:nvSpPr>
          <p:cNvPr id="6206" name="AutoShape 6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C -0.08594 -0.0713 -0.1717 -0.1419 -0.25295 -0.16296 C -0.3342 -0.18403 -0.40781 -0.11551 -0.48785 -0.12593 C -0.56754 -0.13657 -0.65 -0.18102 -0.73212 -0.22546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15" y="-112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20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0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9 0.01065 L -0.61025 -0.1520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22" y="-81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20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0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C -0.1816 -0.02986 -0.36302 -0.05972 -0.43715 -0.09143 C -0.51128 -0.12315 -0.44288 -0.17407 -0.44427 -0.19051 " pathEditMode="relative" ptsTypes="aaA">
                                      <p:cBhvr>
                                        <p:cTn id="28" dur="2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620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02"/>
                  </p:tgtEl>
                </p:cond>
              </p:nextCondLst>
            </p:seq>
          </p:childTnLst>
        </p:cTn>
      </p:par>
    </p:tnLst>
    <p:bldLst>
      <p:bldP spid="6174" grpId="0" animBg="1"/>
      <p:bldP spid="620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4341" name="Picture 5" descr="66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3429000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4344" name="Picture 8" descr="1204271176_1930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uoivz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7" name="WordArt 11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6 х 7</a:t>
            </a:r>
          </a:p>
        </p:txBody>
      </p:sp>
      <p:sp>
        <p:nvSpPr>
          <p:cNvPr id="14352" name="WordArt 16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pic>
        <p:nvPicPr>
          <p:cNvPr id="14353" name="Picture 17" descr="Копия шайба 1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888" y="5484813"/>
            <a:ext cx="574675" cy="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4" name="Picture 18" descr="Копия (2) шайба 1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7050" y="5445125"/>
            <a:ext cx="574675" cy="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5" name="Picture 19" descr="Копия (3) шайба 1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88" y="6281738"/>
            <a:ext cx="576262" cy="5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6" name="AutoShape 2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35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C -0.23194 -0.01968 -0.46371 -0.03912 -0.56441 -0.06482 C -0.66528 -0.09051 -0.63559 -0.12245 -0.60573 -0.15417 " pathEditMode="relative" ptsTypes="aaA">
                                      <p:cBhvr>
                                        <p:cTn id="8" dur="2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5 -0.00579 C -0.1809 -0.02917 -0.32534 -0.05231 -0.37795 -0.08403 C -0.43055 -0.11574 -0.39149 -0.15602 -0.35225 -0.19629 " pathEditMode="relative" ptsTypes="aaA">
                                      <p:cBhvr>
                                        <p:cTn id="21" dur="2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435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3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1944 C -0.16702 -0.0713 -0.33472 -0.12315 -0.44636 -0.13773 C -0.55799 -0.15232 -0.63195 -0.11227 -0.66927 -0.10718 " pathEditMode="relative" rAng="0" ptsTypes="aaA">
                                      <p:cBhvr>
                                        <p:cTn id="28" dur="2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07" y="-66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435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5"/>
                  </p:tgtEl>
                </p:cond>
              </p:nextCondLst>
            </p:seq>
          </p:childTnLst>
        </p:cTn>
      </p:par>
    </p:tnLst>
    <p:bldLst>
      <p:bldP spid="14347" grpId="0" animBg="1"/>
      <p:bldP spid="143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5365" name="Picture 5" descr="66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3573463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5368" name="Picture 8" descr="1204271176_1930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 descr="uoivz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1" name="WordArt 11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6 х 4</a:t>
            </a:r>
          </a:p>
        </p:txBody>
      </p:sp>
      <p:sp>
        <p:nvSpPr>
          <p:cNvPr id="15376" name="WordArt 16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pic>
        <p:nvPicPr>
          <p:cNvPr id="15377" name="Picture 17" descr="Копия шайба 1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25" y="6165850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9" name="Picture 19" descr="Копия (2) шайба 1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5483225"/>
            <a:ext cx="576263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 descr="Копия (3) шайба 1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9925" y="5483225"/>
            <a:ext cx="576263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81" name="AutoShape 21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C -0.21893 -0.02361 -0.43768 -0.04722 -0.53785 -0.08564 C -0.63785 -0.12407 -0.61945 -0.17731 -0.6007 -0.23032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92" y="-115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537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3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39375 -0.0421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-210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537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3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538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6 C -0.15746 -0.01691 -0.31493 -0.03357 -0.4401 -0.03612 C -0.5651 -0.03866 -0.65833 -0.02686 -0.75139 -0.01505 " pathEditMode="relative" ptsTypes="aaA">
                                      <p:cBhvr>
                                        <p:cTn id="30" dur="2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80"/>
                  </p:tgtEl>
                </p:cond>
              </p:nextCondLst>
            </p:seq>
          </p:childTnLst>
        </p:cTn>
      </p:par>
    </p:tnLst>
    <p:bldLst>
      <p:bldP spid="15371" grpId="0" animBg="1"/>
      <p:bldP spid="1537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6389" name="Picture 5" descr="66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4149725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6392" name="Picture 8" descr="1204271176_1930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uoivz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5" name="WordArt 11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8 х 9</a:t>
            </a:r>
          </a:p>
        </p:txBody>
      </p:sp>
      <p:sp>
        <p:nvSpPr>
          <p:cNvPr id="16397" name="WordArt 13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pic>
        <p:nvPicPr>
          <p:cNvPr id="16401" name="Picture 17" descr="Копия шайба 1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7763" y="6208713"/>
            <a:ext cx="649287" cy="6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 descr="Копия (2) шайба 1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1863" y="5484813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3" name="Picture 19" descr="Копия (3) шайба 1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025" y="5340350"/>
            <a:ext cx="576263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5" name="AutoShape 21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-0.4842 -0.274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-13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640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4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07 0.03402 C -0.19601 0.06064 -0.36077 0.0875 -0.41667 0.05301 C -0.47257 0.01852 -0.41962 -0.07755 -0.36667 -0.17361 " pathEditMode="relative" rAng="0" ptsTypes="aaA">
                                      <p:cBhvr>
                                        <p:cTn id="21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83" y="-770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40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64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640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7.77778E-6 L -0.75209 -7.77778E-6 " pathEditMode="relative" ptsTypes="AA">
                                      <p:cBhvr>
                                        <p:cTn id="30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3"/>
                  </p:tgtEl>
                </p:cond>
              </p:nextCondLst>
            </p:seq>
          </p:childTnLst>
        </p:cTn>
      </p:par>
    </p:tnLst>
    <p:bldLst>
      <p:bldP spid="16395" grpId="0" animBg="1"/>
      <p:bldP spid="163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7413" name="Picture 5" descr="66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3644900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7416" name="Picture 8" descr="1204271176_1930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7" name="Picture 9" descr="uoivz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9" name="WordArt 11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6 х 5</a:t>
            </a:r>
          </a:p>
        </p:txBody>
      </p:sp>
      <p:sp>
        <p:nvSpPr>
          <p:cNvPr id="17421" name="WordArt 13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pic>
        <p:nvPicPr>
          <p:cNvPr id="17425" name="Picture 17" descr="Копия шайба 1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5300663"/>
            <a:ext cx="792162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6" name="Picture 18" descr="Копия (2) шайба 1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6065838"/>
            <a:ext cx="79216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7" name="Picture 19" descr="Копия (3) шайба 1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5445125"/>
            <a:ext cx="758825" cy="7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8" name="AutoShape 2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42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58 0.00763 C -0.33768 -0.01042 -0.63177 -0.02848 -0.74375 -0.03426 C -0.85556 -0.04005 -0.72379 -0.0301 -0.71511 -0.02686 C -0.70643 -0.02362 -0.69861 -0.01945 -0.6908 -0.01528 " pathEditMode="relative" ptsTypes="aaaA">
                                      <p:cBhvr>
                                        <p:cTn id="8" dur="2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742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C -0.17135 -0.04236 -0.34253 -0.08449 -0.43767 -0.12338 C -0.53281 -0.16204 -0.55191 -0.19722 -0.57083 -0.23218 " pathEditMode="relative" rAng="0" ptsTypes="aaA">
                                      <p:cBhvr>
                                        <p:cTn id="15" dur="2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42" y="-116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74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1.48148E-6 C -0.11893 -0.00741 -0.23768 -0.01482 -0.2599 -0.04584 C -0.28212 -0.07685 -0.20747 -0.13172 -0.13282 -0.18658 " pathEditMode="relative" ptsTypes="aaA">
                                      <p:cBhvr>
                                        <p:cTn id="30" dur="2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</p:childTnLst>
        </p:cTn>
      </p:par>
    </p:tnLst>
    <p:bldLst>
      <p:bldP spid="17419" grpId="0" animBg="1"/>
      <p:bldP spid="174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8437" name="Picture 5" descr="66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8440" name="Picture 8" descr="1204271176_1930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1" name="Picture 9" descr="uoivz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43" name="WordArt 11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4 х 7</a:t>
            </a:r>
          </a:p>
        </p:txBody>
      </p:sp>
      <p:sp>
        <p:nvSpPr>
          <p:cNvPr id="18445" name="WordArt 13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pic>
        <p:nvPicPr>
          <p:cNvPr id="18449" name="Picture 17" descr="Копия шайба 1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88" y="5845175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0" name="Picture 18" descr="Копия (2) шайба 1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7050" y="5340350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1" name="Picture 19" descr="Копия (3) шайба 1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063" y="6061075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52" name="AutoShape 2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-7.77778E-6 C -0.20867 -0.05695 -0.41735 -0.11366 -0.50989 -0.10487 C -0.60242 -0.09607 -0.57916 -0.02153 -0.55572 0.05324 " pathEditMode="relative" ptsTypes="aaA">
                                      <p:cBhvr>
                                        <p:cTn id="6" dur="2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844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8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6.2963E-6 C -0.19879 -0.01851 -0.3974 -0.03703 -0.48715 -0.06296 C -0.57691 -0.08888 -0.55781 -0.12268 -0.53854 -0.15624 " pathEditMode="relative" ptsTypes="aaA">
                                      <p:cBhvr>
                                        <p:cTn id="13" dur="2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845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7037E-7 C -0.12205 -0.0669 -0.2441 -0.1338 -0.34566 -0.1581 C -0.44723 -0.18241 -0.52865 -0.16459 -0.6099 -0.14653 " pathEditMode="relative" ptsTypes="aaA">
                                      <p:cBhvr>
                                        <p:cTn id="28" dur="2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845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</p:childTnLst>
        </p:cTn>
      </p:par>
    </p:tnLst>
    <p:bldLst>
      <p:bldP spid="18443" grpId="0" animBg="1"/>
      <p:bldP spid="184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9461" name="Picture 5" descr="66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6375" y="3644900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9464" name="Picture 8" descr="1204271176_1930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9" descr="uoivz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7" name="WordArt 11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8 х 2</a:t>
            </a:r>
          </a:p>
        </p:txBody>
      </p:sp>
      <p:sp>
        <p:nvSpPr>
          <p:cNvPr id="19469" name="WordArt 13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pic>
        <p:nvPicPr>
          <p:cNvPr id="19473" name="Picture 17" descr="Копия шайба 1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25" y="5772150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4" name="Picture 18" descr="Копия (2) шайба 1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6170613"/>
            <a:ext cx="687388" cy="68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5" name="Picture 19" descr="Копия (3) шайба 1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9925" y="5484813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76" name="AutoShape 2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47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70469 -0.16783 " pathEditMode="relative" ptsTypes="AA">
                                      <p:cBhvr>
                                        <p:cTn id="8" dur="2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7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94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947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C -0.20347 -0.10231 -0.40695 -0.20463 -0.48854 -0.24583 " pathEditMode="relative" ptsTypes="aA">
                                      <p:cBhvr>
                                        <p:cTn id="15" dur="2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7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94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947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C -0.15539 -0.00162 -0.31059 -0.00301 -0.3658 -0.02871 C -0.42101 -0.0544 -0.37622 -0.1044 -0.33143 -0.1544 " pathEditMode="relative" ptsTypes="aaA">
                                      <p:cBhvr>
                                        <p:cTn id="30" dur="2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75"/>
                  </p:tgtEl>
                </p:cond>
              </p:nextCondLst>
            </p:seq>
          </p:childTnLst>
        </p:cTn>
      </p:par>
    </p:tnLst>
    <p:bldLst>
      <p:bldP spid="19467" grpId="0" animBg="1"/>
      <p:bldP spid="194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1509" name="Picture 5" descr="66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49725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1512" name="Picture 8" descr="1204271176_1930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uoivz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1515" name="WordArt 11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7 х 9</a:t>
            </a:r>
          </a:p>
        </p:txBody>
      </p:sp>
      <p:sp>
        <p:nvSpPr>
          <p:cNvPr id="21517" name="WordArt 13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pic>
        <p:nvPicPr>
          <p:cNvPr id="21521" name="Picture 17" descr="Копия шайба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843588"/>
            <a:ext cx="649287" cy="6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2" name="Picture 18" descr="Копия (2) шайба 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6210300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3" name="Picture 19" descr="Копия (3) шайба 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DFCFA"/>
              </a:clrFrom>
              <a:clrTo>
                <a:srgbClr val="FDFC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124450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24" name="AutoShape 2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5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152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7.40741E-7 L -0.4882 -0.23102 " pathEditMode="relative" ptsTypes="AA">
                                      <p:cBhvr>
                                        <p:cTn id="8" dur="2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5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152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18 -0.01574 C -0.18038 -0.02477 -0.31459 -0.03379 -0.3691 -0.05578 C -0.42361 -0.07777 -0.39861 -0.1125 -0.37344 -0.14722 " pathEditMode="relative" ptsTypes="aaA">
                                      <p:cBhvr>
                                        <p:cTn id="23" dur="2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2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15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152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6.66667E-6 C -0.14792 -0.05092 -0.29584 -0.10185 -0.37136 -0.11064 C -0.44688 -0.11944 -0.45001 -0.08657 -0.45296 -0.05347 " pathEditMode="relative" ptsTypes="aaA">
                                      <p:cBhvr>
                                        <p:cTn id="30" dur="2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23"/>
                  </p:tgtEl>
                </p:cond>
              </p:nextCondLst>
            </p:seq>
          </p:childTnLst>
        </p:cTn>
      </p:par>
    </p:tnLst>
    <p:bldLst>
      <p:bldP spid="21515" grpId="0" animBg="1"/>
      <p:bldP spid="215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2533" name="Picture 5" descr="66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573463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2536" name="Picture 8" descr="1204271176_1930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7" name="Picture 9" descr="uoivz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9" name="WordArt 11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6 х 2</a:t>
            </a:r>
          </a:p>
        </p:txBody>
      </p:sp>
      <p:sp>
        <p:nvSpPr>
          <p:cNvPr id="22544" name="WordArt 16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sp>
        <p:nvSpPr>
          <p:cNvPr id="22548" name="AutoShape 2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2549" name="Picture 21" descr="Копия шайба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413375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0" name="Picture 22" descr="Копия (2) шайба 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37275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1" name="Picture 23" descr="Копия (3) шайба 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626100"/>
            <a:ext cx="649288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5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254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8.14815E-6 C -0.18177 -0.00927 -0.36336 -0.01829 -0.46284 -0.04399 C -0.56232 -0.06968 -0.57986 -0.11204 -0.59722 -0.1544 " pathEditMode="relative" ptsTypes="aaA">
                                      <p:cBhvr>
                                        <p:cTn id="8" dur="20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4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5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255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33333E-6 C -0.15156 -0.06042 -0.30313 -0.12083 -0.36129 -0.16782 C -0.41944 -0.21482 -0.38403 -0.24838 -0.34844 -0.28194 " pathEditMode="relative" ptsTypes="aaA">
                                      <p:cBhvr>
                                        <p:cTn id="23" dur="2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5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25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255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3.7037E-7 C -0.11823 -0.02338 -0.23629 -0.04653 -0.3356 -0.03426 C -0.4349 -0.02199 -0.51528 0.02616 -0.59567 0.0743 " pathEditMode="relative" ptsTypes="aaA">
                                      <p:cBhvr>
                                        <p:cTn id="30" dur="2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51"/>
                  </p:tgtEl>
                </p:cond>
              </p:nextCondLst>
            </p:seq>
          </p:childTnLst>
        </p:cTn>
      </p:par>
    </p:tnLst>
    <p:bldLst>
      <p:bldP spid="22539" grpId="0" animBg="1"/>
      <p:bldP spid="225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5604" name="Picture 4" descr="66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49725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5607" name="Picture 7" descr="1204271176_1930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uoivz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10" name="WordArt 10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9 х 9</a:t>
            </a:r>
          </a:p>
        </p:txBody>
      </p:sp>
      <p:sp>
        <p:nvSpPr>
          <p:cNvPr id="25611" name="WordArt 11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sp>
        <p:nvSpPr>
          <p:cNvPr id="25615" name="AutoShape 1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5616" name="Picture 16" descr="Копия шайба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734050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8" name="Picture 18" descr="Копия (2) шайба 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949950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9" name="Picture 19" descr="Копия (3) шайба 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051425"/>
            <a:ext cx="649287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56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5.18519E-6 L -0.49617 -0.19954 " pathEditMode="relative" ptsTypes="AA">
                                      <p:cBhvr>
                                        <p:cTn id="8" dur="2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6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56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C -0.16406 -0.0125 -0.32795 -0.02477 -0.37274 -0.06296 C -0.41736 -0.10116 -0.34323 -0.16505 -0.26892 -0.2287 " pathEditMode="relative" rAng="0" ptsTypes="aaA">
                                      <p:cBhvr>
                                        <p:cTn id="23" dur="2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68" y="-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56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56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46 0.01181 C -0.19636 0.00533 -0.35226 -0.00092 -0.42483 0.02709 C -0.4974 0.0551 -0.48681 0.11713 -0.47622 0.1794 " pathEditMode="relative" ptsTypes="aaA">
                                      <p:cBhvr>
                                        <p:cTn id="30" dur="2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9"/>
                  </p:tgtEl>
                </p:cond>
              </p:nextCondLst>
            </p:seq>
          </p:childTnLst>
        </p:cTn>
      </p:par>
    </p:tnLst>
    <p:bldLst>
      <p:bldP spid="25610" grpId="0" animBg="1"/>
      <p:bldP spid="256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Рисунок1мм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2700338" y="4292600"/>
            <a:ext cx="6443662" cy="719138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6628" name="Picture 4" descr="66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843213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 descr="2008-05-08_12-55_Hokkey_ma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644900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0" y="4005263"/>
            <a:ext cx="539750" cy="71437"/>
          </a:xfrm>
          <a:prstGeom prst="line">
            <a:avLst/>
          </a:prstGeom>
          <a:noFill/>
          <a:ln w="1238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6631" name="Picture 7" descr="1204271176_1930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4076700"/>
            <a:ext cx="185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2" name="Picture 8" descr="uoivz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0"/>
            <a:ext cx="3906838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4211638" y="404813"/>
            <a:ext cx="3103562" cy="15890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4" name="WordArt 10"/>
          <p:cNvSpPr>
            <a:spLocks noChangeArrowheads="1" noChangeShapeType="1" noTextEdit="1"/>
          </p:cNvSpPr>
          <p:nvPr/>
        </p:nvSpPr>
        <p:spPr bwMode="auto">
          <a:xfrm>
            <a:off x="4500563" y="620713"/>
            <a:ext cx="2592387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7 х 3</a:t>
            </a:r>
          </a:p>
        </p:txBody>
      </p:sp>
      <p:sp>
        <p:nvSpPr>
          <p:cNvPr id="26635" name="WordArt 11" descr="lines5"/>
          <p:cNvSpPr>
            <a:spLocks noChangeArrowheads="1" noChangeShapeType="1" noTextEdit="1"/>
          </p:cNvSpPr>
          <p:nvPr/>
        </p:nvSpPr>
        <p:spPr bwMode="auto">
          <a:xfrm>
            <a:off x="3924300" y="620713"/>
            <a:ext cx="367030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blipFill dpi="0" rotWithShape="0">
                  <a:blip r:embed="rId8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УРА!</a:t>
            </a:r>
          </a:p>
        </p:txBody>
      </p:sp>
      <p:sp>
        <p:nvSpPr>
          <p:cNvPr id="26639" name="AutoShape 1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675688" y="6497638"/>
            <a:ext cx="288925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>
            <a:outerShdw dist="125724" dir="18900000" algn="ctr" rotWithShape="0">
              <a:srgbClr val="000099"/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6640" name="Picture 16" descr="Копия шайба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022975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1" name="Picture 17" descr="Копия (2) шайба 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373688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2" name="Picture 18" descr="Копия (3) шайба 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541178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664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5.92593E-6 C -0.1283 -0.01944 -0.2566 -0.03888 -0.33854 -0.07615 C -0.42048 -0.11342 -0.45608 -0.16828 -0.49149 -0.22291 " pathEditMode="relative" ptsTypes="aaA">
                                      <p:cBhvr>
                                        <p:cTn id="8" dur="2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4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66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664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73472E-18 C -0.13663 -0.01851 -0.27309 -0.0368 -0.37292 -0.02291 C -0.47274 -0.00902 -0.53576 0.03727 -0.59861 0.0838 " pathEditMode="relative" rAng="0" ptsTypes="aaA">
                                      <p:cBhvr>
                                        <p:cTn id="23" dur="2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4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66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66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76 0.00371 C -0.13698 -0.06782 -0.23819 -0.13912 -0.27864 -0.16782 " pathEditMode="relative" ptsTypes="aA">
                                      <p:cBhvr>
                                        <p:cTn id="30" dur="2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42"/>
                  </p:tgtEl>
                </p:cond>
              </p:nextCondLst>
            </p:seq>
          </p:childTnLst>
        </p:cTn>
      </p:par>
    </p:tnLst>
    <p:bldLst>
      <p:bldP spid="26634" grpId="0" animBg="1"/>
      <p:bldP spid="266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01" name="Picture 25" descr="siren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7" name="Picture 21" descr="66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8208963" cy="474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0" name="Picture 14" descr="j030146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6000750"/>
            <a:ext cx="792162" cy="6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1" name="Picture 15" descr="j043245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924175"/>
            <a:ext cx="3103563" cy="34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98" name="WordArt 22"/>
          <p:cNvSpPr>
            <a:spLocks noChangeArrowheads="1" noChangeShapeType="1" noTextEdit="1"/>
          </p:cNvSpPr>
          <p:nvPr/>
        </p:nvSpPr>
        <p:spPr bwMode="auto">
          <a:xfrm>
            <a:off x="179388" y="333375"/>
            <a:ext cx="8785225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Comic Sans MS"/>
              </a:rPr>
              <a:t>Трус не играет в х   ккей!</a:t>
            </a:r>
          </a:p>
        </p:txBody>
      </p:sp>
      <p:pic>
        <p:nvPicPr>
          <p:cNvPr id="24606" name="Picture 30" descr="Копия шайба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5589588"/>
            <a:ext cx="865188" cy="86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7" name="Picture 31" descr="Копия (2) шайба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868863"/>
            <a:ext cx="79216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8" name="Picture 32" descr="Копия (2) шайба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662613"/>
            <a:ext cx="8636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9" name="Picture 33" descr="Копия (2) шайба 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5805488"/>
            <a:ext cx="8636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0" name="Picture 34" descr="Копия (3) шайба 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5013325"/>
            <a:ext cx="792163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1" name="Picture 35" descr="Копия (3) шайба 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805488"/>
            <a:ext cx="8636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2" name="Picture 36" descr="lsp-hk05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76250"/>
            <a:ext cx="8636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3" name="Picture 37" descr="04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5845">
            <a:off x="5292725" y="4437063"/>
            <a:ext cx="8001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18" name="WordArt 42"/>
          <p:cNvSpPr>
            <a:spLocks noChangeArrowheads="1" noChangeShapeType="1" noTextEdit="1"/>
          </p:cNvSpPr>
          <p:nvPr/>
        </p:nvSpPr>
        <p:spPr bwMode="auto">
          <a:xfrm rot="-481404">
            <a:off x="3348038" y="2276475"/>
            <a:ext cx="3171825" cy="7683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>
                        <a:gamma/>
                        <a:shade val="46275"/>
                        <a:invGamma/>
                      </a:srgbClr>
                    </a:gs>
                    <a:gs pos="5000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Arial"/>
                <a:cs typeface="Arial"/>
              </a:rPr>
              <a:t>молодцы!</a:t>
            </a:r>
          </a:p>
        </p:txBody>
      </p:sp>
      <p:pic>
        <p:nvPicPr>
          <p:cNvPr id="24619" name="Picture 43" descr="Копия (3) шайба 1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437063"/>
            <a:ext cx="792162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20" name="Picture 44" descr="Копия (3) шайба 1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5876925"/>
            <a:ext cx="792163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12700" cap="flat" cmpd="sng" algn="ctr">
          <a:solidFill>
            <a:srgbClr val="000099"/>
          </a:solidFill>
          <a:prstDash val="solid"/>
          <a:round/>
          <a:headEnd type="none" w="med" len="med"/>
          <a:tailEnd type="none" w="med" len="med"/>
        </a:ln>
        <a:effectLst>
          <a:outerShdw dist="125724" dir="18900000" algn="ctr" rotWithShape="0">
            <a:srgbClr val="000099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12700" cap="flat" cmpd="sng" algn="ctr">
          <a:solidFill>
            <a:srgbClr val="000099"/>
          </a:solidFill>
          <a:prstDash val="solid"/>
          <a:round/>
          <a:headEnd type="none" w="med" len="med"/>
          <a:tailEnd type="none" w="med" len="med"/>
        </a:ln>
        <a:effectLst>
          <a:outerShdw dist="125724" dir="18900000" algn="ctr" rotWithShape="0">
            <a:srgbClr val="000099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107</Words>
  <Application>Microsoft Office PowerPoint</Application>
  <PresentationFormat>Экран (4:3)</PresentationFormat>
  <Paragraphs>35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Arial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WareZ Provider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www.PHILka.RU</dc:creator>
  <cp:lastModifiedBy>nebom zav</cp:lastModifiedBy>
  <cp:revision>40</cp:revision>
  <dcterms:created xsi:type="dcterms:W3CDTF">2008-06-25T14:21:37Z</dcterms:created>
  <dcterms:modified xsi:type="dcterms:W3CDTF">2014-09-02T12:21:27Z</dcterms:modified>
</cp:coreProperties>
</file>