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docProps/custom.xml" ContentType="application/vnd.openxmlformats-officedocument.custom-propertie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theme/theme14.xml" ContentType="application/vnd.openxmlformats-officedocument.them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heme/theme10.xml" ContentType="application/vnd.openxmlformats-officedocument.them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theme/theme11.xml" ContentType="application/vnd.openxmlformats-officedocument.theme+xml"/>
  <Override PartName="/ppt/slideLayouts/slideLayout88.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3" r:id="rId6"/>
    <p:sldMasterId id="2147483735" r:id="rId7"/>
    <p:sldMasterId id="2147483748" r:id="rId8"/>
    <p:sldMasterId id="2147483750" r:id="rId9"/>
    <p:sldMasterId id="2147483752" r:id="rId10"/>
    <p:sldMasterId id="2147483764" r:id="rId11"/>
    <p:sldMasterId id="2147483766" r:id="rId12"/>
    <p:sldMasterId id="2147483776" r:id="rId13"/>
  </p:sldMasterIdLst>
  <p:notesMasterIdLst>
    <p:notesMasterId r:id="rId36"/>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5" d="100"/>
          <a:sy n="55" d="100"/>
        </p:scale>
        <p:origin x="-158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2FE9CB-7721-45D7-85D1-3CCB95B6D4DA}" type="datetimeFigureOut">
              <a:rPr lang="ru-RU" smtClean="0"/>
              <a:pPr/>
              <a:t>31.03.2014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C0E4F0-AAF1-4478-AD75-D231F9D516B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http://www.zooclub.ru/zanim/10_mifov_o_zhivotnyh.shtml</a:t>
            </a:r>
            <a:endParaRPr lang="ru-RU" dirty="0"/>
          </a:p>
        </p:txBody>
      </p:sp>
      <p:sp>
        <p:nvSpPr>
          <p:cNvPr id="4" name="Номер слайда 3"/>
          <p:cNvSpPr>
            <a:spLocks noGrp="1"/>
          </p:cNvSpPr>
          <p:nvPr>
            <p:ph type="sldNum" sz="quarter" idx="10"/>
          </p:nvPr>
        </p:nvSpPr>
        <p:spPr/>
        <p:txBody>
          <a:bodyPr/>
          <a:lstStyle/>
          <a:p>
            <a:fld id="{87C0E4F0-AAF1-4478-AD75-D231F9D516BB}"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8</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10</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12</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14</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16</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18</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20</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http://www.zooclub.ru/zanim/10_mifov_o_zhivotnyh.shtml</a:t>
            </a:r>
            <a:endParaRPr lang="ru-RU" dirty="0" smtClean="0"/>
          </a:p>
        </p:txBody>
      </p:sp>
      <p:sp>
        <p:nvSpPr>
          <p:cNvPr id="4" name="Номер слайда 3"/>
          <p:cNvSpPr>
            <a:spLocks noGrp="1"/>
          </p:cNvSpPr>
          <p:nvPr>
            <p:ph type="sldNum" sz="quarter" idx="10"/>
          </p:nvPr>
        </p:nvSpPr>
        <p:spPr/>
        <p:txBody>
          <a:bodyPr/>
          <a:lstStyle/>
          <a:p>
            <a:fld id="{87C0E4F0-AAF1-4478-AD75-D231F9D516BB}" type="slidenum">
              <a:rPr lang="ru-RU" smtClean="0"/>
              <a:pPr/>
              <a:t>22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Вода3"/>
          <p:cNvSpPr/>
          <p:nvPr/>
        </p:nvSpPr>
        <p:spPr>
          <a:xfrm>
            <a:off x="1914" y="5243130"/>
            <a:ext cx="9141714"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Небо"/>
          <p:cNvSpPr/>
          <p:nvPr/>
        </p:nvSpPr>
        <p:spPr>
          <a:xfrm>
            <a:off x="1914" y="0"/>
            <a:ext cx="9141714"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Вода2"/>
          <p:cNvPicPr>
            <a:picLocks noChangeAspect="1"/>
          </p:cNvPicPr>
          <p:nvPr/>
        </p:nvPicPr>
        <p:blipFill rotWithShape="1">
          <a:blip r:embed="rId2" cstate="print">
            <a:extLst>
              <a:ext uri="{28A0092B-C50C-407E-A947-70E740481C1C}">
                <a14:useLocalDpi xmlns:a14="http://schemas.microsoft.com/office/drawing/2010/main" xmlns="" val="0"/>
              </a:ext>
            </a:extLst>
          </a:blip>
          <a:srcRect l="2674" r="9901"/>
          <a:stretch/>
        </p:blipFill>
        <p:spPr>
          <a:xfrm>
            <a:off x="-1069" y="5497898"/>
            <a:ext cx="9141714" cy="463209"/>
          </a:xfrm>
          <a:prstGeom prst="rect">
            <a:avLst/>
          </a:prstGeom>
          <a:noFill/>
          <a:ln>
            <a:noFill/>
          </a:ln>
        </p:spPr>
      </p:pic>
      <p:pic>
        <p:nvPicPr>
          <p:cNvPr id="7" name="Вода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xmlns="" val="0"/>
              </a:ext>
            </a:extLst>
          </a:blip>
          <a:srcRect l="6218" r="6356"/>
          <a:stretch/>
        </p:blipFill>
        <p:spPr>
          <a:xfrm flipH="1">
            <a:off x="-1069" y="5221111"/>
            <a:ext cx="9141714" cy="268288"/>
          </a:xfrm>
          <a:prstGeom prst="rect">
            <a:avLst/>
          </a:prstGeom>
          <a:noFill/>
          <a:ln>
            <a:noFill/>
          </a:ln>
        </p:spPr>
      </p:pic>
      <p:sp>
        <p:nvSpPr>
          <p:cNvPr id="8" name="Прямоугольник 7"/>
          <p:cNvSpPr/>
          <p:nvPr/>
        </p:nvSpPr>
        <p:spPr>
          <a:xfrm>
            <a:off x="-1069" y="5961106"/>
            <a:ext cx="9141714"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ctrTitle"/>
          </p:nvPr>
        </p:nvSpPr>
        <p:spPr>
          <a:xfrm>
            <a:off x="979404" y="1309047"/>
            <a:ext cx="7202092" cy="2667000"/>
          </a:xfrm>
        </p:spPr>
        <p:txBody>
          <a:bodyPr anchor="b">
            <a:noAutofit/>
          </a:bodyPr>
          <a:lstStyle>
            <a:lvl1pPr algn="ctr">
              <a:defRPr sz="6000"/>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979404" y="4038600"/>
            <a:ext cx="7200900" cy="990600"/>
          </a:xfrm>
        </p:spPr>
        <p:txBody>
          <a:bodyPr>
            <a:normAutofit/>
          </a:bodyPr>
          <a:lstStyle>
            <a:lvl1pPr marL="0" indent="0" algn="ctr">
              <a:spcBef>
                <a:spcPts val="0"/>
              </a:spcBef>
              <a:buNone/>
              <a:defRPr sz="1800" cap="all" baseline="0">
                <a:solidFill>
                  <a:schemeClr val="accent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ru-RU" dirty="0"/>
          </a:p>
        </p:txBody>
      </p:sp>
    </p:spTree>
    <p:extLst>
      <p:ext uri="{BB962C8B-B14F-4D97-AF65-F5344CB8AC3E}">
        <p14:creationId xmlns:p14="http://schemas.microsoft.com/office/powerpoint/2010/main" xmlns="" val="29423619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idx="1"/>
          </p:nvPr>
        </p:nvSpPr>
        <p:spPr/>
        <p:txBody>
          <a:bodyPr/>
          <a:lstStyle>
            <a:lvl5pP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34050823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Небо"/>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2" name="Заголовок 1"/>
          <p:cNvSpPr>
            <a:spLocks noGrp="1"/>
          </p:cNvSpPr>
          <p:nvPr>
            <p:ph type="title"/>
          </p:nvPr>
        </p:nvSpPr>
        <p:spPr>
          <a:xfrm>
            <a:off x="970360" y="1309047"/>
            <a:ext cx="7200939" cy="2667000"/>
          </a:xfrm>
        </p:spPr>
        <p:txBody>
          <a:bodyPr anchor="b">
            <a:normAutofit/>
          </a:bodyPr>
          <a:lstStyle>
            <a:lvl1pPr algn="ctr">
              <a:defRPr sz="6000" b="0"/>
            </a:lvl1pPr>
          </a:lstStyle>
          <a:p>
            <a:r>
              <a:rPr lang="ru-RU" smtClean="0"/>
              <a:t>Образец заголовка</a:t>
            </a:r>
            <a:endParaRPr lang="ru-RU" dirty="0"/>
          </a:p>
        </p:txBody>
      </p:sp>
      <p:sp>
        <p:nvSpPr>
          <p:cNvPr id="3" name="Текст 2"/>
          <p:cNvSpPr>
            <a:spLocks noGrp="1"/>
          </p:cNvSpPr>
          <p:nvPr>
            <p:ph type="body" idx="1"/>
          </p:nvPr>
        </p:nvSpPr>
        <p:spPr>
          <a:xfrm>
            <a:off x="970360" y="4038600"/>
            <a:ext cx="72009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30435599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sz="half" idx="1"/>
          </p:nvPr>
        </p:nvSpPr>
        <p:spPr>
          <a:xfrm>
            <a:off x="1005840" y="1572768"/>
            <a:ext cx="3429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Объект 3"/>
          <p:cNvSpPr>
            <a:spLocks noGrp="1"/>
          </p:cNvSpPr>
          <p:nvPr>
            <p:ph sz="half" idx="2"/>
          </p:nvPr>
        </p:nvSpPr>
        <p:spPr>
          <a:xfrm>
            <a:off x="4709160" y="1572768"/>
            <a:ext cx="3429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Дата 4"/>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42493787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05840" y="1572768"/>
            <a:ext cx="3429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1005840" y="2365861"/>
            <a:ext cx="3429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Текст 4"/>
          <p:cNvSpPr>
            <a:spLocks noGrp="1"/>
          </p:cNvSpPr>
          <p:nvPr>
            <p:ph type="body" sz="quarter" idx="3"/>
          </p:nvPr>
        </p:nvSpPr>
        <p:spPr>
          <a:xfrm>
            <a:off x="4709160" y="1572768"/>
            <a:ext cx="3429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709160" y="2365861"/>
            <a:ext cx="3429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7" name="Дата 6"/>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E0E0702-85A3-457B-B211-DD51DE4395B6}" type="slidenum">
              <a:rPr lang="ru-RU" smtClean="0"/>
              <a:pPr/>
              <a:t>‹#›</a:t>
            </a:fld>
            <a:endParaRPr lang="ru-RU"/>
          </a:p>
        </p:txBody>
      </p:sp>
      <p:sp>
        <p:nvSpPr>
          <p:cNvPr id="10" name="Заголовок 9"/>
          <p:cNvSpPr>
            <a:spLocks noGrp="1"/>
          </p:cNvSpPr>
          <p:nvPr>
            <p:ph type="title"/>
          </p:nvPr>
        </p:nvSpPr>
        <p:spPr/>
        <p:txBody>
          <a:bodyPr/>
          <a:lstStyle/>
          <a:p>
            <a:r>
              <a:rPr lang="ru-RU" smtClean="0"/>
              <a:t>Образец заголовка</a:t>
            </a:r>
            <a:endParaRPr lang="ru-RU" dirty="0"/>
          </a:p>
        </p:txBody>
      </p:sp>
    </p:spTree>
    <p:extLst>
      <p:ext uri="{BB962C8B-B14F-4D97-AF65-F5344CB8AC3E}">
        <p14:creationId xmlns:p14="http://schemas.microsoft.com/office/powerpoint/2010/main" xmlns="" val="10723781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E0E0702-85A3-457B-B211-DD51DE4395B6}" type="slidenum">
              <a:rPr lang="ru-RU" smtClean="0"/>
              <a:pPr/>
              <a:t>‹#›</a:t>
            </a:fld>
            <a:endParaRPr lang="ru-RU"/>
          </a:p>
        </p:txBody>
      </p:sp>
      <p:sp>
        <p:nvSpPr>
          <p:cNvPr id="6" name="Заголовок 5"/>
          <p:cNvSpPr>
            <a:spLocks noGrp="1"/>
          </p:cNvSpPr>
          <p:nvPr>
            <p:ph type="title"/>
          </p:nvPr>
        </p:nvSpPr>
        <p:spPr/>
        <p:txBody>
          <a:bodyPr/>
          <a:lstStyle/>
          <a:p>
            <a:r>
              <a:rPr lang="ru-RU" smtClean="0"/>
              <a:t>Образец заголовка</a:t>
            </a:r>
            <a:endParaRPr lang="ru-RU" dirty="0"/>
          </a:p>
        </p:txBody>
      </p:sp>
    </p:spTree>
    <p:extLst>
      <p:ext uri="{BB962C8B-B14F-4D97-AF65-F5344CB8AC3E}">
        <p14:creationId xmlns:p14="http://schemas.microsoft.com/office/powerpoint/2010/main" xmlns="" val="36818866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Небо"/>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2" name="Дата 1"/>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4922624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610" y="762000"/>
            <a:ext cx="2532850" cy="2743200"/>
          </a:xfrm>
        </p:spPr>
        <p:txBody>
          <a:bodyPr anchor="b">
            <a:normAutofit/>
          </a:bodyPr>
          <a:lstStyle>
            <a:lvl1pPr>
              <a:defRPr sz="3200" b="0"/>
            </a:lvl1pPr>
          </a:lstStyle>
          <a:p>
            <a:r>
              <a:rPr lang="ru-RU" smtClean="0"/>
              <a:t>Образец заголовка</a:t>
            </a:r>
            <a:endParaRPr lang="ru-RU" dirty="0"/>
          </a:p>
        </p:txBody>
      </p:sp>
      <p:sp>
        <p:nvSpPr>
          <p:cNvPr id="3" name="Объект 2"/>
          <p:cNvSpPr>
            <a:spLocks noGrp="1"/>
          </p:cNvSpPr>
          <p:nvPr>
            <p:ph idx="1"/>
          </p:nvPr>
        </p:nvSpPr>
        <p:spPr>
          <a:xfrm>
            <a:off x="570310" y="685800"/>
            <a:ext cx="51435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Текст 3"/>
          <p:cNvSpPr>
            <a:spLocks noGrp="1"/>
          </p:cNvSpPr>
          <p:nvPr>
            <p:ph type="body" sz="half" idx="2"/>
          </p:nvPr>
        </p:nvSpPr>
        <p:spPr>
          <a:xfrm>
            <a:off x="6095610" y="3554104"/>
            <a:ext cx="2532850"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14838976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610" y="762000"/>
            <a:ext cx="2532850" cy="2743200"/>
          </a:xfrm>
        </p:spPr>
        <p:txBody>
          <a:bodyPr anchor="b">
            <a:normAutofit/>
          </a:bodyPr>
          <a:lstStyle>
            <a:lvl1pPr>
              <a:defRPr sz="3400" b="0"/>
            </a:lvl1pPr>
          </a:lstStyle>
          <a:p>
            <a:r>
              <a:rPr lang="ru-RU" smtClean="0"/>
              <a:t>Образец заголовка</a:t>
            </a:r>
            <a:endParaRPr lang="ru-RU" dirty="0"/>
          </a:p>
        </p:txBody>
      </p:sp>
      <p:sp>
        <p:nvSpPr>
          <p:cNvPr id="3" name="Рисунок 2"/>
          <p:cNvSpPr>
            <a:spLocks noGrp="1"/>
          </p:cNvSpPr>
          <p:nvPr>
            <p:ph type="pic" idx="1"/>
          </p:nvPr>
        </p:nvSpPr>
        <p:spPr>
          <a:xfrm>
            <a:off x="570310" y="685800"/>
            <a:ext cx="51435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6095610" y="3554104"/>
            <a:ext cx="2532850"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42166151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35362568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274638"/>
            <a:ext cx="1971675" cy="5440362"/>
          </a:xfrm>
        </p:spPr>
        <p:txBody>
          <a:bodyPr vert="eaVert"/>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628650" y="274638"/>
            <a:ext cx="5800725" cy="5440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34D323ED-EDC0-452A-976F-59A13C19C249}"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13586516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Вода3"/>
          <p:cNvSpPr/>
          <p:nvPr/>
        </p:nvSpPr>
        <p:spPr>
          <a:xfrm>
            <a:off x="1914" y="5243130"/>
            <a:ext cx="9141714"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Небо"/>
          <p:cNvSpPr/>
          <p:nvPr/>
        </p:nvSpPr>
        <p:spPr>
          <a:xfrm>
            <a:off x="1914" y="0"/>
            <a:ext cx="9141714"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Вода2"/>
          <p:cNvPicPr>
            <a:picLocks noChangeAspect="1"/>
          </p:cNvPicPr>
          <p:nvPr/>
        </p:nvPicPr>
        <p:blipFill rotWithShape="1">
          <a:blip r:embed="rId2" cstate="print">
            <a:extLst>
              <a:ext uri="{28A0092B-C50C-407E-A947-70E740481C1C}">
                <a14:useLocalDpi xmlns="" xmlns:a14="http://schemas.microsoft.com/office/drawing/2010/main" val="0"/>
              </a:ext>
            </a:extLst>
          </a:blip>
          <a:srcRect l="2674" r="9901"/>
          <a:stretch/>
        </p:blipFill>
        <p:spPr>
          <a:xfrm>
            <a:off x="-1069" y="5497898"/>
            <a:ext cx="9141714" cy="463209"/>
          </a:xfrm>
          <a:prstGeom prst="rect">
            <a:avLst/>
          </a:prstGeom>
          <a:noFill/>
          <a:ln>
            <a:noFill/>
          </a:ln>
        </p:spPr>
      </p:pic>
      <p:pic>
        <p:nvPicPr>
          <p:cNvPr id="7" name="Вода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 xmlns:a14="http://schemas.microsoft.com/office/drawing/2010/main" val="0"/>
              </a:ext>
            </a:extLst>
          </a:blip>
          <a:srcRect l="6218" r="6356"/>
          <a:stretch/>
        </p:blipFill>
        <p:spPr>
          <a:xfrm flipH="1">
            <a:off x="-1069" y="5221111"/>
            <a:ext cx="9141714" cy="268288"/>
          </a:xfrm>
          <a:prstGeom prst="rect">
            <a:avLst/>
          </a:prstGeom>
          <a:noFill/>
          <a:ln>
            <a:noFill/>
          </a:ln>
        </p:spPr>
      </p:pic>
      <p:sp>
        <p:nvSpPr>
          <p:cNvPr id="8" name="Прямоугольник 7"/>
          <p:cNvSpPr/>
          <p:nvPr/>
        </p:nvSpPr>
        <p:spPr>
          <a:xfrm>
            <a:off x="-1069" y="5961106"/>
            <a:ext cx="9141714"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ctrTitle"/>
          </p:nvPr>
        </p:nvSpPr>
        <p:spPr>
          <a:xfrm>
            <a:off x="979404" y="1309047"/>
            <a:ext cx="7202092" cy="2667000"/>
          </a:xfrm>
        </p:spPr>
        <p:txBody>
          <a:bodyPr anchor="b">
            <a:noAutofit/>
          </a:bodyPr>
          <a:lstStyle>
            <a:lvl1pPr algn="ctr">
              <a:defRPr sz="6000"/>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979404" y="4038600"/>
            <a:ext cx="7200900" cy="990600"/>
          </a:xfrm>
        </p:spPr>
        <p:txBody>
          <a:bodyPr>
            <a:normAutofit/>
          </a:bodyPr>
          <a:lstStyle>
            <a:lvl1pPr marL="0" indent="0" algn="ctr">
              <a:spcBef>
                <a:spcPts val="0"/>
              </a:spcBef>
              <a:buNone/>
              <a:defRPr sz="1800" cap="all" baseline="0">
                <a:solidFill>
                  <a:schemeClr val="accent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ru-RU" dirty="0"/>
          </a:p>
        </p:txBody>
      </p:sp>
    </p:spTree>
    <p:extLst>
      <p:ext uri="{BB962C8B-B14F-4D97-AF65-F5344CB8AC3E}">
        <p14:creationId xmlns="" xmlns:p14="http://schemas.microsoft.com/office/powerpoint/2010/main" val="29423619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idx="1"/>
          </p:nvPr>
        </p:nvSpPr>
        <p:spPr/>
        <p:txBody>
          <a:bodyPr/>
          <a:lstStyle>
            <a:lvl5pP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4050823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Небо"/>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2" name="Заголовок 1"/>
          <p:cNvSpPr>
            <a:spLocks noGrp="1"/>
          </p:cNvSpPr>
          <p:nvPr>
            <p:ph type="title"/>
          </p:nvPr>
        </p:nvSpPr>
        <p:spPr>
          <a:xfrm>
            <a:off x="970360" y="1309047"/>
            <a:ext cx="7200939" cy="2667000"/>
          </a:xfrm>
        </p:spPr>
        <p:txBody>
          <a:bodyPr anchor="b">
            <a:normAutofit/>
          </a:bodyPr>
          <a:lstStyle>
            <a:lvl1pPr algn="ctr">
              <a:defRPr sz="6000" b="0"/>
            </a:lvl1pPr>
          </a:lstStyle>
          <a:p>
            <a:r>
              <a:rPr lang="ru-RU" smtClean="0"/>
              <a:t>Образец заголовка</a:t>
            </a:r>
            <a:endParaRPr lang="ru-RU" dirty="0"/>
          </a:p>
        </p:txBody>
      </p:sp>
      <p:sp>
        <p:nvSpPr>
          <p:cNvPr id="3" name="Текст 2"/>
          <p:cNvSpPr>
            <a:spLocks noGrp="1"/>
          </p:cNvSpPr>
          <p:nvPr>
            <p:ph type="body" idx="1"/>
          </p:nvPr>
        </p:nvSpPr>
        <p:spPr>
          <a:xfrm>
            <a:off x="970360" y="4038600"/>
            <a:ext cx="72009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0FF0622-75E4-48B8-A617-5428CA5926CE}" type="datetimeFigureOut">
              <a:rPr lang="ru-RU" smtClean="0"/>
              <a:pPr/>
              <a:t>31.03.2014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A875541-8164-4CC7-9F2F-6F0C49BB858D}" type="slidenum">
              <a:rPr lang="ru-RU" smtClean="0"/>
              <a:pPr/>
              <a:t>‹#›</a:t>
            </a:fld>
            <a:endParaRPr lang="ru-RU" dirty="0"/>
          </a:p>
        </p:txBody>
      </p:sp>
    </p:spTree>
    <p:extLst>
      <p:ext uri="{BB962C8B-B14F-4D97-AF65-F5344CB8AC3E}">
        <p14:creationId xmlns="" xmlns:p14="http://schemas.microsoft.com/office/powerpoint/2010/main" val="30435599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sz="half" idx="1"/>
          </p:nvPr>
        </p:nvSpPr>
        <p:spPr>
          <a:xfrm>
            <a:off x="1005840" y="1572768"/>
            <a:ext cx="3429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Объект 3"/>
          <p:cNvSpPr>
            <a:spLocks noGrp="1"/>
          </p:cNvSpPr>
          <p:nvPr>
            <p:ph sz="half" idx="2"/>
          </p:nvPr>
        </p:nvSpPr>
        <p:spPr>
          <a:xfrm>
            <a:off x="4709160" y="1572768"/>
            <a:ext cx="3429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Дата 4"/>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42493787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05840" y="1572768"/>
            <a:ext cx="3429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1005840" y="2365861"/>
            <a:ext cx="3429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Текст 4"/>
          <p:cNvSpPr>
            <a:spLocks noGrp="1"/>
          </p:cNvSpPr>
          <p:nvPr>
            <p:ph type="body" sz="quarter" idx="3"/>
          </p:nvPr>
        </p:nvSpPr>
        <p:spPr>
          <a:xfrm>
            <a:off x="4709160" y="1572768"/>
            <a:ext cx="3429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709160" y="2365861"/>
            <a:ext cx="3429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7" name="Дата 6"/>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33657E8-550F-40FC-B610-F1A504C3291E}" type="slidenum">
              <a:rPr lang="ru-RU" smtClean="0"/>
              <a:pPr/>
              <a:t>‹#›</a:t>
            </a:fld>
            <a:endParaRPr lang="ru-RU"/>
          </a:p>
        </p:txBody>
      </p:sp>
      <p:sp>
        <p:nvSpPr>
          <p:cNvPr id="10" name="Заголовок 9"/>
          <p:cNvSpPr>
            <a:spLocks noGrp="1"/>
          </p:cNvSpPr>
          <p:nvPr>
            <p:ph type="title"/>
          </p:nvPr>
        </p:nvSpPr>
        <p:spPr/>
        <p:txBody>
          <a:bodyPr/>
          <a:lstStyle/>
          <a:p>
            <a:r>
              <a:rPr lang="ru-RU" smtClean="0"/>
              <a:t>Образец заголовка</a:t>
            </a:r>
            <a:endParaRPr lang="ru-RU" dirty="0"/>
          </a:p>
        </p:txBody>
      </p:sp>
    </p:spTree>
    <p:extLst>
      <p:ext uri="{BB962C8B-B14F-4D97-AF65-F5344CB8AC3E}">
        <p14:creationId xmlns="" xmlns:p14="http://schemas.microsoft.com/office/powerpoint/2010/main" val="10723781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33657E8-550F-40FC-B610-F1A504C3291E}" type="slidenum">
              <a:rPr lang="ru-RU" smtClean="0"/>
              <a:pPr/>
              <a:t>‹#›</a:t>
            </a:fld>
            <a:endParaRPr lang="ru-RU"/>
          </a:p>
        </p:txBody>
      </p:sp>
      <p:sp>
        <p:nvSpPr>
          <p:cNvPr id="6" name="Заголовок 5"/>
          <p:cNvSpPr>
            <a:spLocks noGrp="1"/>
          </p:cNvSpPr>
          <p:nvPr>
            <p:ph type="title"/>
          </p:nvPr>
        </p:nvSpPr>
        <p:spPr/>
        <p:txBody>
          <a:bodyPr/>
          <a:lstStyle/>
          <a:p>
            <a:r>
              <a:rPr lang="ru-RU" smtClean="0"/>
              <a:t>Образец заголовка</a:t>
            </a:r>
            <a:endParaRPr lang="ru-RU" dirty="0"/>
          </a:p>
        </p:txBody>
      </p:sp>
    </p:spTree>
    <p:extLst>
      <p:ext uri="{BB962C8B-B14F-4D97-AF65-F5344CB8AC3E}">
        <p14:creationId xmlns="" xmlns:p14="http://schemas.microsoft.com/office/powerpoint/2010/main" val="3681886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Небо"/>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2" name="Дата 1"/>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4922624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610" y="762000"/>
            <a:ext cx="2532850" cy="2743200"/>
          </a:xfrm>
        </p:spPr>
        <p:txBody>
          <a:bodyPr anchor="b">
            <a:normAutofit/>
          </a:bodyPr>
          <a:lstStyle>
            <a:lvl1pPr>
              <a:defRPr sz="3200" b="0"/>
            </a:lvl1pPr>
          </a:lstStyle>
          <a:p>
            <a:r>
              <a:rPr lang="ru-RU" smtClean="0"/>
              <a:t>Образец заголовка</a:t>
            </a:r>
            <a:endParaRPr lang="ru-RU" dirty="0"/>
          </a:p>
        </p:txBody>
      </p:sp>
      <p:sp>
        <p:nvSpPr>
          <p:cNvPr id="3" name="Объект 2"/>
          <p:cNvSpPr>
            <a:spLocks noGrp="1"/>
          </p:cNvSpPr>
          <p:nvPr>
            <p:ph idx="1"/>
          </p:nvPr>
        </p:nvSpPr>
        <p:spPr>
          <a:xfrm>
            <a:off x="570310" y="685800"/>
            <a:ext cx="51435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Текст 3"/>
          <p:cNvSpPr>
            <a:spLocks noGrp="1"/>
          </p:cNvSpPr>
          <p:nvPr>
            <p:ph type="body" sz="half" idx="2"/>
          </p:nvPr>
        </p:nvSpPr>
        <p:spPr>
          <a:xfrm>
            <a:off x="6095610" y="3554104"/>
            <a:ext cx="2532850"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1483897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610" y="762000"/>
            <a:ext cx="2532850" cy="2743200"/>
          </a:xfrm>
        </p:spPr>
        <p:txBody>
          <a:bodyPr anchor="b">
            <a:normAutofit/>
          </a:bodyPr>
          <a:lstStyle>
            <a:lvl1pPr>
              <a:defRPr sz="3400" b="0"/>
            </a:lvl1pPr>
          </a:lstStyle>
          <a:p>
            <a:r>
              <a:rPr lang="ru-RU" smtClean="0"/>
              <a:t>Образец заголовка</a:t>
            </a:r>
            <a:endParaRPr lang="ru-RU" dirty="0"/>
          </a:p>
        </p:txBody>
      </p:sp>
      <p:sp>
        <p:nvSpPr>
          <p:cNvPr id="3" name="Рисунок 2"/>
          <p:cNvSpPr>
            <a:spLocks noGrp="1"/>
          </p:cNvSpPr>
          <p:nvPr>
            <p:ph type="pic" idx="1"/>
          </p:nvPr>
        </p:nvSpPr>
        <p:spPr>
          <a:xfrm>
            <a:off x="570310" y="685800"/>
            <a:ext cx="51435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6095610" y="3554104"/>
            <a:ext cx="2532850"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4216615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5362568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274638"/>
            <a:ext cx="1971675" cy="5440362"/>
          </a:xfrm>
        </p:spPr>
        <p:txBody>
          <a:bodyPr vert="eaVert"/>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628650" y="274638"/>
            <a:ext cx="5800725" cy="5440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13586516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Вода3"/>
          <p:cNvSpPr/>
          <p:nvPr/>
        </p:nvSpPr>
        <p:spPr>
          <a:xfrm>
            <a:off x="1914" y="5243130"/>
            <a:ext cx="9141714"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Небо"/>
          <p:cNvSpPr/>
          <p:nvPr/>
        </p:nvSpPr>
        <p:spPr>
          <a:xfrm>
            <a:off x="1914" y="0"/>
            <a:ext cx="9141714"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Вода2"/>
          <p:cNvPicPr>
            <a:picLocks noChangeAspect="1"/>
          </p:cNvPicPr>
          <p:nvPr/>
        </p:nvPicPr>
        <p:blipFill rotWithShape="1">
          <a:blip r:embed="rId2" cstate="print">
            <a:extLst>
              <a:ext uri="{28A0092B-C50C-407E-A947-70E740481C1C}">
                <a14:useLocalDpi xmlns="" xmlns:a14="http://schemas.microsoft.com/office/drawing/2010/main" val="0"/>
              </a:ext>
            </a:extLst>
          </a:blip>
          <a:srcRect l="2674" r="9901"/>
          <a:stretch/>
        </p:blipFill>
        <p:spPr>
          <a:xfrm>
            <a:off x="-1069" y="5497898"/>
            <a:ext cx="9141714" cy="463209"/>
          </a:xfrm>
          <a:prstGeom prst="rect">
            <a:avLst/>
          </a:prstGeom>
          <a:noFill/>
          <a:ln>
            <a:noFill/>
          </a:ln>
        </p:spPr>
      </p:pic>
      <p:pic>
        <p:nvPicPr>
          <p:cNvPr id="7" name="Вода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 xmlns:a14="http://schemas.microsoft.com/office/drawing/2010/main" val="0"/>
              </a:ext>
            </a:extLst>
          </a:blip>
          <a:srcRect l="6218" r="6356"/>
          <a:stretch/>
        </p:blipFill>
        <p:spPr>
          <a:xfrm flipH="1">
            <a:off x="-1069" y="5221111"/>
            <a:ext cx="9141714" cy="268288"/>
          </a:xfrm>
          <a:prstGeom prst="rect">
            <a:avLst/>
          </a:prstGeom>
          <a:noFill/>
          <a:ln>
            <a:noFill/>
          </a:ln>
        </p:spPr>
      </p:pic>
      <p:sp>
        <p:nvSpPr>
          <p:cNvPr id="8" name="Прямоугольник 7"/>
          <p:cNvSpPr/>
          <p:nvPr/>
        </p:nvSpPr>
        <p:spPr>
          <a:xfrm>
            <a:off x="-1069" y="5961106"/>
            <a:ext cx="9141714"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ctrTitle"/>
          </p:nvPr>
        </p:nvSpPr>
        <p:spPr>
          <a:xfrm>
            <a:off x="979404" y="1309047"/>
            <a:ext cx="7202092" cy="2667000"/>
          </a:xfrm>
        </p:spPr>
        <p:txBody>
          <a:bodyPr anchor="b">
            <a:noAutofit/>
          </a:bodyPr>
          <a:lstStyle>
            <a:lvl1pPr algn="ctr">
              <a:defRPr sz="6000"/>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979404" y="4038600"/>
            <a:ext cx="7200900" cy="990600"/>
          </a:xfrm>
        </p:spPr>
        <p:txBody>
          <a:bodyPr>
            <a:normAutofit/>
          </a:bodyPr>
          <a:lstStyle>
            <a:lvl1pPr marL="0" indent="0" algn="ctr">
              <a:spcBef>
                <a:spcPts val="0"/>
              </a:spcBef>
              <a:buNone/>
              <a:defRPr sz="1800" cap="all" baseline="0">
                <a:solidFill>
                  <a:schemeClr val="accent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ru-RU" dirty="0"/>
          </a:p>
        </p:txBody>
      </p:sp>
    </p:spTree>
    <p:extLst>
      <p:ext uri="{BB962C8B-B14F-4D97-AF65-F5344CB8AC3E}">
        <p14:creationId xmlns="" xmlns:p14="http://schemas.microsoft.com/office/powerpoint/2010/main" val="29423619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idx="1"/>
          </p:nvPr>
        </p:nvSpPr>
        <p:spPr/>
        <p:txBody>
          <a:bodyPr/>
          <a:lstStyle>
            <a:lvl5pP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4050823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Небо"/>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2" name="Заголовок 1"/>
          <p:cNvSpPr>
            <a:spLocks noGrp="1"/>
          </p:cNvSpPr>
          <p:nvPr>
            <p:ph type="title"/>
          </p:nvPr>
        </p:nvSpPr>
        <p:spPr>
          <a:xfrm>
            <a:off x="970360" y="1309047"/>
            <a:ext cx="7200939" cy="2667000"/>
          </a:xfrm>
        </p:spPr>
        <p:txBody>
          <a:bodyPr anchor="b">
            <a:normAutofit/>
          </a:bodyPr>
          <a:lstStyle>
            <a:lvl1pPr algn="ctr">
              <a:defRPr sz="6000" b="0"/>
            </a:lvl1pPr>
          </a:lstStyle>
          <a:p>
            <a:r>
              <a:rPr lang="ru-RU" smtClean="0"/>
              <a:t>Образец заголовка</a:t>
            </a:r>
            <a:endParaRPr lang="ru-RU" dirty="0"/>
          </a:p>
        </p:txBody>
      </p:sp>
      <p:sp>
        <p:nvSpPr>
          <p:cNvPr id="3" name="Текст 2"/>
          <p:cNvSpPr>
            <a:spLocks noGrp="1"/>
          </p:cNvSpPr>
          <p:nvPr>
            <p:ph type="body" idx="1"/>
          </p:nvPr>
        </p:nvSpPr>
        <p:spPr>
          <a:xfrm>
            <a:off x="970360" y="4038600"/>
            <a:ext cx="72009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0FF0622-75E4-48B8-A617-5428CA5926CE}" type="datetimeFigureOut">
              <a:rPr lang="ru-RU" smtClean="0"/>
              <a:pPr/>
              <a:t>31.03.2014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A875541-8164-4CC7-9F2F-6F0C49BB858D}" type="slidenum">
              <a:rPr lang="ru-RU" smtClean="0"/>
              <a:pPr/>
              <a:t>‹#›</a:t>
            </a:fld>
            <a:endParaRPr lang="ru-RU" dirty="0"/>
          </a:p>
        </p:txBody>
      </p:sp>
    </p:spTree>
    <p:extLst>
      <p:ext uri="{BB962C8B-B14F-4D97-AF65-F5344CB8AC3E}">
        <p14:creationId xmlns="" xmlns:p14="http://schemas.microsoft.com/office/powerpoint/2010/main" val="30435599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sz="half" idx="1"/>
          </p:nvPr>
        </p:nvSpPr>
        <p:spPr>
          <a:xfrm>
            <a:off x="1005840" y="1572768"/>
            <a:ext cx="3429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Объект 3"/>
          <p:cNvSpPr>
            <a:spLocks noGrp="1"/>
          </p:cNvSpPr>
          <p:nvPr>
            <p:ph sz="half" idx="2"/>
          </p:nvPr>
        </p:nvSpPr>
        <p:spPr>
          <a:xfrm>
            <a:off x="4709160" y="1572768"/>
            <a:ext cx="3429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Дата 4"/>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42493787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05840" y="1572768"/>
            <a:ext cx="3429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1005840" y="2365861"/>
            <a:ext cx="3429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Текст 4"/>
          <p:cNvSpPr>
            <a:spLocks noGrp="1"/>
          </p:cNvSpPr>
          <p:nvPr>
            <p:ph type="body" sz="quarter" idx="3"/>
          </p:nvPr>
        </p:nvSpPr>
        <p:spPr>
          <a:xfrm>
            <a:off x="4709160" y="1572768"/>
            <a:ext cx="3429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709160" y="2365861"/>
            <a:ext cx="3429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7" name="Дата 6"/>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33657E8-550F-40FC-B610-F1A504C3291E}" type="slidenum">
              <a:rPr lang="ru-RU" smtClean="0"/>
              <a:pPr/>
              <a:t>‹#›</a:t>
            </a:fld>
            <a:endParaRPr lang="ru-RU"/>
          </a:p>
        </p:txBody>
      </p:sp>
      <p:sp>
        <p:nvSpPr>
          <p:cNvPr id="10" name="Заголовок 9"/>
          <p:cNvSpPr>
            <a:spLocks noGrp="1"/>
          </p:cNvSpPr>
          <p:nvPr>
            <p:ph type="title"/>
          </p:nvPr>
        </p:nvSpPr>
        <p:spPr/>
        <p:txBody>
          <a:bodyPr/>
          <a:lstStyle/>
          <a:p>
            <a:r>
              <a:rPr lang="ru-RU" smtClean="0"/>
              <a:t>Образец заголовка</a:t>
            </a:r>
            <a:endParaRPr lang="ru-RU" dirty="0"/>
          </a:p>
        </p:txBody>
      </p:sp>
    </p:spTree>
    <p:extLst>
      <p:ext uri="{BB962C8B-B14F-4D97-AF65-F5344CB8AC3E}">
        <p14:creationId xmlns="" xmlns:p14="http://schemas.microsoft.com/office/powerpoint/2010/main" val="10723781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33657E8-550F-40FC-B610-F1A504C3291E}" type="slidenum">
              <a:rPr lang="ru-RU" smtClean="0"/>
              <a:pPr/>
              <a:t>‹#›</a:t>
            </a:fld>
            <a:endParaRPr lang="ru-RU"/>
          </a:p>
        </p:txBody>
      </p:sp>
      <p:sp>
        <p:nvSpPr>
          <p:cNvPr id="6" name="Заголовок 5"/>
          <p:cNvSpPr>
            <a:spLocks noGrp="1"/>
          </p:cNvSpPr>
          <p:nvPr>
            <p:ph type="title"/>
          </p:nvPr>
        </p:nvSpPr>
        <p:spPr/>
        <p:txBody>
          <a:bodyPr/>
          <a:lstStyle/>
          <a:p>
            <a:r>
              <a:rPr lang="ru-RU" smtClean="0"/>
              <a:t>Образец заголовка</a:t>
            </a:r>
            <a:endParaRPr lang="ru-RU" dirty="0"/>
          </a:p>
        </p:txBody>
      </p:sp>
    </p:spTree>
    <p:extLst>
      <p:ext uri="{BB962C8B-B14F-4D97-AF65-F5344CB8AC3E}">
        <p14:creationId xmlns="" xmlns:p14="http://schemas.microsoft.com/office/powerpoint/2010/main" val="3681886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Небо"/>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2" name="Дата 1"/>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4922624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610" y="762000"/>
            <a:ext cx="2532850" cy="2743200"/>
          </a:xfrm>
        </p:spPr>
        <p:txBody>
          <a:bodyPr anchor="b">
            <a:normAutofit/>
          </a:bodyPr>
          <a:lstStyle>
            <a:lvl1pPr>
              <a:defRPr sz="3200" b="0"/>
            </a:lvl1pPr>
          </a:lstStyle>
          <a:p>
            <a:r>
              <a:rPr lang="ru-RU" smtClean="0"/>
              <a:t>Образец заголовка</a:t>
            </a:r>
            <a:endParaRPr lang="ru-RU" dirty="0"/>
          </a:p>
        </p:txBody>
      </p:sp>
      <p:sp>
        <p:nvSpPr>
          <p:cNvPr id="3" name="Объект 2"/>
          <p:cNvSpPr>
            <a:spLocks noGrp="1"/>
          </p:cNvSpPr>
          <p:nvPr>
            <p:ph idx="1"/>
          </p:nvPr>
        </p:nvSpPr>
        <p:spPr>
          <a:xfrm>
            <a:off x="570310" y="685800"/>
            <a:ext cx="51435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Текст 3"/>
          <p:cNvSpPr>
            <a:spLocks noGrp="1"/>
          </p:cNvSpPr>
          <p:nvPr>
            <p:ph type="body" sz="half" idx="2"/>
          </p:nvPr>
        </p:nvSpPr>
        <p:spPr>
          <a:xfrm>
            <a:off x="6095610" y="3554104"/>
            <a:ext cx="2532850"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1483897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610" y="762000"/>
            <a:ext cx="2532850" cy="2743200"/>
          </a:xfrm>
        </p:spPr>
        <p:txBody>
          <a:bodyPr anchor="b">
            <a:normAutofit/>
          </a:bodyPr>
          <a:lstStyle>
            <a:lvl1pPr>
              <a:defRPr sz="3400" b="0"/>
            </a:lvl1pPr>
          </a:lstStyle>
          <a:p>
            <a:r>
              <a:rPr lang="ru-RU" smtClean="0"/>
              <a:t>Образец заголовка</a:t>
            </a:r>
            <a:endParaRPr lang="ru-RU" dirty="0"/>
          </a:p>
        </p:txBody>
      </p:sp>
      <p:sp>
        <p:nvSpPr>
          <p:cNvPr id="3" name="Рисунок 2"/>
          <p:cNvSpPr>
            <a:spLocks noGrp="1"/>
          </p:cNvSpPr>
          <p:nvPr>
            <p:ph type="pic" idx="1"/>
          </p:nvPr>
        </p:nvSpPr>
        <p:spPr>
          <a:xfrm>
            <a:off x="570310" y="685800"/>
            <a:ext cx="51435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6095610" y="3554104"/>
            <a:ext cx="2532850"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4216615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5362568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274638"/>
            <a:ext cx="1971675" cy="5440362"/>
          </a:xfrm>
        </p:spPr>
        <p:txBody>
          <a:bodyPr vert="eaVert"/>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628650" y="274638"/>
            <a:ext cx="5800725" cy="5440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fld id="{91934A75-8E52-44F7-BD7A-23DAF00B0024}" type="datetimeFigureOut">
              <a:rPr lang="ru-RU" smtClean="0"/>
              <a:pPr/>
              <a:t>31.03.2014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13586516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6" name="Rectangle 4"/>
          <p:cNvSpPr>
            <a:spLocks noGrp="1" noChangeArrowheads="1"/>
          </p:cNvSpPr>
          <p:nvPr>
            <p:ph type="ctrTitle" sz="quarter"/>
          </p:nvPr>
        </p:nvSpPr>
        <p:spPr>
          <a:xfrm>
            <a:off x="1905000" y="2057400"/>
            <a:ext cx="6705600" cy="1447800"/>
          </a:xfrm>
        </p:spPr>
        <p:txBody>
          <a:bodyPr/>
          <a:lstStyle>
            <a:lvl1pPr>
              <a:defRPr sz="4400"/>
            </a:lvl1pPr>
          </a:lstStyle>
          <a:p>
            <a:pPr lvl="0"/>
            <a:r>
              <a:rPr lang="ru-RU" noProof="0" smtClean="0"/>
              <a:t>Образец заголовка</a:t>
            </a:r>
          </a:p>
        </p:txBody>
      </p:sp>
      <p:sp>
        <p:nvSpPr>
          <p:cNvPr id="3077" name="Rectangle 5"/>
          <p:cNvSpPr>
            <a:spLocks noGrp="1" noChangeArrowheads="1"/>
          </p:cNvSpPr>
          <p:nvPr>
            <p:ph type="subTitle" sz="quarter" idx="1"/>
          </p:nvPr>
        </p:nvSpPr>
        <p:spPr>
          <a:xfrm>
            <a:off x="2209800" y="3581400"/>
            <a:ext cx="6400800" cy="1752600"/>
          </a:xfrm>
        </p:spPr>
        <p:txBody>
          <a:bodyPr/>
          <a:lstStyle>
            <a:lvl1pPr marL="0" indent="0">
              <a:spcBef>
                <a:spcPct val="20000"/>
              </a:spcBef>
              <a:buFontTx/>
              <a:buNone/>
              <a:defRPr/>
            </a:lvl1pPr>
          </a:lstStyle>
          <a:p>
            <a:pPr lvl="0"/>
            <a:r>
              <a:rPr lang="ru-RU" noProof="0" smtClean="0"/>
              <a:t>Образец подзаголовка</a:t>
            </a:r>
          </a:p>
        </p:txBody>
      </p:sp>
      <p:sp>
        <p:nvSpPr>
          <p:cNvPr id="3078" name="Rectangle 6"/>
          <p:cNvSpPr>
            <a:spLocks noGrp="1" noChangeArrowheads="1"/>
          </p:cNvSpPr>
          <p:nvPr>
            <p:ph type="dt" sz="quarter" idx="2"/>
          </p:nvPr>
        </p:nvSpPr>
        <p:spPr/>
        <p:txBody>
          <a:bodyPr/>
          <a:lstStyle>
            <a:lvl1pPr>
              <a:defRPr/>
            </a:lvl1pPr>
          </a:lstStyle>
          <a:p>
            <a:pPr>
              <a:defRPr/>
            </a:pPr>
            <a:endParaRPr lang="ru-RU"/>
          </a:p>
        </p:txBody>
      </p:sp>
      <p:sp>
        <p:nvSpPr>
          <p:cNvPr id="3079" name="Rectangle 7"/>
          <p:cNvSpPr>
            <a:spLocks noGrp="1" noChangeArrowheads="1"/>
          </p:cNvSpPr>
          <p:nvPr>
            <p:ph type="ftr" sz="quarter" idx="3"/>
          </p:nvPr>
        </p:nvSpPr>
        <p:spPr/>
        <p:txBody>
          <a:bodyPr/>
          <a:lstStyle>
            <a:lvl1pPr>
              <a:defRPr/>
            </a:lvl1pPr>
          </a:lstStyle>
          <a:p>
            <a:pPr>
              <a:defRPr/>
            </a:pPr>
            <a:endParaRPr lang="ru-RU"/>
          </a:p>
        </p:txBody>
      </p:sp>
      <p:sp>
        <p:nvSpPr>
          <p:cNvPr id="3080" name="Rectangle 8"/>
          <p:cNvSpPr>
            <a:spLocks noGrp="1" noChangeArrowheads="1"/>
          </p:cNvSpPr>
          <p:nvPr>
            <p:ph type="sldNum" sz="quarter" idx="4"/>
          </p:nvPr>
        </p:nvSpPr>
        <p:spPr/>
        <p:txBody>
          <a:bodyPr/>
          <a:lstStyle>
            <a:lvl1pPr>
              <a:defRPr/>
            </a:lvl1pPr>
          </a:lstStyle>
          <a:p>
            <a:pPr>
              <a:defRPr/>
            </a:pPr>
            <a:fld id="{93388D21-D443-47CF-AA4F-C6271DA77CE2}"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22777392"/>
      </p:ext>
    </p:extLst>
  </p:cSld>
  <p:clrMapOvr>
    <a:masterClrMapping/>
  </p:clrMapOvr>
  <p:transition spd="med">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Date Placeholder 3"/>
          <p:cNvSpPr>
            <a:spLocks noGrp="1"/>
          </p:cNvSpPr>
          <p:nvPr>
            <p:ph type="dt" sz="quarter" idx="10"/>
          </p:nvPr>
        </p:nvSpPr>
        <p:spPr/>
        <p:txBody>
          <a:bodyPr/>
          <a:lstStyle>
            <a:lvl1pPr>
              <a:defRPr/>
            </a:lvl1pPr>
          </a:lstStyle>
          <a:p>
            <a:fld id="{40FF0622-75E4-48B8-A617-5428CA5926CE}" type="datetimeFigureOut">
              <a:rPr lang="ru-RU" smtClean="0"/>
              <a:pPr/>
              <a:t>31.03.2014</a:t>
            </a:fld>
            <a:endParaRPr lang="ru-RU" dirty="0"/>
          </a:p>
        </p:txBody>
      </p:sp>
      <p:sp>
        <p:nvSpPr>
          <p:cNvPr id="5" name="Footer Placeholder 4"/>
          <p:cNvSpPr>
            <a:spLocks noGrp="1"/>
          </p:cNvSpPr>
          <p:nvPr>
            <p:ph type="ftr" sz="quarter" idx="11"/>
          </p:nvPr>
        </p:nvSpPr>
        <p:spPr/>
        <p:txBody>
          <a:bodyPr/>
          <a:lstStyle>
            <a:lvl1pPr>
              <a:defRPr/>
            </a:lvl1pPr>
          </a:lstStyle>
          <a:p>
            <a:endParaRPr lang="ru-RU" dirty="0"/>
          </a:p>
        </p:txBody>
      </p:sp>
      <p:sp>
        <p:nvSpPr>
          <p:cNvPr id="6" name="Slide Number Placeholder 5"/>
          <p:cNvSpPr>
            <a:spLocks noGrp="1"/>
          </p:cNvSpPr>
          <p:nvPr>
            <p:ph type="sldNum" sz="quarter" idx="12"/>
          </p:nvPr>
        </p:nvSpPr>
        <p:spPr/>
        <p:txBody>
          <a:bodyPr/>
          <a:lstStyle>
            <a:lvl1pPr>
              <a:defRPr/>
            </a:lvl1pPr>
          </a:lstStyle>
          <a:p>
            <a:fld id="{BA875541-8164-4CC7-9F2F-6F0C49BB858D}" type="slidenum">
              <a:rPr lang="ru-RU" smtClean="0"/>
              <a:pPr/>
              <a:t>‹#›</a:t>
            </a:fld>
            <a:endParaRPr lang="ru-RU" dirty="0"/>
          </a:p>
        </p:txBody>
      </p:sp>
    </p:spTree>
    <p:extLst>
      <p:ext uri="{BB962C8B-B14F-4D97-AF65-F5344CB8AC3E}">
        <p14:creationId xmlns="" xmlns:p14="http://schemas.microsoft.com/office/powerpoint/2010/main" val="2209479080"/>
      </p:ext>
    </p:extLst>
  </p:cSld>
  <p:clrMapOvr>
    <a:masterClrMapping/>
  </p:clrMapOvr>
  <p:transition spd="med">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2133600" y="2057400"/>
            <a:ext cx="30861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5372100" y="2057400"/>
            <a:ext cx="30861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4269148602"/>
      </p:ext>
    </p:extLst>
  </p:cSld>
  <p:clrMapOvr>
    <a:masterClrMapping/>
  </p:clrMapOvr>
  <p:transition spd="med">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2494775983"/>
      </p:ext>
    </p:extLst>
  </p:cSld>
  <p:clrMapOvr>
    <a:masterClrMapping/>
  </p:clrMapOvr>
  <p:transition spd="med">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238316579"/>
      </p:ext>
    </p:extLst>
  </p:cSld>
  <p:clrMapOvr>
    <a:masterClrMapping/>
  </p:clrMapOvr>
  <p:transition spd="med">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110041817"/>
      </p:ext>
    </p:extLst>
  </p:cSld>
  <p:clrMapOvr>
    <a:masterClrMapping/>
  </p:clrMapOvr>
  <p:transition spd="med">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1244505008"/>
      </p:ext>
    </p:extLst>
  </p:cSld>
  <p:clrMapOvr>
    <a:masterClrMapping/>
  </p:clrMapOvr>
  <p:transition spd="med">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2322100128"/>
      </p:ext>
    </p:extLst>
  </p:cSld>
  <p:clrMapOvr>
    <a:masterClrMapping/>
  </p:clrMapOvr>
  <p:transition spd="med">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76512542"/>
      </p:ext>
    </p:extLst>
  </p:cSld>
  <p:clrMapOvr>
    <a:masterClrMapping/>
  </p:clrMapOvr>
  <p:transition spd="med">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066800"/>
            <a:ext cx="1657350" cy="4953000"/>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828800" y="1066800"/>
            <a:ext cx="4819650" cy="4953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quarter" idx="10"/>
          </p:nvPr>
        </p:nvSpPr>
        <p:spPr/>
        <p:txBody>
          <a:bodyPr/>
          <a:lstStyle>
            <a:lvl1pPr>
              <a:defRPr/>
            </a:lvl1pPr>
          </a:lstStyle>
          <a:p>
            <a:fld id="{91934A75-8E52-44F7-BD7A-23DAF00B0024}" type="datetimeFigureOut">
              <a:rPr lang="ru-RU" smtClean="0"/>
              <a:pPr/>
              <a:t>31.03.2014</a:t>
            </a:fld>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000363236"/>
      </p:ext>
    </p:extLst>
  </p:cSld>
  <p:clrMapOvr>
    <a:masterClrMapping/>
  </p:clrMapOvr>
  <p:transition spd="med">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30250" y="1905000"/>
            <a:ext cx="7681913" cy="1523495"/>
          </a:xfrm>
        </p:spPr>
        <p:txBody>
          <a:bodyPr>
            <a:noAutofit/>
          </a:bodyPr>
          <a:lstStyle>
            <a:lvl1pPr>
              <a:lnSpc>
                <a:spcPct val="90000"/>
              </a:lnSpc>
              <a:defRPr sz="5400"/>
            </a:lvl1pPr>
          </a:lstStyle>
          <a:p>
            <a:r>
              <a:rPr lang="ru-RU" noProof="0" smtClean="0"/>
              <a:t>Образец заголовка</a:t>
            </a:r>
            <a:endParaRPr lang="ru-RU" noProof="0"/>
          </a:p>
        </p:txBody>
      </p:sp>
      <p:sp>
        <p:nvSpPr>
          <p:cNvPr id="3" name="Подзаголовок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ru-RU" noProof="0" smtClean="0"/>
              <a:t>Образец подзаголовка</a:t>
            </a:r>
            <a:endParaRPr lang="ru-RU" noProof="0"/>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ролик, видео и прочие особые слайды">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ru-RU" noProof="0" smtClean="0"/>
              <a:t>Образец заголовка</a:t>
            </a:r>
            <a:endParaRPr lang="ru-RU" noProof="0"/>
          </a:p>
        </p:txBody>
      </p:sp>
      <p:sp>
        <p:nvSpPr>
          <p:cNvPr id="3" name="Подзаголовок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ru-RU" noProof="0" smtClean="0"/>
              <a:t>Образец подзаголовка</a:t>
            </a:r>
            <a:endParaRPr lang="ru-RU" noProof="0"/>
          </a:p>
        </p:txBody>
      </p:sp>
      <p:sp>
        <p:nvSpPr>
          <p:cNvPr id="7" name="Текст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ru-RU" noProof="0" smtClean="0"/>
              <a:t>щелкните, чтобы…</a:t>
            </a:r>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3" name="Объект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3" name="Объект 2"/>
          <p:cNvSpPr>
            <a:spLocks noGrp="1"/>
          </p:cNvSpPr>
          <p:nvPr>
            <p:ph sz="half" idx="1"/>
          </p:nvPr>
        </p:nvSpPr>
        <p:spPr>
          <a:xfrm>
            <a:off x="381000" y="1411553"/>
            <a:ext cx="41148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4" name="Объект 3"/>
          <p:cNvSpPr>
            <a:spLocks noGrp="1"/>
          </p:cNvSpPr>
          <p:nvPr>
            <p:ph sz="half" idx="2"/>
          </p:nvPr>
        </p:nvSpPr>
        <p:spPr>
          <a:xfrm>
            <a:off x="4648200" y="1411553"/>
            <a:ext cx="41148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noProof="0" smtClean="0"/>
              <a:t>Образец заголовка</a:t>
            </a:r>
            <a:endParaRPr lang="ru-RU" noProof="0"/>
          </a:p>
        </p:txBody>
      </p:sp>
      <p:sp>
        <p:nvSpPr>
          <p:cNvPr id="3" name="Текст 2"/>
          <p:cNvSpPr>
            <a:spLocks noGrp="1"/>
          </p:cNvSpPr>
          <p:nvPr>
            <p:ph type="body" idx="1"/>
          </p:nvPr>
        </p:nvSpPr>
        <p:spPr>
          <a:xfrm>
            <a:off x="381000" y="1757802"/>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ru-RU" noProof="0" smtClean="0"/>
              <a:t>Образец текста</a:t>
            </a:r>
          </a:p>
        </p:txBody>
      </p:sp>
      <p:sp>
        <p:nvSpPr>
          <p:cNvPr id="4" name="Объект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5" name="Текст 4"/>
          <p:cNvSpPr>
            <a:spLocks noGrp="1"/>
          </p:cNvSpPr>
          <p:nvPr>
            <p:ph type="body" sz="quarter" idx="3"/>
          </p:nvPr>
        </p:nvSpPr>
        <p:spPr>
          <a:xfrm>
            <a:off x="4645981" y="1757802"/>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ru-RU" noProof="0" smtClean="0"/>
              <a:t>Образец текста</a:t>
            </a:r>
          </a:p>
        </p:txBody>
      </p:sp>
      <p:sp>
        <p:nvSpPr>
          <p:cNvPr id="6" name="Объект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Пусто">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WALKIN: печать с использованием оттенков серого">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_Заголовок и объект">
    <p:bg bwMode="black">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bwMode="white"/>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3_Заголовок и объект">
    <p:bg bwMode="black">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bwMode="white"/>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4" name="Текст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ru-RU" noProof="0" smtClean="0"/>
              <a:t>Образец текста</a:t>
            </a: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_ролик, видео и прочие особые слайды">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ru-RU" noProof="0" smtClean="0"/>
              <a:t>Образец заголовка</a:t>
            </a:r>
            <a:endParaRPr lang="ru-RU" noProof="0"/>
          </a:p>
        </p:txBody>
      </p:sp>
      <p:sp>
        <p:nvSpPr>
          <p:cNvPr id="3" name="Подзаголовок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ru-RU" noProof="0" smtClean="0"/>
              <a:t>Образец подзаголовка</a:t>
            </a:r>
            <a:endParaRPr lang="ru-RU" noProof="0"/>
          </a:p>
        </p:txBody>
      </p:sp>
      <p:sp>
        <p:nvSpPr>
          <p:cNvPr id="7" name="Текст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ru-RU" noProof="0" smtClean="0"/>
              <a:t>щелкните, чтобы…</a:t>
            </a: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Используется для слайдов с кодом программного обеспечени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a:xfrm>
            <a:off x="722313" y="1905000"/>
            <a:ext cx="8040688"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30250" y="1905000"/>
            <a:ext cx="7681913" cy="1523495"/>
          </a:xfrm>
        </p:spPr>
        <p:txBody>
          <a:bodyPr>
            <a:noAutofit/>
          </a:bodyPr>
          <a:lstStyle>
            <a:lvl1pPr>
              <a:lnSpc>
                <a:spcPct val="90000"/>
              </a:lnSpc>
              <a:defRPr sz="5400"/>
            </a:lvl1pPr>
          </a:lstStyle>
          <a:p>
            <a:r>
              <a:rPr lang="ru-RU" noProof="0" smtClean="0"/>
              <a:t>Образец заголовка</a:t>
            </a:r>
            <a:endParaRPr lang="ru-RU" noProof="0"/>
          </a:p>
        </p:txBody>
      </p:sp>
      <p:sp>
        <p:nvSpPr>
          <p:cNvPr id="3" name="Подзаголовок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ru-RU" noProof="0" smtClean="0"/>
              <a:t>Образец подзаголовка</a:t>
            </a:r>
            <a:endParaRPr lang="ru-RU" noProof="0"/>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ролик, видео и прочие особые слайды">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ru-RU" noProof="0" smtClean="0"/>
              <a:t>Образец заголовка</a:t>
            </a:r>
            <a:endParaRPr lang="ru-RU" noProof="0"/>
          </a:p>
        </p:txBody>
      </p:sp>
      <p:sp>
        <p:nvSpPr>
          <p:cNvPr id="3" name="Подзаголовок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ru-RU" noProof="0" smtClean="0"/>
              <a:t>Образец подзаголовка</a:t>
            </a:r>
            <a:endParaRPr lang="ru-RU" noProof="0"/>
          </a:p>
        </p:txBody>
      </p:sp>
      <p:sp>
        <p:nvSpPr>
          <p:cNvPr id="7" name="Текст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ru-RU" noProof="0" smtClean="0"/>
              <a:t>щелкните, чтобы…</a:t>
            </a: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3" name="Объект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3" name="Объект 2"/>
          <p:cNvSpPr>
            <a:spLocks noGrp="1"/>
          </p:cNvSpPr>
          <p:nvPr>
            <p:ph sz="half" idx="1"/>
          </p:nvPr>
        </p:nvSpPr>
        <p:spPr>
          <a:xfrm>
            <a:off x="381000" y="1411553"/>
            <a:ext cx="41148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4" name="Объект 3"/>
          <p:cNvSpPr>
            <a:spLocks noGrp="1"/>
          </p:cNvSpPr>
          <p:nvPr>
            <p:ph sz="half" idx="2"/>
          </p:nvPr>
        </p:nvSpPr>
        <p:spPr>
          <a:xfrm>
            <a:off x="4648200" y="1411553"/>
            <a:ext cx="41148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noProof="0" smtClean="0"/>
              <a:t>Образец заголовка</a:t>
            </a:r>
            <a:endParaRPr lang="ru-RU" noProof="0"/>
          </a:p>
        </p:txBody>
      </p:sp>
      <p:sp>
        <p:nvSpPr>
          <p:cNvPr id="3" name="Текст 2"/>
          <p:cNvSpPr>
            <a:spLocks noGrp="1"/>
          </p:cNvSpPr>
          <p:nvPr>
            <p:ph type="body" idx="1"/>
          </p:nvPr>
        </p:nvSpPr>
        <p:spPr>
          <a:xfrm>
            <a:off x="381000" y="1757802"/>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ru-RU" noProof="0" smtClean="0"/>
              <a:t>Образец текста</a:t>
            </a:r>
          </a:p>
        </p:txBody>
      </p:sp>
      <p:sp>
        <p:nvSpPr>
          <p:cNvPr id="4" name="Объект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5" name="Текст 4"/>
          <p:cNvSpPr>
            <a:spLocks noGrp="1"/>
          </p:cNvSpPr>
          <p:nvPr>
            <p:ph type="body" sz="quarter" idx="3"/>
          </p:nvPr>
        </p:nvSpPr>
        <p:spPr>
          <a:xfrm>
            <a:off x="4645981" y="1757802"/>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ru-RU" noProof="0" smtClean="0"/>
              <a:t>Образец текста</a:t>
            </a:r>
          </a:p>
        </p:txBody>
      </p:sp>
      <p:sp>
        <p:nvSpPr>
          <p:cNvPr id="6" name="Объект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Пусто">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WALKIN: печать с использованием оттенков серого">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Заголовок и объект">
    <p:bg bwMode="black">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bwMode="white"/>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_Заголовок и объект">
    <p:bg bwMode="black">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bwMode="white"/>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4" name="Текст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ru-RU" noProof="0" smtClean="0"/>
              <a:t>Образец текста</a:t>
            </a:r>
          </a:p>
        </p:txBody>
      </p:sp>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2_ролик, видео и прочие особые слайды">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ru-RU" noProof="0" smtClean="0"/>
              <a:t>Образец заголовка</a:t>
            </a:r>
            <a:endParaRPr lang="ru-RU" noProof="0"/>
          </a:p>
        </p:txBody>
      </p:sp>
      <p:sp>
        <p:nvSpPr>
          <p:cNvPr id="3" name="Подзаголовок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ru-RU" noProof="0" smtClean="0"/>
              <a:t>Образец подзаголовка</a:t>
            </a:r>
            <a:endParaRPr lang="ru-RU" noProof="0"/>
          </a:p>
        </p:txBody>
      </p:sp>
      <p:sp>
        <p:nvSpPr>
          <p:cNvPr id="7" name="Текст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ru-RU" noProof="0" smtClean="0"/>
              <a:t>щелкните, чтобы…</a:t>
            </a:r>
          </a:p>
        </p:txBody>
      </p:sp>
    </p:spTree>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Используется для слайдов с кодом программного обеспечени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a:xfrm>
            <a:off x="722313" y="1905000"/>
            <a:ext cx="8040688"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Используется для слайдов с кодом программного обеспечени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a:xfrm>
            <a:off x="722313" y="1905000"/>
            <a:ext cx="8040688"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30250" y="1905000"/>
            <a:ext cx="7681913" cy="1523495"/>
          </a:xfrm>
        </p:spPr>
        <p:txBody>
          <a:bodyPr>
            <a:noAutofit/>
          </a:bodyPr>
          <a:lstStyle>
            <a:lvl1pPr>
              <a:lnSpc>
                <a:spcPct val="90000"/>
              </a:lnSpc>
              <a:defRPr sz="5400"/>
            </a:lvl1pPr>
          </a:lstStyle>
          <a:p>
            <a:r>
              <a:rPr lang="ru-RU" noProof="0" smtClean="0"/>
              <a:t>Образец заголовка</a:t>
            </a:r>
            <a:endParaRPr lang="ru-RU" noProof="0"/>
          </a:p>
        </p:txBody>
      </p:sp>
      <p:sp>
        <p:nvSpPr>
          <p:cNvPr id="3" name="Подзаголовок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ru-RU" noProof="0" smtClean="0"/>
              <a:t>Образец подзаголовка</a:t>
            </a:r>
            <a:endParaRPr lang="ru-RU" noProof="0"/>
          </a:p>
        </p:txBody>
      </p:sp>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ролик, видео и прочие особые слайды">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ru-RU" noProof="0" smtClean="0"/>
              <a:t>Образец заголовка</a:t>
            </a:r>
            <a:endParaRPr lang="ru-RU" noProof="0"/>
          </a:p>
        </p:txBody>
      </p:sp>
      <p:sp>
        <p:nvSpPr>
          <p:cNvPr id="3" name="Подзаголовок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ru-RU" noProof="0" smtClean="0"/>
              <a:t>Образец подзаголовка</a:t>
            </a:r>
            <a:endParaRPr lang="ru-RU" noProof="0"/>
          </a:p>
        </p:txBody>
      </p:sp>
      <p:sp>
        <p:nvSpPr>
          <p:cNvPr id="7" name="Текст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ru-RU" noProof="0" smtClean="0"/>
              <a:t>щелкните, чтобы…</a:t>
            </a:r>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3" name="Объект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3" name="Объект 2"/>
          <p:cNvSpPr>
            <a:spLocks noGrp="1"/>
          </p:cNvSpPr>
          <p:nvPr>
            <p:ph sz="half" idx="1"/>
          </p:nvPr>
        </p:nvSpPr>
        <p:spPr>
          <a:xfrm>
            <a:off x="381000" y="1411553"/>
            <a:ext cx="41148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4" name="Объект 3"/>
          <p:cNvSpPr>
            <a:spLocks noGrp="1"/>
          </p:cNvSpPr>
          <p:nvPr>
            <p:ph sz="half" idx="2"/>
          </p:nvPr>
        </p:nvSpPr>
        <p:spPr>
          <a:xfrm>
            <a:off x="4648200" y="1411553"/>
            <a:ext cx="41148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noProof="0" smtClean="0"/>
              <a:t>Образец заголовка</a:t>
            </a:r>
            <a:endParaRPr lang="ru-RU" noProof="0"/>
          </a:p>
        </p:txBody>
      </p:sp>
      <p:sp>
        <p:nvSpPr>
          <p:cNvPr id="3" name="Текст 2"/>
          <p:cNvSpPr>
            <a:spLocks noGrp="1"/>
          </p:cNvSpPr>
          <p:nvPr>
            <p:ph type="body" idx="1"/>
          </p:nvPr>
        </p:nvSpPr>
        <p:spPr>
          <a:xfrm>
            <a:off x="381000" y="1757802"/>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ru-RU" noProof="0" smtClean="0"/>
              <a:t>Образец текста</a:t>
            </a:r>
          </a:p>
        </p:txBody>
      </p:sp>
      <p:sp>
        <p:nvSpPr>
          <p:cNvPr id="4" name="Объект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5" name="Текст 4"/>
          <p:cNvSpPr>
            <a:spLocks noGrp="1"/>
          </p:cNvSpPr>
          <p:nvPr>
            <p:ph type="body" sz="quarter" idx="3"/>
          </p:nvPr>
        </p:nvSpPr>
        <p:spPr>
          <a:xfrm>
            <a:off x="4645981" y="1757802"/>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ru-RU" noProof="0" smtClean="0"/>
              <a:t>Образец текста</a:t>
            </a:r>
          </a:p>
        </p:txBody>
      </p:sp>
      <p:sp>
        <p:nvSpPr>
          <p:cNvPr id="6" name="Объект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Tree>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Пусто">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WALKIN: печать с использованием оттенков серого">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2_Заголовок и объект">
    <p:bg bwMode="black">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bwMode="white"/>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_Заголовок и объект">
    <p:bg bwMode="black">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bwMode="white"/>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4" name="Текст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ru-RU" noProof="0" smtClean="0"/>
              <a:t>Образец текста</a:t>
            </a:r>
          </a:p>
        </p:txBody>
      </p:sp>
    </p:spTree>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Используется для слайдов с кодом программного обеспечени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a:xfrm>
            <a:off x="722313" y="1905000"/>
            <a:ext cx="8040688"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Титульный слайд">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eaLnBrk="1" latinLnBrk="0" hangingPunct="1">
              <a:buNone/>
              <a:defRPr kumimoji="0" lang="ru-RU" sz="1400"/>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lang="ru-RU" smtClean="0"/>
              <a:t>Образец подзаголовка</a:t>
            </a:r>
            <a:endParaRPr/>
          </a:p>
        </p:txBody>
      </p:sp>
      <p:grpSp>
        <p:nvGrpSpPr>
          <p:cNvPr id="2"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kumimoji="0" lang="ru-RU"/>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kumimoji="0" lang="ru-RU"/>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kumimoji="0" lang="ru-RU"/>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kumimoji="0" lang="ru-RU"/>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kumimoji="0" lang="ru-RU"/>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grpSp>
      <p:grpSp>
        <p:nvGrpSpPr>
          <p:cNvPr id="3"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kumimoji="0" lang="ru-RU"/>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kumimoji="0" lang="ru-RU"/>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kumimoji="0" lang="ru-RU"/>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kumimoji="0" lang="ru-RU"/>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kumimoji="0" lang="ru-RU"/>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grpSp>
      <p:sp>
        <p:nvSpPr>
          <p:cNvPr id="24" name="Oval 28"/>
          <p:cNvSpPr/>
          <p:nvPr/>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kumimoji="0" lang="ru-RU"/>
          </a:p>
        </p:txBody>
      </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kumimoji="0" lang="ru-RU"/>
          </a:p>
        </p:txBody>
      </p:sp>
      <p:sp>
        <p:nvSpPr>
          <p:cNvPr id="5" name="Oval 28"/>
          <p:cNvSpPr/>
          <p:nvPr/>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sp>
        <p:nvSpPr>
          <p:cNvPr id="14" name="Oval 28"/>
          <p:cNvSpPr/>
          <p:nvPr/>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kumimoji="0" lang="ru-RU"/>
          </a:p>
        </p:txBody>
      </p:sp>
      <p:sp>
        <p:nvSpPr>
          <p:cNvPr id="19" name="Rectangle 34"/>
          <p:cNvSpPr>
            <a:spLocks noGrp="1"/>
          </p:cNvSpPr>
          <p:nvPr>
            <p:ph type="dt" sz="half" idx="10"/>
          </p:nvPr>
        </p:nvSpPr>
        <p:spPr/>
        <p:txBody>
          <a:bodyPr rtlCol="0"/>
          <a:lstStyle>
            <a:extLst/>
          </a:lstStyle>
          <a:p>
            <a:pPr algn="r"/>
            <a:fld id="{8F67D422-08A8-451B-9A67-21962FC4B660}" type="datetimeFigureOut">
              <a:rPr kumimoji="0" lang="ru-RU" sz="1100"/>
              <a:pPr algn="r"/>
              <a:t>31.03.2014</a:t>
            </a:fld>
            <a:endParaRPr kumimoji="0" lang="ru-RU"/>
          </a:p>
        </p:txBody>
      </p:sp>
      <p:sp>
        <p:nvSpPr>
          <p:cNvPr id="25" name="Rectangle 35"/>
          <p:cNvSpPr>
            <a:spLocks noGrp="1"/>
          </p:cNvSpPr>
          <p:nvPr>
            <p:ph type="sldNum" sz="quarter" idx="11"/>
          </p:nvPr>
        </p:nvSpPr>
        <p:spPr/>
        <p:txBody>
          <a:bodyPr rtlCol="0"/>
          <a:lstStyle>
            <a:extLst/>
          </a:lstStyle>
          <a:p>
            <a:fld id="{169B2101-2E9F-420A-91A3-890890D84497}" type="slidenum">
              <a:rPr kumimoji="0" lang="ru-RU" sz="1200"/>
              <a:pPr/>
              <a:t>‹#›</a:t>
            </a:fld>
            <a:endParaRPr kumimoji="0" lang="ru-RU"/>
          </a:p>
        </p:txBody>
      </p:sp>
      <p:sp>
        <p:nvSpPr>
          <p:cNvPr id="31" name="Rectangle 36"/>
          <p:cNvSpPr>
            <a:spLocks noGrp="1"/>
          </p:cNvSpPr>
          <p:nvPr>
            <p:ph type="ftr" sz="quarter" idx="12"/>
          </p:nvPr>
        </p:nvSpPr>
        <p:spPr/>
        <p:txBody>
          <a:bodyPr rtlCol="0"/>
          <a:lstStyle>
            <a:extLst/>
          </a:lstStyle>
          <a:p>
            <a:endParaRPr kumimoji="0" lang="ru-RU"/>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eaLnBrk="1" latinLnBrk="0" hangingPunct="1">
              <a:lnSpc>
                <a:spcPct val="100000"/>
              </a:lnSpc>
              <a:defRPr kumimoji="0" lang="ru-RU" sz="72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kumimoji="0" lang="ru-RU"/>
              <a:t>Показать заголовок</a:t>
            </a:r>
          </a:p>
        </p:txBody>
      </p:sp>
    </p:spTree>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Заголовок и объект">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a:p>
        </p:txBody>
      </p:sp>
      <p:sp>
        <p:nvSpPr>
          <p:cNvPr id="12" name="Rectangle 10"/>
          <p:cNvSpPr>
            <a:spLocks noGrp="1"/>
          </p:cNvSpPr>
          <p:nvPr>
            <p:ph type="dt" sz="half" idx="10"/>
          </p:nvPr>
        </p:nvSpPr>
        <p:spPr/>
        <p:txBody>
          <a:bodyPr rtlCol="0"/>
          <a:lstStyle>
            <a:extLst/>
          </a:lstStyle>
          <a:p>
            <a:pPr algn="r"/>
            <a:fld id="{8F67D422-08A8-451B-9A67-21962FC4B660}" type="datetimeFigureOut">
              <a:rPr kumimoji="0" lang="ru-RU" sz="1100"/>
              <a:pPr algn="r"/>
              <a:t>31.03.2014</a:t>
            </a:fld>
            <a:endParaRPr kumimoji="0" lang="ru-RU"/>
          </a:p>
        </p:txBody>
      </p:sp>
      <p:sp>
        <p:nvSpPr>
          <p:cNvPr id="27" name="Rectangle 11"/>
          <p:cNvSpPr>
            <a:spLocks noGrp="1"/>
          </p:cNvSpPr>
          <p:nvPr>
            <p:ph type="sldNum" sz="quarter" idx="11"/>
          </p:nvPr>
        </p:nvSpPr>
        <p:spPr/>
        <p:txBody>
          <a:bodyPr rtlCol="0"/>
          <a:lstStyle>
            <a:extLst/>
          </a:lstStyle>
          <a:p>
            <a:fld id="{169B2101-2E9F-420A-91A3-890890D84497}" type="slidenum">
              <a:rPr kumimoji="0" lang="ru-RU" sz="1200"/>
              <a:pPr/>
              <a:t>‹#›</a:t>
            </a:fld>
            <a:endParaRPr kumimoji="0" lang="ru-RU"/>
          </a:p>
        </p:txBody>
      </p:sp>
      <p:sp>
        <p:nvSpPr>
          <p:cNvPr id="4" name="Rectangle 12"/>
          <p:cNvSpPr>
            <a:spLocks noGrp="1"/>
          </p:cNvSpPr>
          <p:nvPr>
            <p:ph type="ftr" sz="quarter" idx="12"/>
          </p:nvPr>
        </p:nvSpPr>
        <p:spPr/>
        <p:txBody>
          <a:bodyPr rtlCol="0"/>
          <a:lstStyle>
            <a:extLst/>
          </a:lstStyle>
          <a:p>
            <a:endParaRPr kumimoji="0" lang="ru-RU"/>
          </a:p>
        </p:txBody>
      </p:sp>
      <p:sp>
        <p:nvSpPr>
          <p:cNvPr id="28" name="Rectangle 14"/>
          <p:cNvSpPr>
            <a:spLocks noGrp="1"/>
          </p:cNvSpPr>
          <p:nvPr>
            <p:ph type="title"/>
          </p:nvPr>
        </p:nvSpPr>
        <p:spPr/>
        <p:txBody>
          <a:bodyPr rtlCol="0" anchor="b"/>
          <a:lstStyle>
            <a:extLst/>
          </a:lstStyle>
          <a:p>
            <a:pPr eaLnBrk="1" latinLnBrk="0" hangingPunct="1"/>
            <a:r>
              <a:rPr lang="ru-RU" smtClean="0"/>
              <a:t>Образец заголовка</a:t>
            </a:r>
            <a:endParaRPr/>
          </a:p>
        </p:txBody>
      </p:sp>
    </p:spTree>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Заголовок раздела">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kumimoji="0" lang="ru-RU" sz="1100"/>
              <a:pPr algn="r"/>
              <a:t>31.03.2014</a:t>
            </a:fld>
            <a:endParaRPr kumimoji="0" lang="ru-RU"/>
          </a:p>
        </p:txBody>
      </p:sp>
      <p:sp>
        <p:nvSpPr>
          <p:cNvPr id="26" name="Rectangle 4"/>
          <p:cNvSpPr>
            <a:spLocks noGrp="1"/>
          </p:cNvSpPr>
          <p:nvPr>
            <p:ph type="ftr" sz="quarter" idx="11"/>
          </p:nvPr>
        </p:nvSpPr>
        <p:spPr/>
        <p:txBody>
          <a:bodyPr rtlCol="0"/>
          <a:lstStyle>
            <a:extLst/>
          </a:lstStyle>
          <a:p>
            <a:endParaRPr kumimoji="0" lang="ru-RU"/>
          </a:p>
        </p:txBody>
      </p:sp>
      <p:sp>
        <p:nvSpPr>
          <p:cNvPr id="12" name="Rectangle 5"/>
          <p:cNvSpPr>
            <a:spLocks noGrp="1"/>
          </p:cNvSpPr>
          <p:nvPr>
            <p:ph type="sldNum" sz="quarter" idx="12"/>
          </p:nvPr>
        </p:nvSpPr>
        <p:spPr/>
        <p:txBody>
          <a:bodyPr rtlCol="0"/>
          <a:lstStyle>
            <a:extLst/>
          </a:lstStyle>
          <a:p>
            <a:fld id="{169B2101-2E9F-420A-91A3-890890D84497}" type="slidenum">
              <a:rPr kumimoji="0" lang="ru-RU" sz="1200"/>
              <a:pPr/>
              <a:t>‹#›</a:t>
            </a:fld>
            <a:endParaRPr kumimoji="0" lang="ru-RU"/>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eaLnBrk="1" latinLnBrk="0" hangingPunct="1">
              <a:defRPr kumimoji="0" lang="ru-RU"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kumimoji="0" lang="ru-RU"/>
              <a:t>Заголовок раздела</a:t>
            </a:r>
          </a:p>
        </p:txBody>
      </p:sp>
    </p:spTree>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Простой вопрос и ответ">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eaLnBrk="1" latinLnBrk="0" hangingPunct="1">
              <a:defRPr kumimoji="0" lang="ru-RU"/>
            </a:lvl1pPr>
            <a:extLst/>
          </a:lstStyle>
          <a:p>
            <a:fld id="{1BEBB2CB-903D-46EF-8227-E770ED8FF514}" type="datetimeFigureOut">
              <a:rPr/>
              <a:pPr/>
              <a:t>6/30/2006</a:t>
            </a:fld>
            <a:endParaRPr kumimoji="0" lang="ru-RU"/>
          </a:p>
        </p:txBody>
      </p:sp>
      <p:sp>
        <p:nvSpPr>
          <p:cNvPr id="22" name="Rectangle 4"/>
          <p:cNvSpPr>
            <a:spLocks noGrp="1"/>
          </p:cNvSpPr>
          <p:nvPr>
            <p:ph type="ftr" sz="quarter" idx="11"/>
          </p:nvPr>
        </p:nvSpPr>
        <p:spPr/>
        <p:txBody>
          <a:bodyPr vert="horz"/>
          <a:lstStyle>
            <a:extLst/>
          </a:lstStyle>
          <a:p>
            <a:endParaRPr kumimoji="0" lang="ru-RU"/>
          </a:p>
        </p:txBody>
      </p:sp>
      <p:sp>
        <p:nvSpPr>
          <p:cNvPr id="31" name="Rectangle 5"/>
          <p:cNvSpPr>
            <a:spLocks noGrp="1"/>
          </p:cNvSpPr>
          <p:nvPr>
            <p:ph type="sldNum" sz="quarter" idx="12"/>
          </p:nvPr>
        </p:nvSpPr>
        <p:spPr/>
        <p:txBody>
          <a:bodyPr vert="horz"/>
          <a:lstStyle>
            <a:extLst/>
          </a:lstStyle>
          <a:p>
            <a:fld id="{C75B88FA-3392-4D65-A457-DB2A9953195B}" type="slidenum">
              <a:rPr/>
              <a:pPr/>
              <a:t>‹#›</a:t>
            </a:fld>
            <a:endParaRPr kumimoji="0" lang="ru-RU"/>
          </a:p>
        </p:txBody>
      </p:sp>
      <p:sp>
        <p:nvSpPr>
          <p:cNvPr id="4" name="Rectangle 8"/>
          <p:cNvSpPr>
            <a:spLocks noGrp="1"/>
          </p:cNvSpPr>
          <p:nvPr>
            <p:ph type="title" hasCustomPrompt="1"/>
          </p:nvPr>
        </p:nvSpPr>
        <p:spPr>
          <a:xfrm>
            <a:off x="228600" y="457200"/>
            <a:ext cx="8229600" cy="1143000"/>
          </a:xfrm>
        </p:spPr>
        <p:txBody>
          <a:bodyPr rtlCol="0" anchor="ctr"/>
          <a:lstStyle>
            <a:lvl1pPr algn="l" eaLnBrk="1" latinLnBrk="0" hangingPunct="1">
              <a:defRPr kumimoji="0" lang="ru-RU" i="1">
                <a:solidFill>
                  <a:schemeClr val="tx1">
                    <a:shade val="75000"/>
                  </a:schemeClr>
                </a:solidFill>
              </a:defRPr>
            </a:lvl1pPr>
            <a:extLst/>
          </a:lstStyle>
          <a:p>
            <a:r>
              <a:rPr kumimoji="0" lang="ru-RU"/>
              <a:t>Вопрос</a:t>
            </a:r>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eaLnBrk="1" latinLnBrk="0" hangingPunct="1">
              <a:buFontTx/>
              <a:buNone/>
              <a:defRPr kumimoji="0" lang="ru-RU"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kumimoji="0" lang="ru-RU"/>
              <a:t>Ответ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Вопрос и ответ с пояснением">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eaLnBrk="1" latinLnBrk="0" hangingPunct="1">
              <a:defRPr kumimoji="0" lang="ru-RU"/>
            </a:lvl1pPr>
            <a:extLst/>
          </a:lstStyle>
          <a:p>
            <a:fld id="{1BEBB2CB-903D-46EF-8227-E770ED8FF514}" type="datetimeFigureOut">
              <a:rPr/>
              <a:pPr/>
              <a:t>6/30/2006</a:t>
            </a:fld>
            <a:endParaRPr kumimoji="0" lang="ru-RU"/>
          </a:p>
        </p:txBody>
      </p:sp>
      <p:sp>
        <p:nvSpPr>
          <p:cNvPr id="28" name="Rectangle 4"/>
          <p:cNvSpPr>
            <a:spLocks noGrp="1"/>
          </p:cNvSpPr>
          <p:nvPr>
            <p:ph type="ftr" sz="quarter" idx="11"/>
          </p:nvPr>
        </p:nvSpPr>
        <p:spPr/>
        <p:txBody>
          <a:bodyPr vert="horz"/>
          <a:lstStyle>
            <a:extLst/>
          </a:lstStyle>
          <a:p>
            <a:endParaRPr kumimoji="0" lang="ru-RU"/>
          </a:p>
        </p:txBody>
      </p:sp>
      <p:sp>
        <p:nvSpPr>
          <p:cNvPr id="10" name="Rectangle 5"/>
          <p:cNvSpPr>
            <a:spLocks noGrp="1"/>
          </p:cNvSpPr>
          <p:nvPr>
            <p:ph type="sldNum" sz="quarter" idx="12"/>
          </p:nvPr>
        </p:nvSpPr>
        <p:spPr/>
        <p:txBody>
          <a:bodyPr vert="horz"/>
          <a:lstStyle>
            <a:extLst/>
          </a:lstStyle>
          <a:p>
            <a:fld id="{C75B88FA-3392-4D65-A457-DB2A9953195B}" type="slidenum">
              <a:rPr/>
              <a:pPr/>
              <a:t>‹#›</a:t>
            </a:fld>
            <a:endParaRPr kumimoji="0" lang="ru-RU"/>
          </a:p>
        </p:txBody>
      </p:sp>
      <p:sp>
        <p:nvSpPr>
          <p:cNvPr id="31" name="Rectangle 8"/>
          <p:cNvSpPr>
            <a:spLocks noGrp="1"/>
          </p:cNvSpPr>
          <p:nvPr>
            <p:ph type="title" hasCustomPrompt="1"/>
          </p:nvPr>
        </p:nvSpPr>
        <p:spPr>
          <a:xfrm>
            <a:off x="228600" y="457200"/>
            <a:ext cx="8229600" cy="1143000"/>
          </a:xfrm>
        </p:spPr>
        <p:txBody>
          <a:bodyPr rtlCol="0" anchor="ctr"/>
          <a:lstStyle>
            <a:lvl1pPr algn="l" eaLnBrk="1" latinLnBrk="0" hangingPunct="1">
              <a:defRPr kumimoji="0" lang="ru-RU" i="1">
                <a:solidFill>
                  <a:schemeClr val="tx1">
                    <a:shade val="75000"/>
                  </a:schemeClr>
                </a:solidFill>
              </a:defRPr>
            </a:lvl1pPr>
            <a:extLst/>
          </a:lstStyle>
          <a:p>
            <a:r>
              <a:rPr kumimoji="0" lang="ru-RU"/>
              <a:t>Вопрос</a:t>
            </a:r>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eaLnBrk="1" latinLnBrk="0" hangingPunct="1">
              <a:buFontTx/>
              <a:buNone/>
              <a:defRPr kumimoji="0" lang="ru-RU"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kumimoji="0" lang="ru-RU"/>
              <a:t>Ответ</a:t>
            </a:r>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eaLnBrk="1" latinLnBrk="0" hangingPunct="1">
              <a:buFontTx/>
              <a:buNone/>
              <a:defRPr kumimoji="0" lang="ru-RU" i="1" baseline="0"/>
            </a:lvl1pPr>
            <a:extLst/>
          </a:lstStyle>
          <a:p>
            <a:pPr lvl="0"/>
            <a:r>
              <a:rPr kumimoji="0" lang="ru-RU"/>
              <a:t>Пояснение к ответу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Правильно или неправильно (ответ: правильно)">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eaLnBrk="1" latinLnBrk="0" hangingPunct="1">
              <a:defRPr kumimoji="0" lang="ru-RU"/>
            </a:lvl1pPr>
            <a:extLst/>
          </a:lstStyle>
          <a:p>
            <a:fld id="{1BEBB2CB-903D-46EF-8227-E770ED8FF514}" type="datetimeFigureOut">
              <a:rPr/>
              <a:pPr/>
              <a:t>6/30/2006</a:t>
            </a:fld>
            <a:endParaRPr kumimoji="0" lang="ru-RU"/>
          </a:p>
        </p:txBody>
      </p:sp>
      <p:sp>
        <p:nvSpPr>
          <p:cNvPr id="11" name="Rectangle 4"/>
          <p:cNvSpPr>
            <a:spLocks noGrp="1"/>
          </p:cNvSpPr>
          <p:nvPr>
            <p:ph type="ftr" sz="quarter" idx="11"/>
          </p:nvPr>
        </p:nvSpPr>
        <p:spPr/>
        <p:txBody>
          <a:bodyPr vert="horz"/>
          <a:lstStyle>
            <a:extLst/>
          </a:lstStyle>
          <a:p>
            <a:endParaRPr kumimoji="0" lang="ru-RU"/>
          </a:p>
        </p:txBody>
      </p:sp>
      <p:sp>
        <p:nvSpPr>
          <p:cNvPr id="10" name="Rectangle 5"/>
          <p:cNvSpPr>
            <a:spLocks noGrp="1"/>
          </p:cNvSpPr>
          <p:nvPr>
            <p:ph type="sldNum" sz="quarter" idx="12"/>
          </p:nvPr>
        </p:nvSpPr>
        <p:spPr/>
        <p:txBody>
          <a:bodyPr vert="horz"/>
          <a:lstStyle>
            <a:extLst/>
          </a:lstStyle>
          <a:p>
            <a:fld id="{C75B88FA-3392-4D65-A457-DB2A9953195B}" type="slidenum">
              <a:rPr/>
              <a:pPr/>
              <a:t>‹#›</a:t>
            </a:fld>
            <a:endParaRPr kumimoji="0" lang="ru-RU"/>
          </a:p>
        </p:txBody>
      </p:sp>
      <p:sp>
        <p:nvSpPr>
          <p:cNvPr id="27" name="Question"/>
          <p:cNvSpPr>
            <a:spLocks noGrp="1"/>
          </p:cNvSpPr>
          <p:nvPr>
            <p:ph type="title" hasCustomPrompt="1"/>
          </p:nvPr>
        </p:nvSpPr>
        <p:spPr>
          <a:xfrm>
            <a:off x="228600" y="457200"/>
            <a:ext cx="8229600" cy="1143000"/>
          </a:xfrm>
        </p:spPr>
        <p:txBody>
          <a:bodyPr rtlCol="0" anchor="ctr"/>
          <a:lstStyle>
            <a:lvl1pPr algn="l" eaLnBrk="1" latinLnBrk="0" hangingPunct="1">
              <a:defRPr kumimoji="0" lang="ru-RU" i="1">
                <a:solidFill>
                  <a:schemeClr val="tx1">
                    <a:shade val="75000"/>
                  </a:schemeClr>
                </a:solidFill>
              </a:defRPr>
            </a:lvl1pPr>
            <a:extLst/>
          </a:lstStyle>
          <a:p>
            <a:r>
              <a:rPr kumimoji="0" lang="ru-RU"/>
              <a:t>Вопрос</a:t>
            </a:r>
          </a:p>
        </p:txBody>
      </p:sp>
      <p:sp>
        <p:nvSpPr>
          <p:cNvPr id="8" name="Answer Base"/>
          <p:cNvSpPr txBox="1"/>
          <p:nvPr/>
        </p:nvSpPr>
        <p:spPr>
          <a:xfrm>
            <a:off x="182880" y="1676400"/>
            <a:ext cx="8321040" cy="1828800"/>
          </a:xfrm>
          <a:prstGeom prst="rect">
            <a:avLst/>
          </a:prstGeom>
          <a:noFill/>
        </p:spPr>
        <p:txBody>
          <a:bodyPr wrap="square">
            <a:noAutofit/>
          </a:bodyPr>
          <a:lstStyle>
            <a:extLst/>
          </a:lstStyle>
          <a:p>
            <a:pPr marL="0" indent="0" algn="ctr" latinLnBrk="0">
              <a:spcBef>
                <a:spcPct val="20000"/>
              </a:spcBef>
              <a:buNone/>
            </a:pPr>
            <a:r>
              <a:rPr kumimoji="0" lang="ru-RU" sz="7200">
                <a:solidFill>
                  <a:schemeClr val="tx1">
                    <a:alpha val="40000"/>
                  </a:schemeClr>
                </a:solidFill>
              </a:rPr>
              <a:t>ПРАВИЛЬНО</a:t>
            </a:r>
            <a:r>
              <a:rPr kumimoji="0" lang="ru-RU" sz="7200" baseline="0">
                <a:solidFill>
                  <a:schemeClr val="tx1">
                    <a:alpha val="40000"/>
                  </a:schemeClr>
                </a:solidFill>
              </a:rPr>
              <a:t> </a:t>
            </a:r>
            <a:r>
              <a:rPr kumimoji="0" lang="ru-RU" sz="7200">
                <a:solidFill>
                  <a:schemeClr val="tx1">
                    <a:alpha val="40000"/>
                  </a:schemeClr>
                </a:solidFill>
              </a:rPr>
              <a:t>или НЕПРАВИЛЬНО?</a:t>
            </a:r>
          </a:p>
        </p:txBody>
      </p:sp>
      <p:sp>
        <p:nvSpPr>
          <p:cNvPr id="7" name="Answer"/>
          <p:cNvSpPr/>
          <p:nvPr/>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kumimoji="0" lang="ru-RU" sz="720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ПРАВИЛЬНО </a:t>
            </a:r>
            <a:r>
              <a:rPr kumimoji="0" lang="ru-RU" sz="7200">
                <a:solidFill>
                  <a:prstClr val="white">
                    <a:alpha val="40000"/>
                  </a:prstClr>
                </a:solidFill>
                <a:ea typeface="+mn-ea"/>
                <a:cs typeface="+mn-cs"/>
              </a:rPr>
              <a:t>или НЕПРАВИЛЬНО?</a:t>
            </a:r>
            <a:endParaRPr kumimoji="0"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Правильно или неправильно (ответ: неправильно)">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eaLnBrk="1" latinLnBrk="0" hangingPunct="1">
              <a:defRPr kumimoji="0" lang="ru-RU"/>
            </a:lvl1pPr>
            <a:extLst/>
          </a:lstStyle>
          <a:p>
            <a:fld id="{1BEBB2CB-903D-46EF-8227-E770ED8FF514}" type="datetimeFigureOut">
              <a:rPr/>
              <a:pPr/>
              <a:t>6/30/2006</a:t>
            </a:fld>
            <a:endParaRPr kumimoji="0" lang="ru-RU"/>
          </a:p>
        </p:txBody>
      </p:sp>
      <p:sp>
        <p:nvSpPr>
          <p:cNvPr id="2" name="Rectangle 4"/>
          <p:cNvSpPr>
            <a:spLocks noGrp="1"/>
          </p:cNvSpPr>
          <p:nvPr>
            <p:ph type="ftr" sz="quarter" idx="11"/>
          </p:nvPr>
        </p:nvSpPr>
        <p:spPr/>
        <p:txBody>
          <a:bodyPr vert="horz"/>
          <a:lstStyle>
            <a:extLst/>
          </a:lstStyle>
          <a:p>
            <a:endParaRPr kumimoji="0" lang="ru-RU"/>
          </a:p>
        </p:txBody>
      </p:sp>
      <p:sp>
        <p:nvSpPr>
          <p:cNvPr id="28" name="Rectangle 5"/>
          <p:cNvSpPr>
            <a:spLocks noGrp="1"/>
          </p:cNvSpPr>
          <p:nvPr>
            <p:ph type="sldNum" sz="quarter" idx="12"/>
          </p:nvPr>
        </p:nvSpPr>
        <p:spPr/>
        <p:txBody>
          <a:bodyPr vert="horz"/>
          <a:lstStyle>
            <a:extLst/>
          </a:lstStyle>
          <a:p>
            <a:fld id="{C75B88FA-3392-4D65-A457-DB2A9953195B}" type="slidenum">
              <a:rPr/>
              <a:pPr/>
              <a:t>‹#›</a:t>
            </a:fld>
            <a:endParaRPr kumimoji="0" lang="ru-RU"/>
          </a:p>
        </p:txBody>
      </p:sp>
      <p:sp>
        <p:nvSpPr>
          <p:cNvPr id="6" name="Question"/>
          <p:cNvSpPr>
            <a:spLocks noGrp="1"/>
          </p:cNvSpPr>
          <p:nvPr>
            <p:ph type="title" hasCustomPrompt="1"/>
          </p:nvPr>
        </p:nvSpPr>
        <p:spPr>
          <a:xfrm>
            <a:off x="228600" y="457200"/>
            <a:ext cx="8229600" cy="1143000"/>
          </a:xfrm>
        </p:spPr>
        <p:txBody>
          <a:bodyPr rtlCol="0" anchor="ctr"/>
          <a:lstStyle>
            <a:lvl1pPr algn="l" eaLnBrk="1" latinLnBrk="0" hangingPunct="1">
              <a:defRPr kumimoji="0" lang="ru-RU" i="1">
                <a:solidFill>
                  <a:schemeClr val="tx1">
                    <a:shade val="75000"/>
                  </a:schemeClr>
                </a:solidFill>
              </a:defRPr>
            </a:lvl1pPr>
            <a:extLst/>
          </a:lstStyle>
          <a:p>
            <a:r>
              <a:rPr kumimoji="0" lang="ru-RU"/>
              <a:t>Вопрос</a:t>
            </a:r>
          </a:p>
        </p:txBody>
      </p:sp>
      <p:sp>
        <p:nvSpPr>
          <p:cNvPr id="29" name="Answer Base"/>
          <p:cNvSpPr txBox="1"/>
          <p:nvPr/>
        </p:nvSpPr>
        <p:spPr>
          <a:xfrm>
            <a:off x="228600" y="1600200"/>
            <a:ext cx="8229600" cy="1293926"/>
          </a:xfrm>
          <a:prstGeom prst="rect">
            <a:avLst/>
          </a:prstGeom>
          <a:noFill/>
        </p:spPr>
        <p:txBody>
          <a:bodyPr wrap="square">
            <a:noAutofit/>
          </a:bodyPr>
          <a:lstStyle>
            <a:extLst/>
          </a:lstStyle>
          <a:p>
            <a:pPr marL="0" indent="0" algn="ctr" latinLnBrk="0">
              <a:spcBef>
                <a:spcPct val="20000"/>
              </a:spcBef>
              <a:buNone/>
            </a:pPr>
            <a:r>
              <a:rPr kumimoji="0" lang="ru-RU" sz="7200">
                <a:solidFill>
                  <a:schemeClr val="tx1">
                    <a:alpha val="40000"/>
                  </a:schemeClr>
                </a:solidFill>
              </a:rPr>
              <a:t>ПРАВИЛЬНО</a:t>
            </a:r>
            <a:r>
              <a:rPr kumimoji="0" lang="ru-RU" sz="7200" baseline="0">
                <a:solidFill>
                  <a:schemeClr val="tx1">
                    <a:alpha val="40000"/>
                  </a:schemeClr>
                </a:solidFill>
              </a:rPr>
              <a:t> </a:t>
            </a:r>
            <a:r>
              <a:rPr kumimoji="0" lang="ru-RU" sz="7200">
                <a:solidFill>
                  <a:schemeClr val="tx1">
                    <a:alpha val="40000"/>
                  </a:schemeClr>
                </a:solidFill>
              </a:rPr>
              <a:t>или НЕПРАВИЛЬНО?</a:t>
            </a:r>
          </a:p>
        </p:txBody>
      </p:sp>
      <p:sp>
        <p:nvSpPr>
          <p:cNvPr id="7" name="Answer"/>
          <p:cNvSpPr/>
          <p:nvPr/>
        </p:nvSpPr>
        <p:spPr>
          <a:xfrm>
            <a:off x="228600" y="1600200"/>
            <a:ext cx="8229600" cy="1200329"/>
          </a:xfrm>
          <a:prstGeom prst="rect">
            <a:avLst/>
          </a:prstGeom>
        </p:spPr>
        <p:txBody>
          <a:bodyPr wrap="square">
            <a:spAutoFit/>
          </a:bodyPr>
          <a:lstStyle>
            <a:extLst/>
          </a:lstStyle>
          <a:p>
            <a:pPr algn="ctr"/>
            <a:r>
              <a:rPr kumimoji="0" lang="ru-RU" sz="7200">
                <a:solidFill>
                  <a:prstClr val="white">
                    <a:alpha val="40000"/>
                  </a:prstClr>
                </a:solidFill>
                <a:ea typeface="+mn-ea"/>
                <a:cs typeface="+mn-cs"/>
              </a:rPr>
              <a:t>ПРАВИЛЬНО или </a:t>
            </a:r>
            <a:r>
              <a:rPr kumimoji="0" lang="ru-RU" sz="720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НЕПРАВИЛЬНО</a:t>
            </a:r>
            <a:r>
              <a:rPr kumimoji="0" lang="ru-RU" sz="7200">
                <a:solidFill>
                  <a:prstClr val="white">
                    <a:alpha val="40000"/>
                  </a:prstClr>
                </a:solidFill>
                <a:ea typeface="+mn-ea"/>
                <a:cs typeface="+mn-cs"/>
              </a:rPr>
              <a:t>?</a:t>
            </a:r>
            <a:endParaRPr kumimoji="0"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Несколько вариантов">
    <p:spTree>
      <p:nvGrpSpPr>
        <p:cNvPr id="1" name=""/>
        <p:cNvGrpSpPr/>
        <p:nvPr/>
      </p:nvGrpSpPr>
      <p:grpSpPr>
        <a:xfrm>
          <a:off x="0" y="0"/>
          <a:ext cx="0" cy="0"/>
          <a:chOff x="0" y="0"/>
          <a:chExt cx="0" cy="0"/>
        </a:xfrm>
      </p:grpSpPr>
      <p:sp>
        <p:nvSpPr>
          <p:cNvPr id="11" name="Rectangle 2"/>
          <p:cNvSpPr>
            <a:spLocks noGrp="1"/>
          </p:cNvSpPr>
          <p:nvPr>
            <p:ph type="title" hasCustomPrompt="1"/>
          </p:nvPr>
        </p:nvSpPr>
        <p:spPr>
          <a:xfrm>
            <a:off x="685800" y="228600"/>
            <a:ext cx="7696200" cy="1371600"/>
          </a:xfrm>
        </p:spPr>
        <p:txBody>
          <a:bodyPr vert="horz"/>
          <a:lstStyle>
            <a:lvl1pPr algn="l" eaLnBrk="1" latinLnBrk="0" hangingPunct="1">
              <a:defRPr kumimoji="0" lang="ru-RU" i="1" baseline="0"/>
            </a:lvl1pPr>
            <a:extLst/>
          </a:lstStyle>
          <a:p>
            <a:r>
              <a:rPr kumimoji="0" lang="ru-RU"/>
              <a:t>Вопрос</a:t>
            </a:r>
          </a:p>
        </p:txBody>
      </p:sp>
      <p:sp>
        <p:nvSpPr>
          <p:cNvPr id="31" name="Rectangle 3"/>
          <p:cNvSpPr>
            <a:spLocks noGrp="1"/>
          </p:cNvSpPr>
          <p:nvPr>
            <p:ph type="dt" sz="half" idx="10"/>
          </p:nvPr>
        </p:nvSpPr>
        <p:spPr/>
        <p:txBody>
          <a:bodyPr vert="horz"/>
          <a:lstStyle>
            <a:lvl1pPr algn="r" eaLnBrk="1" latinLnBrk="0" hangingPunct="1">
              <a:defRPr kumimoji="0" lang="ru-RU"/>
            </a:lvl1pPr>
            <a:extLst/>
          </a:lstStyle>
          <a:p>
            <a:fld id="{1BEBB2CB-903D-46EF-8227-E770ED8FF514}" type="datetimeFigureOut">
              <a:rPr/>
              <a:pPr/>
              <a:t>6/30/2006</a:t>
            </a:fld>
            <a:endParaRPr kumimoji="0" lang="ru-RU"/>
          </a:p>
        </p:txBody>
      </p:sp>
      <p:sp>
        <p:nvSpPr>
          <p:cNvPr id="26" name="Rectangle 4"/>
          <p:cNvSpPr>
            <a:spLocks noGrp="1"/>
          </p:cNvSpPr>
          <p:nvPr>
            <p:ph type="ftr" sz="quarter" idx="11"/>
          </p:nvPr>
        </p:nvSpPr>
        <p:spPr/>
        <p:txBody>
          <a:bodyPr vert="horz"/>
          <a:lstStyle>
            <a:extLst/>
          </a:lstStyle>
          <a:p>
            <a:endParaRPr kumimoji="0" lang="ru-RU"/>
          </a:p>
        </p:txBody>
      </p:sp>
      <p:sp>
        <p:nvSpPr>
          <p:cNvPr id="9" name="Rectangle 5"/>
          <p:cNvSpPr>
            <a:spLocks noGrp="1"/>
          </p:cNvSpPr>
          <p:nvPr>
            <p:ph type="sldNum" sz="quarter" idx="12"/>
          </p:nvPr>
        </p:nvSpPr>
        <p:spPr/>
        <p:txBody>
          <a:bodyPr vert="horz"/>
          <a:lstStyle>
            <a:extLst/>
          </a:lstStyle>
          <a:p>
            <a:fld id="{C75B88FA-3392-4D65-A457-DB2A9953195B}" type="slidenum">
              <a:rPr/>
              <a:pPr/>
              <a:t>‹#›</a:t>
            </a:fld>
            <a:endParaRPr kumimoji="0" lang="ru-RU"/>
          </a:p>
        </p:txBody>
      </p:sp>
      <p:sp>
        <p:nvSpPr>
          <p:cNvPr id="10" name="Rectangle 10"/>
          <p:cNvSpPr txBox="1"/>
          <p:nvPr/>
        </p:nvSpPr>
        <p:spPr>
          <a:xfrm>
            <a:off x="457200" y="2057400"/>
            <a:ext cx="685800" cy="492443"/>
          </a:xfrm>
          <a:prstGeom prst="rect">
            <a:avLst/>
          </a:prstGeom>
          <a:noFill/>
        </p:spPr>
        <p:txBody>
          <a:bodyPr wrap="square" tIns="91440" bIns="91440" rtlCol="0">
            <a:spAutoFit/>
          </a:bodyPr>
          <a:lstStyle>
            <a:extLst/>
          </a:lstStyle>
          <a:p>
            <a:pPr algn="r">
              <a:lnSpc>
                <a:spcPct val="100000"/>
              </a:lnSpc>
            </a:pPr>
            <a:r>
              <a:rPr kumimoji="0" lang="ru-RU" sz="2000" b="1">
                <a:ln>
                  <a:solidFill>
                    <a:schemeClr val="tx2"/>
                  </a:solidFill>
                </a:ln>
                <a:solidFill>
                  <a:schemeClr val="bg2"/>
                </a:solidFill>
                <a:effectLst>
                  <a:outerShdw blurRad="50800" dist="50800" dir="2700000" algn="tl" rotWithShape="0">
                    <a:srgbClr val="000000">
                      <a:alpha val="43137"/>
                    </a:srgbClr>
                  </a:outerShdw>
                </a:effectLst>
              </a:rPr>
              <a:t>А</a:t>
            </a:r>
          </a:p>
        </p:txBody>
      </p:sp>
      <p:sp>
        <p:nvSpPr>
          <p:cNvPr id="15" name="Rectangle 13"/>
          <p:cNvSpPr>
            <a:spLocks noGrp="1"/>
          </p:cNvSpPr>
          <p:nvPr>
            <p:ph type="body" sz="quarter" idx="17" hasCustomPrompt="1"/>
          </p:nvPr>
        </p:nvSpPr>
        <p:spPr>
          <a:xfrm>
            <a:off x="1143000" y="4800600"/>
            <a:ext cx="7086600" cy="457200"/>
          </a:xfrm>
        </p:spPr>
        <p:txBody>
          <a:bodyPr rtlCol="0" anchor="ctr"/>
          <a:lstStyle>
            <a:lvl1pPr marL="0" indent="0" eaLnBrk="1" latinLnBrk="0" hangingPunct="1">
              <a:buFontTx/>
              <a:buNone/>
              <a:defRPr kumimoji="0" lang="ru-RU" i="0" baseline="0"/>
            </a:lvl1pPr>
            <a:extLst/>
          </a:lstStyle>
          <a:p>
            <a:pPr lvl="0"/>
            <a:r>
              <a:rPr kumimoji="0" lang="ru-RU"/>
              <a:t>Неправильный ответ</a:t>
            </a:r>
          </a:p>
        </p:txBody>
      </p:sp>
      <p:sp>
        <p:nvSpPr>
          <p:cNvPr id="16" name="Rectangle 13"/>
          <p:cNvSpPr>
            <a:spLocks noGrp="1"/>
          </p:cNvSpPr>
          <p:nvPr>
            <p:ph type="body" sz="quarter" idx="18" hasCustomPrompt="1"/>
          </p:nvPr>
        </p:nvSpPr>
        <p:spPr>
          <a:xfrm>
            <a:off x="1143000" y="4114800"/>
            <a:ext cx="7086600" cy="457200"/>
          </a:xfrm>
        </p:spPr>
        <p:txBody>
          <a:bodyPr rtlCol="0" anchor="ctr"/>
          <a:lstStyle>
            <a:lvl1pPr marL="0" indent="0" eaLnBrk="1" latinLnBrk="0" hangingPunct="1">
              <a:buFontTx/>
              <a:buNone/>
              <a:defRPr kumimoji="0" lang="ru-RU" i="0" baseline="0"/>
            </a:lvl1pPr>
            <a:extLst/>
          </a:lstStyle>
          <a:p>
            <a:pPr lvl="0"/>
            <a:r>
              <a:rPr kumimoji="0" lang="ru-RU"/>
              <a:t>Неправильный ответ</a:t>
            </a:r>
          </a:p>
        </p:txBody>
      </p:sp>
      <p:sp>
        <p:nvSpPr>
          <p:cNvPr id="17" name="Rectangle 13"/>
          <p:cNvSpPr>
            <a:spLocks noGrp="1"/>
          </p:cNvSpPr>
          <p:nvPr>
            <p:ph type="body" sz="quarter" idx="19" hasCustomPrompt="1"/>
          </p:nvPr>
        </p:nvSpPr>
        <p:spPr>
          <a:xfrm>
            <a:off x="1143000" y="3429000"/>
            <a:ext cx="7086600" cy="457200"/>
          </a:xfrm>
        </p:spPr>
        <p:txBody>
          <a:bodyPr rtlCol="0" anchor="ctr"/>
          <a:lstStyle>
            <a:lvl1pPr marL="0" indent="0" eaLnBrk="1" latinLnBrk="0" hangingPunct="1">
              <a:buFontTx/>
              <a:buNone/>
              <a:defRPr kumimoji="0" lang="ru-RU" i="0" baseline="0"/>
            </a:lvl1pPr>
            <a:extLst/>
          </a:lstStyle>
          <a:p>
            <a:pPr lvl="0"/>
            <a:r>
              <a:rPr kumimoji="0" lang="ru-RU"/>
              <a:t>Неправильный ответ</a:t>
            </a:r>
          </a:p>
        </p:txBody>
      </p:sp>
      <p:sp>
        <p:nvSpPr>
          <p:cNvPr id="18" name="Rectangle 13"/>
          <p:cNvSpPr>
            <a:spLocks noGrp="1"/>
          </p:cNvSpPr>
          <p:nvPr>
            <p:ph type="body" sz="quarter" idx="20" hasCustomPrompt="1"/>
          </p:nvPr>
        </p:nvSpPr>
        <p:spPr>
          <a:xfrm>
            <a:off x="1143000" y="2743200"/>
            <a:ext cx="7086600" cy="457200"/>
          </a:xfrm>
        </p:spPr>
        <p:txBody>
          <a:bodyPr rtlCol="0" anchor="ctr"/>
          <a:lstStyle>
            <a:lvl1pPr marL="0" indent="0" eaLnBrk="1" latinLnBrk="0" hangingPunct="1">
              <a:buFontTx/>
              <a:buNone/>
              <a:defRPr kumimoji="0" lang="ru-RU" i="0" baseline="0"/>
            </a:lvl1pPr>
            <a:extLst/>
          </a:lstStyle>
          <a:p>
            <a:pPr lvl="0"/>
            <a:r>
              <a:rPr kumimoji="0" lang="ru-RU"/>
              <a:t>Неправильный ответ</a:t>
            </a:r>
          </a:p>
        </p:txBody>
      </p:sp>
      <p:sp>
        <p:nvSpPr>
          <p:cNvPr id="19" name="Rectangle 13"/>
          <p:cNvSpPr>
            <a:spLocks noGrp="1"/>
          </p:cNvSpPr>
          <p:nvPr>
            <p:ph type="body" sz="quarter" idx="21" hasCustomPrompt="1"/>
          </p:nvPr>
        </p:nvSpPr>
        <p:spPr>
          <a:xfrm>
            <a:off x="1143000" y="2057400"/>
            <a:ext cx="7086600" cy="457200"/>
          </a:xfrm>
        </p:spPr>
        <p:txBody>
          <a:bodyPr rtlCol="0" anchor="ctr"/>
          <a:lstStyle>
            <a:lvl1pPr marL="0" indent="0" eaLnBrk="1" latinLnBrk="0" hangingPunct="1">
              <a:buFontTx/>
              <a:buNone/>
              <a:defRPr kumimoji="0" lang="ru-RU" i="0" baseline="0"/>
            </a:lvl1pPr>
            <a:extLst/>
          </a:lstStyle>
          <a:p>
            <a:pPr lvl="0"/>
            <a:r>
              <a:rPr kumimoji="0" lang="ru-RU"/>
              <a:t>Введите правильный ответ (затем измените порядок вариантов)</a:t>
            </a:r>
          </a:p>
        </p:txBody>
      </p:sp>
      <p:sp>
        <p:nvSpPr>
          <p:cNvPr id="13" name="TextBox 12"/>
          <p:cNvSpPr txBox="1"/>
          <p:nvPr/>
        </p:nvSpPr>
        <p:spPr>
          <a:xfrm>
            <a:off x="457200" y="2707957"/>
            <a:ext cx="685800" cy="492443"/>
          </a:xfrm>
          <a:prstGeom prst="rect">
            <a:avLst/>
          </a:prstGeom>
          <a:noFill/>
        </p:spPr>
        <p:txBody>
          <a:bodyPr wrap="square" tIns="91440" bIns="91440" rtlCol="0">
            <a:spAutoFit/>
          </a:bodyPr>
          <a:lstStyle>
            <a:extLst/>
          </a:lstStyle>
          <a:p>
            <a:pPr algn="r">
              <a:lnSpc>
                <a:spcPct val="100000"/>
              </a:lnSpc>
            </a:pPr>
            <a:r>
              <a:rPr kumimoji="0" lang="ru-RU" sz="2000" b="1">
                <a:ln>
                  <a:solidFill>
                    <a:schemeClr val="tx2"/>
                  </a:solidFill>
                </a:ln>
                <a:solidFill>
                  <a:schemeClr val="bg2"/>
                </a:solidFill>
                <a:effectLst>
                  <a:outerShdw blurRad="50800" dist="50800" dir="2700000" algn="tl" rotWithShape="0">
                    <a:srgbClr val="000000">
                      <a:alpha val="43137"/>
                    </a:srgbClr>
                  </a:outerShdw>
                </a:effectLst>
              </a:rPr>
              <a:t>Б</a:t>
            </a:r>
          </a:p>
        </p:txBody>
      </p:sp>
      <p:sp>
        <p:nvSpPr>
          <p:cNvPr id="14" name="TextBox 13"/>
          <p:cNvSpPr txBox="1"/>
          <p:nvPr/>
        </p:nvSpPr>
        <p:spPr>
          <a:xfrm>
            <a:off x="457200" y="3429000"/>
            <a:ext cx="685800" cy="492443"/>
          </a:xfrm>
          <a:prstGeom prst="rect">
            <a:avLst/>
          </a:prstGeom>
          <a:noFill/>
        </p:spPr>
        <p:txBody>
          <a:bodyPr wrap="square" tIns="91440" bIns="91440" rtlCol="0">
            <a:spAutoFit/>
          </a:bodyPr>
          <a:lstStyle>
            <a:extLst/>
          </a:lstStyle>
          <a:p>
            <a:pPr algn="r">
              <a:lnSpc>
                <a:spcPct val="100000"/>
              </a:lnSpc>
            </a:pPr>
            <a:r>
              <a:rPr kumimoji="0" lang="ru-RU" sz="2000" b="1">
                <a:ln>
                  <a:solidFill>
                    <a:schemeClr val="tx2"/>
                  </a:solidFill>
                </a:ln>
                <a:solidFill>
                  <a:schemeClr val="bg2"/>
                </a:solidFill>
                <a:effectLst>
                  <a:outerShdw blurRad="50800" dist="50800" dir="2700000" algn="tl" rotWithShape="0">
                    <a:srgbClr val="000000">
                      <a:alpha val="43137"/>
                    </a:srgbClr>
                  </a:outerShdw>
                </a:effectLst>
              </a:rPr>
              <a:t>В</a:t>
            </a:r>
          </a:p>
        </p:txBody>
      </p:sp>
      <p:sp>
        <p:nvSpPr>
          <p:cNvPr id="20" name="TextBox 19"/>
          <p:cNvSpPr txBox="1"/>
          <p:nvPr/>
        </p:nvSpPr>
        <p:spPr>
          <a:xfrm>
            <a:off x="457200" y="4114800"/>
            <a:ext cx="685800" cy="492443"/>
          </a:xfrm>
          <a:prstGeom prst="rect">
            <a:avLst/>
          </a:prstGeom>
          <a:noFill/>
        </p:spPr>
        <p:txBody>
          <a:bodyPr wrap="square" tIns="91440" bIns="91440" rtlCol="0">
            <a:spAutoFit/>
          </a:bodyPr>
          <a:lstStyle>
            <a:extLst/>
          </a:lstStyle>
          <a:p>
            <a:pPr algn="r">
              <a:lnSpc>
                <a:spcPct val="100000"/>
              </a:lnSpc>
            </a:pPr>
            <a:r>
              <a:rPr kumimoji="0" lang="ru-RU" sz="2000" b="1">
                <a:ln>
                  <a:solidFill>
                    <a:schemeClr val="tx2"/>
                  </a:solidFill>
                </a:ln>
                <a:solidFill>
                  <a:schemeClr val="bg2"/>
                </a:solidFill>
                <a:effectLst>
                  <a:outerShdw blurRad="50800" dist="50800" dir="2700000" algn="tl" rotWithShape="0">
                    <a:srgbClr val="000000">
                      <a:alpha val="43137"/>
                    </a:srgbClr>
                  </a:outerShdw>
                </a:effectLst>
              </a:rPr>
              <a:t>Г</a:t>
            </a:r>
          </a:p>
        </p:txBody>
      </p:sp>
      <p:sp>
        <p:nvSpPr>
          <p:cNvPr id="21" name="TextBox 20"/>
          <p:cNvSpPr txBox="1"/>
          <p:nvPr/>
        </p:nvSpPr>
        <p:spPr>
          <a:xfrm>
            <a:off x="457200" y="4800600"/>
            <a:ext cx="685800" cy="492443"/>
          </a:xfrm>
          <a:prstGeom prst="rect">
            <a:avLst/>
          </a:prstGeom>
          <a:noFill/>
        </p:spPr>
        <p:txBody>
          <a:bodyPr wrap="square" tIns="91440" bIns="91440" rtlCol="0">
            <a:spAutoFit/>
          </a:bodyPr>
          <a:lstStyle>
            <a:extLst/>
          </a:lstStyle>
          <a:p>
            <a:pPr algn="r">
              <a:lnSpc>
                <a:spcPct val="100000"/>
              </a:lnSpc>
            </a:pPr>
            <a:r>
              <a:rPr kumimoji="0" lang="ru-RU" sz="2000" b="1">
                <a:ln>
                  <a:solidFill>
                    <a:schemeClr val="tx2"/>
                  </a:solidFill>
                </a:ln>
                <a:solidFill>
                  <a:schemeClr val="bg2"/>
                </a:solidFill>
                <a:effectLst>
                  <a:outerShdw blurRad="50800" dist="50800" dir="2700000" algn="tl" rotWithShape="0">
                    <a:srgbClr val="000000">
                      <a:alpha val="43137"/>
                    </a:srgbClr>
                  </a:outerShdw>
                </a:effectLst>
              </a:rPr>
              <a:t>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8">
                                            <p:txEl>
                                              <p:pRg st="0" end="0"/>
                                            </p:txEl>
                                          </p:spTgt>
                                        </p:tgtEl>
                                      </p:cBhvr>
                                    </p:animEffect>
                                    <p:set>
                                      <p:cBhvr>
                                        <p:cTn id="7" dur="1" fill="hold">
                                          <p:stCondLst>
                                            <p:cond delay="999"/>
                                          </p:stCondLst>
                                        </p:cTn>
                                        <p:tgtEl>
                                          <p:spTgt spid="18">
                                            <p:txEl>
                                              <p:pRg st="0" end="0"/>
                                            </p:txEl>
                                          </p:spTgt>
                                        </p:tgtEl>
                                        <p:attrNameLst>
                                          <p:attrName>style.visibility</p:attrName>
                                        </p:attrNameLst>
                                      </p:cBhvr>
                                      <p:to>
                                        <p:strVal val="hidden"/>
                                      </p:to>
                                    </p:set>
                                  </p:childTnLst>
                                </p:cTn>
                              </p:par>
                            </p:childTnLst>
                          </p:cTn>
                        </p:par>
                        <p:par>
                          <p:cTn id="8" fill="hold">
                            <p:stCondLst>
                              <p:cond delay="1000"/>
                            </p:stCondLst>
                            <p:childTnLst>
                              <p:par>
                                <p:cTn id="9" presetID="10" presetClass="exit" presetSubtype="0" fill="hold" grpId="0" nodeType="afterEffect">
                                  <p:stCondLst>
                                    <p:cond delay="0"/>
                                  </p:stCondLst>
                                  <p:childTnLst>
                                    <p:animEffect transition="out" filter="fade">
                                      <p:cBhvr>
                                        <p:cTn id="10" dur="1000"/>
                                        <p:tgtEl>
                                          <p:spTgt spid="16">
                                            <p:txEl>
                                              <p:pRg st="0" end="0"/>
                                            </p:txEl>
                                          </p:spTgt>
                                        </p:tgtEl>
                                      </p:cBhvr>
                                    </p:animEffect>
                                    <p:set>
                                      <p:cBhvr>
                                        <p:cTn id="11" dur="1" fill="hold">
                                          <p:stCondLst>
                                            <p:cond delay="999"/>
                                          </p:stCondLst>
                                        </p:cTn>
                                        <p:tgtEl>
                                          <p:spTgt spid="16">
                                            <p:txEl>
                                              <p:pRg st="0" end="0"/>
                                            </p:txEl>
                                          </p:spTgt>
                                        </p:tgtEl>
                                        <p:attrNameLst>
                                          <p:attrName>style.visibility</p:attrName>
                                        </p:attrNameLst>
                                      </p:cBhvr>
                                      <p:to>
                                        <p:strVal val="hidden"/>
                                      </p:to>
                                    </p:set>
                                  </p:childTnLst>
                                </p:cTn>
                              </p:par>
                            </p:childTnLst>
                          </p:cTn>
                        </p:par>
                        <p:par>
                          <p:cTn id="12" fill="hold">
                            <p:stCondLst>
                              <p:cond delay="2000"/>
                            </p:stCondLst>
                            <p:childTnLst>
                              <p:par>
                                <p:cTn id="13" presetID="10" presetClass="exit" presetSubtype="0" fill="hold" grpId="0" nodeType="afterEffect">
                                  <p:stCondLst>
                                    <p:cond delay="0"/>
                                  </p:stCondLst>
                                  <p:childTnLst>
                                    <p:animEffect transition="out" filter="fade">
                                      <p:cBhvr>
                                        <p:cTn id="14" dur="1000"/>
                                        <p:tgtEl>
                                          <p:spTgt spid="15">
                                            <p:txEl>
                                              <p:pRg st="0" end="0"/>
                                            </p:txEl>
                                          </p:spTgt>
                                        </p:tgtEl>
                                      </p:cBhvr>
                                    </p:animEffect>
                                    <p:set>
                                      <p:cBhvr>
                                        <p:cTn id="15" dur="1" fill="hold">
                                          <p:stCondLst>
                                            <p:cond delay="999"/>
                                          </p:stCondLst>
                                        </p:cTn>
                                        <p:tgtEl>
                                          <p:spTgt spid="15">
                                            <p:txEl>
                                              <p:pRg st="0" end="0"/>
                                            </p:txEl>
                                          </p:spTgt>
                                        </p:tgtEl>
                                        <p:attrNameLst>
                                          <p:attrName>style.visibility</p:attrName>
                                        </p:attrNameLst>
                                      </p:cBhvr>
                                      <p:to>
                                        <p:strVal val="hidden"/>
                                      </p:to>
                                    </p:set>
                                  </p:childTnLst>
                                </p:cTn>
                              </p:par>
                            </p:childTnLst>
                          </p:cTn>
                        </p:par>
                        <p:par>
                          <p:cTn id="16" fill="hold">
                            <p:stCondLst>
                              <p:cond delay="3000"/>
                            </p:stCondLst>
                            <p:childTnLst>
                              <p:par>
                                <p:cTn id="17" presetID="10" presetClass="exit" presetSubtype="0" fill="hold" grpId="0" nodeType="afterEffect">
                                  <p:stCondLst>
                                    <p:cond delay="0"/>
                                  </p:stCondLst>
                                  <p:childTnLst>
                                    <p:animEffect transition="out" filter="fade">
                                      <p:cBhvr>
                                        <p:cTn id="18" dur="1000"/>
                                        <p:tgtEl>
                                          <p:spTgt spid="17">
                                            <p:txEl>
                                              <p:pRg st="0" end="0"/>
                                            </p:txEl>
                                          </p:spTgt>
                                        </p:tgtEl>
                                      </p:cBhvr>
                                    </p:animEffect>
                                    <p:set>
                                      <p:cBhvr>
                                        <p:cTn id="19" dur="1" fill="hold">
                                          <p:stCondLst>
                                            <p:cond delay="999"/>
                                          </p:stCondLst>
                                        </p:cTn>
                                        <p:tgtEl>
                                          <p:spTgt spid="17">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tmplLst>
          <p:tmpl lvl="1">
            <p:tnLst>
              <p:par>
                <p:cTn presetID="10" presetClass="exit" presetSubtype="0" fill="hold" nodeType="afterEffect">
                  <p:stCondLst>
                    <p:cond delay="0"/>
                  </p:stCondLst>
                  <p:childTnLst>
                    <p:animEffect transition="out" filter="fade">
                      <p:cBhvr>
                        <p:cTn dur="1000"/>
                        <p:tgtEl>
                          <p:spTgt spid="15"/>
                        </p:tgtEl>
                      </p:cBhvr>
                    </p:animEffect>
                    <p:set>
                      <p:cBhvr>
                        <p:cTn dur="1" fill="hold">
                          <p:stCondLst>
                            <p:cond delay="999"/>
                          </p:stCondLst>
                        </p:cTn>
                        <p:tgtEl>
                          <p:spTgt spid="15"/>
                        </p:tgtEl>
                        <p:attrNameLst>
                          <p:attrName>style.visibility</p:attrName>
                        </p:attrNameLst>
                      </p:cBhvr>
                      <p:to>
                        <p:strVal val="hidden"/>
                      </p:to>
                    </p:set>
                  </p:childTnLst>
                </p:cTn>
              </p:par>
            </p:tnLst>
          </p:tmpl>
        </p:tmplLst>
      </p:bldP>
      <p:bldP spid="16" grpId="0" build="p">
        <p:tmplLst>
          <p:tmpl lvl="1">
            <p:tnLst>
              <p:par>
                <p:cTn presetID="10" presetClass="exit" presetSubtype="0" fill="hold" nodeType="afterEffect">
                  <p:stCondLst>
                    <p:cond delay="0"/>
                  </p:stCondLst>
                  <p:childTnLst>
                    <p:animEffect transition="out" filter="fade">
                      <p:cBhvr>
                        <p:cTn dur="1000"/>
                        <p:tgtEl>
                          <p:spTgt spid="16"/>
                        </p:tgtEl>
                      </p:cBhvr>
                    </p:animEffect>
                    <p:set>
                      <p:cBhvr>
                        <p:cTn dur="1" fill="hold">
                          <p:stCondLst>
                            <p:cond delay="999"/>
                          </p:stCondLst>
                        </p:cTn>
                        <p:tgtEl>
                          <p:spTgt spid="16"/>
                        </p:tgtEl>
                        <p:attrNameLst>
                          <p:attrName>style.visibility</p:attrName>
                        </p:attrNameLst>
                      </p:cBhvr>
                      <p:to>
                        <p:strVal val="hidden"/>
                      </p:to>
                    </p:set>
                  </p:childTnLst>
                </p:cTn>
              </p:par>
            </p:tnLst>
          </p:tmpl>
        </p:tmplLst>
      </p:bldP>
      <p:bldP spid="17" grpId="0" build="p">
        <p:tmplLst>
          <p:tmpl lvl="1">
            <p:tnLst>
              <p:par>
                <p:cTn presetID="10" presetClass="exit" presetSubtype="0" fill="hold" nodeType="afterEffect">
                  <p:stCondLst>
                    <p:cond delay="0"/>
                  </p:stCondLst>
                  <p:childTnLst>
                    <p:animEffect transition="out" filter="fade">
                      <p:cBhvr>
                        <p:cTn dur="1000"/>
                        <p:tgtEl>
                          <p:spTgt spid="17"/>
                        </p:tgtEl>
                      </p:cBhvr>
                    </p:animEffect>
                    <p:set>
                      <p:cBhvr>
                        <p:cTn dur="1" fill="hold">
                          <p:stCondLst>
                            <p:cond delay="999"/>
                          </p:stCondLst>
                        </p:cTn>
                        <p:tgtEl>
                          <p:spTgt spid="17"/>
                        </p:tgtEl>
                        <p:attrNameLst>
                          <p:attrName>style.visibility</p:attrName>
                        </p:attrNameLst>
                      </p:cBhvr>
                      <p:to>
                        <p:strVal val="hidden"/>
                      </p:to>
                    </p:set>
                  </p:childTnLst>
                </p:cTn>
              </p:par>
            </p:tnLst>
          </p:tmpl>
        </p:tmplLst>
      </p:bldP>
      <p:bldP spid="18" grpId="0" build="p">
        <p:tmplLst>
          <p:tmpl lvl="1">
            <p:tnLst>
              <p:par>
                <p:cTn presetID="10" presetClass="exit" presetSubtype="0" fill="hold" nodeType="clickEffect">
                  <p:stCondLst>
                    <p:cond delay="0"/>
                  </p:stCondLst>
                  <p:childTnLst>
                    <p:animEffect transition="out" filter="fade">
                      <p:cBhvr>
                        <p:cTn dur="1000"/>
                        <p:tgtEl>
                          <p:spTgt spid="18"/>
                        </p:tgtEl>
                      </p:cBhvr>
                    </p:animEffect>
                    <p:set>
                      <p:cBhvr>
                        <p:cTn dur="1" fill="hold">
                          <p:stCondLst>
                            <p:cond delay="999"/>
                          </p:stCondLst>
                        </p:cTn>
                        <p:tgtEl>
                          <p:spTgt spid="18"/>
                        </p:tgtEl>
                        <p:attrNameLst>
                          <p:attrName>style.visibility</p:attrName>
                        </p:attrNameLst>
                      </p:cBhvr>
                      <p:to>
                        <p:strVal val="hidden"/>
                      </p:to>
                    </p:set>
                  </p:childTnLst>
                </p:cTn>
              </p:par>
            </p:tnLst>
          </p:tmpl>
        </p:tmplLst>
      </p:bldP>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Сопоставление элементов">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kumimoji="0" lang="ru-RU"/>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Элемент 1</a:t>
            </a:r>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Элемент 2</a:t>
            </a:r>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Элемент 3</a:t>
            </a:r>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Элемент 4</a:t>
            </a:r>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Элемент 5</a:t>
            </a:r>
          </a:p>
        </p:txBody>
      </p:sp>
      <p:sp>
        <p:nvSpPr>
          <p:cNvPr id="20" name="Rectangle 3"/>
          <p:cNvSpPr>
            <a:spLocks noGrp="1"/>
          </p:cNvSpPr>
          <p:nvPr>
            <p:ph type="dt" sz="half" idx="10"/>
          </p:nvPr>
        </p:nvSpPr>
        <p:spPr/>
        <p:txBody>
          <a:bodyPr vert="horz"/>
          <a:lstStyle>
            <a:lvl1pPr algn="r" eaLnBrk="1" latinLnBrk="0" hangingPunct="1">
              <a:defRPr kumimoji="0" lang="ru-RU"/>
            </a:lvl1pPr>
            <a:extLst/>
          </a:lstStyle>
          <a:p>
            <a:fld id="{1BEBB2CB-903D-46EF-8227-E770ED8FF514}" type="datetimeFigureOut">
              <a:rPr/>
              <a:pPr/>
              <a:t>6/30/2006</a:t>
            </a:fld>
            <a:endParaRPr kumimoji="0" lang="ru-RU"/>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Сопоставленный элемент 5</a:t>
            </a:r>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Сопоставленный элемент 3</a:t>
            </a:r>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Сопоставленный элемент 1</a:t>
            </a:r>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Сопоставленный элемент 2</a:t>
            </a:r>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eaLnBrk="1" latinLnBrk="0" hangingPunct="1">
              <a:buFontTx/>
              <a:buNone/>
              <a:defRPr kumimoji="0" lang="ru-RU"/>
            </a:lvl1pPr>
            <a:lvl2pPr eaLnBrk="1" latinLnBrk="0" hangingPunct="1">
              <a:buFontTx/>
              <a:buChar char="•"/>
              <a:defRPr kumimoji="0" lang="ru-RU"/>
            </a:lvl2pPr>
            <a:lvl3pPr eaLnBrk="1" latinLnBrk="0" hangingPunct="1">
              <a:buFontTx/>
              <a:buChar char="•"/>
              <a:defRPr kumimoji="0" lang="ru-RU"/>
            </a:lvl3pPr>
            <a:lvl4pPr eaLnBrk="1" latinLnBrk="0" hangingPunct="1">
              <a:buFontTx/>
              <a:buChar char="•"/>
              <a:defRPr kumimoji="0" lang="ru-RU"/>
            </a:lvl4pPr>
            <a:lvl5pPr eaLnBrk="1" latinLnBrk="0" hangingPunct="1">
              <a:buFontTx/>
              <a:buChar char="•"/>
              <a:defRPr kumimoji="0" lang="ru-RU"/>
            </a:lvl5pPr>
            <a:extLst/>
          </a:lstStyle>
          <a:p>
            <a:pPr lvl="0"/>
            <a:r>
              <a:rPr kumimoji="0" lang="ru-RU"/>
              <a:t>Сопоставленный элемент 4</a:t>
            </a:r>
          </a:p>
        </p:txBody>
      </p:sp>
      <p:sp>
        <p:nvSpPr>
          <p:cNvPr id="11" name="Rectangle 2"/>
          <p:cNvSpPr>
            <a:spLocks noGrp="1"/>
          </p:cNvSpPr>
          <p:nvPr>
            <p:ph type="title" hasCustomPrompt="1"/>
          </p:nvPr>
        </p:nvSpPr>
        <p:spPr/>
        <p:txBody>
          <a:bodyPr vert="horz"/>
          <a:lstStyle>
            <a:lvl1pPr algn="l" eaLnBrk="1" latinLnBrk="0" hangingPunct="1">
              <a:defRPr kumimoji="0" lang="ru-RU" i="1" baseline="0"/>
            </a:lvl1pPr>
            <a:extLst/>
          </a:lstStyle>
          <a:p>
            <a:r>
              <a:rPr kumimoji="0" lang="ru-RU"/>
              <a:t>Введите вопрос</a:t>
            </a:r>
          </a:p>
        </p:txBody>
      </p:sp>
      <p:sp>
        <p:nvSpPr>
          <p:cNvPr id="7" name="Rectangle 5"/>
          <p:cNvSpPr>
            <a:spLocks noGrp="1"/>
          </p:cNvSpPr>
          <p:nvPr>
            <p:ph type="sldNum" sz="quarter" idx="12"/>
          </p:nvPr>
        </p:nvSpPr>
        <p:spPr/>
        <p:txBody>
          <a:bodyPr vert="horz"/>
          <a:lstStyle>
            <a:extLst/>
          </a:lstStyle>
          <a:p>
            <a:fld id="{C75B88FA-3392-4D65-A457-DB2A9953195B}" type="slidenum">
              <a:rPr/>
              <a:pPr/>
              <a:t>‹#›</a:t>
            </a:fld>
            <a:endParaRPr kumimoji="0" lang="ru-RU"/>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Обложка альбома">
    <p:spTree>
      <p:nvGrpSpPr>
        <p:cNvPr id="1" name=""/>
        <p:cNvGrpSpPr/>
        <p:nvPr/>
      </p:nvGrpSpPr>
      <p:grpSpPr>
        <a:xfrm>
          <a:off x="0" y="0"/>
          <a:ext cx="0" cy="0"/>
          <a:chOff x="0" y="0"/>
          <a:chExt cx="0" cy="0"/>
        </a:xfrm>
      </p:grpSpPr>
      <p:sp>
        <p:nvSpPr>
          <p:cNvPr id="10" name="Rectangle 9"/>
          <p:cNvSpPr/>
          <p:nvPr/>
        </p:nvSpPr>
        <p:spPr>
          <a:xfrm>
            <a:off x="7162800" y="137160"/>
            <a:ext cx="2286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ru-RU"/>
          </a:p>
        </p:txBody>
      </p:sp>
      <p:sp>
        <p:nvSpPr>
          <p:cNvPr id="15" name="Rectangle 14"/>
          <p:cNvSpPr/>
          <p:nvPr/>
        </p:nvSpPr>
        <p:spPr>
          <a:xfrm>
            <a:off x="7467600" y="133350"/>
            <a:ext cx="1447800" cy="5257800"/>
          </a:xfrm>
          <a:prstGeom prst="rect">
            <a:avLst/>
          </a:prstGeom>
          <a:solidFill>
            <a:schemeClr val="accent3"/>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kumimoji="0" lang="ru-RU"/>
          </a:p>
        </p:txBody>
      </p:sp>
      <p:sp>
        <p:nvSpPr>
          <p:cNvPr id="31" name="Text Placeholder 30"/>
          <p:cNvSpPr>
            <a:spLocks noGrp="1"/>
          </p:cNvSpPr>
          <p:nvPr>
            <p:ph type="body" sz="quarter" idx="10" hasCustomPrompt="1"/>
          </p:nvPr>
        </p:nvSpPr>
        <p:spPr>
          <a:xfrm>
            <a:off x="228600" y="5467350"/>
            <a:ext cx="8672946" cy="1238250"/>
          </a:xfrm>
          <a:solidFill>
            <a:schemeClr val="accent1"/>
          </a:solidFill>
        </p:spPr>
        <p:txBody>
          <a:bodyPr vert="horz" anchor="ctr">
            <a:noAutofit/>
          </a:bodyPr>
          <a:lstStyle>
            <a:lvl1pPr marL="0" indent="0" algn="l" eaLnBrk="1" latinLnBrk="0" hangingPunct="1">
              <a:buFontTx/>
              <a:buNone/>
              <a:defRPr kumimoji="0" lang="ru-RU" sz="4800" baseline="0">
                <a:solidFill>
                  <a:schemeClr val="bg1"/>
                </a:solidFill>
              </a:defRPr>
            </a:lvl1pPr>
            <a:extLst/>
          </a:lstStyle>
          <a:p>
            <a:pPr lvl="0"/>
            <a:r>
              <a:rPr kumimoji="0" lang="ru-RU"/>
              <a:t>Заголовок фотоальбома</a:t>
            </a:r>
          </a:p>
        </p:txBody>
      </p:sp>
      <p:sp>
        <p:nvSpPr>
          <p:cNvPr id="12" name="Picture Placeholder 11"/>
          <p:cNvSpPr>
            <a:spLocks noGrp="1"/>
          </p:cNvSpPr>
          <p:nvPr>
            <p:ph type="pic" sz="quarter" idx="11"/>
          </p:nvPr>
        </p:nvSpPr>
        <p:spPr>
          <a:xfrm>
            <a:off x="228600" y="152400"/>
            <a:ext cx="6858000" cy="5239512"/>
          </a:xfrm>
          <a:solidFill>
            <a:schemeClr val="bg1"/>
          </a:solidFill>
          <a:ln w="34925" cap="rnd" cmpd="sng" algn="ctr">
            <a:noFill/>
            <a:prstDash val="solid"/>
          </a:ln>
          <a:effectLst/>
        </p:spPr>
        <p:style>
          <a:lnRef idx="3">
            <a:schemeClr val="lt1"/>
          </a:lnRef>
          <a:fillRef idx="1">
            <a:schemeClr val="accent5"/>
          </a:fillRef>
          <a:effectRef idx="1">
            <a:schemeClr val="accent5"/>
          </a:effectRef>
          <a:fontRef idx="minor">
            <a:schemeClr val="lt1"/>
          </a:fontRef>
        </p:style>
        <p:txBody>
          <a:bodyPr vert="horz"/>
          <a:lstStyle>
            <a:lvl1pPr marL="0" indent="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1" name="Rectangle 10"/>
          <p:cNvSpPr>
            <a:spLocks noGrp="1"/>
          </p:cNvSpPr>
          <p:nvPr>
            <p:ph type="dt" sz="half" idx="12"/>
          </p:nvPr>
        </p:nvSpPr>
        <p:spPr/>
        <p:txBody>
          <a:bodyPr/>
          <a:lstStyle>
            <a:extLst/>
          </a:lstStyle>
          <a:p>
            <a:fld id="{91934A75-8E52-44F7-BD7A-23DAF00B0024}" type="datetimeFigureOut">
              <a:rPr lang="ru-RU" smtClean="0"/>
              <a:pPr/>
              <a:t>31.03.2014</a:t>
            </a:fld>
            <a:endParaRPr lang="ru-RU"/>
          </a:p>
        </p:txBody>
      </p:sp>
      <p:sp>
        <p:nvSpPr>
          <p:cNvPr id="13" name="Rectangle 12"/>
          <p:cNvSpPr>
            <a:spLocks noGrp="1"/>
          </p:cNvSpPr>
          <p:nvPr>
            <p:ph type="sldNum" sz="quarter" idx="13"/>
          </p:nvPr>
        </p:nvSpPr>
        <p:spPr/>
        <p:txBody>
          <a:bodyPr/>
          <a:lstStyle>
            <a:extLst/>
          </a:lstStyle>
          <a:p>
            <a:fld id="{D33657E8-550F-40FC-B610-F1A504C3291E}" type="slidenum">
              <a:rPr lang="ru-RU" smtClean="0"/>
              <a:pPr/>
              <a:t>‹#›</a:t>
            </a:fld>
            <a:endParaRPr lang="ru-RU"/>
          </a:p>
        </p:txBody>
      </p:sp>
      <p:sp>
        <p:nvSpPr>
          <p:cNvPr id="14" name="Rectangle 13"/>
          <p:cNvSpPr>
            <a:spLocks noGrp="1"/>
          </p:cNvSpPr>
          <p:nvPr>
            <p:ph type="ftr" sz="quarter" idx="14"/>
          </p:nvPr>
        </p:nvSpPr>
        <p:spPr>
          <a:xfrm rot="16200000">
            <a:off x="7296150" y="3698878"/>
            <a:ext cx="2933700" cy="365125"/>
          </a:xfrm>
        </p:spPr>
        <p:txBody>
          <a:bodyPr/>
          <a:lstStyle>
            <a:extLst/>
          </a:lstStyle>
          <a:p>
            <a:endParaRPr lang="ru-RU"/>
          </a:p>
        </p:txBody>
      </p:sp>
      <p:sp>
        <p:nvSpPr>
          <p:cNvPr id="18" name="Rectangle 17"/>
          <p:cNvSpPr>
            <a:spLocks noGrp="1"/>
          </p:cNvSpPr>
          <p:nvPr>
            <p:ph type="body" sz="quarter" idx="15" hasCustomPrompt="1"/>
          </p:nvPr>
        </p:nvSpPr>
        <p:spPr>
          <a:xfrm rot="16200000">
            <a:off x="5372100" y="2247900"/>
            <a:ext cx="5181600" cy="990600"/>
          </a:xfrm>
        </p:spPr>
        <p:txBody>
          <a:bodyPr/>
          <a:lstStyle>
            <a:lvl1pPr marL="0" indent="0" algn="r" eaLnBrk="1" latinLnBrk="0" hangingPunct="1">
              <a:buNone/>
              <a:defRPr kumimoji="0" lang="ru-RU" sz="2000">
                <a:solidFill>
                  <a:srgbClr val="FFFFFF"/>
                </a:solidFill>
              </a:defRPr>
            </a:lvl1pPr>
          </a:lstStyle>
          <a:p>
            <a:pPr lvl="0"/>
            <a:r>
              <a:rPr kumimoji="0" lang="ru-RU"/>
              <a:t>Щелкните, чтобы добавить дату и прочие сведения</a:t>
            </a:r>
          </a:p>
        </p:txBody>
      </p:sp>
    </p:spTree>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Альбомная с подписью">
    <p:spTree>
      <p:nvGrpSpPr>
        <p:cNvPr id="1" name=""/>
        <p:cNvGrpSpPr/>
        <p:nvPr/>
      </p:nvGrpSpPr>
      <p:grpSpPr>
        <a:xfrm>
          <a:off x="0" y="0"/>
          <a:ext cx="0" cy="0"/>
          <a:chOff x="0" y="0"/>
          <a:chExt cx="0" cy="0"/>
        </a:xfrm>
      </p:grpSpPr>
      <p:sp>
        <p:nvSpPr>
          <p:cNvPr id="16" name="Picture Placeholder 15"/>
          <p:cNvSpPr>
            <a:spLocks noGrp="1" noChangeAspect="1"/>
          </p:cNvSpPr>
          <p:nvPr>
            <p:ph type="pic" sz="quarter" idx="10"/>
          </p:nvPr>
        </p:nvSpPr>
        <p:spPr>
          <a:xfrm>
            <a:off x="533400" y="218390"/>
            <a:ext cx="7467600" cy="560070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0" indent="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9" name="Text Placeholder 18"/>
          <p:cNvSpPr>
            <a:spLocks noGrp="1"/>
          </p:cNvSpPr>
          <p:nvPr>
            <p:ph type="body" sz="quarter" idx="11" hasCustomPrompt="1"/>
          </p:nvPr>
        </p:nvSpPr>
        <p:spPr>
          <a:xfrm>
            <a:off x="533400" y="5943600"/>
            <a:ext cx="7467600" cy="762000"/>
          </a:xfrm>
        </p:spPr>
        <p:txBody>
          <a:bodyPr anchor="t" anchorCtr="0"/>
          <a:lstStyle>
            <a:lvl1pPr marL="0" marR="0" indent="0" algn="r" eaLnBrk="1" latinLnBrk="0" hangingPunct="1">
              <a:buFontTx/>
              <a:buNone/>
              <a:defRPr kumimoji="0" lang="ru-RU" sz="2400" i="0" baseline="0"/>
            </a:lvl1pPr>
            <a:extLst/>
          </a:lstStyle>
          <a:p>
            <a:pPr lvl="0"/>
            <a:r>
              <a:rPr kumimoji="0" lang="ru-RU"/>
              <a:t>Надпись</a:t>
            </a:r>
          </a:p>
        </p:txBody>
      </p:sp>
      <p:sp>
        <p:nvSpPr>
          <p:cNvPr id="7" name="Rectangle 6"/>
          <p:cNvSpPr>
            <a:spLocks noGrp="1"/>
          </p:cNvSpPr>
          <p:nvPr>
            <p:ph type="dt" sz="half" idx="12"/>
          </p:nvPr>
        </p:nvSpPr>
        <p:spPr/>
        <p:txBody>
          <a:bodyPr/>
          <a:lstStyle>
            <a:extLst/>
          </a:lstStyle>
          <a:p>
            <a:fld id="{91934A75-8E52-44F7-BD7A-23DAF00B0024}" type="datetimeFigureOut">
              <a:rPr lang="ru-RU" smtClean="0"/>
              <a:pPr/>
              <a:t>31.03.2014</a:t>
            </a:fld>
            <a:endParaRPr lang="ru-RU"/>
          </a:p>
        </p:txBody>
      </p:sp>
      <p:sp>
        <p:nvSpPr>
          <p:cNvPr id="8" name="Rectangle 7"/>
          <p:cNvSpPr>
            <a:spLocks noGrp="1"/>
          </p:cNvSpPr>
          <p:nvPr>
            <p:ph type="sldNum" sz="quarter" idx="13"/>
          </p:nvPr>
        </p:nvSpPr>
        <p:spPr/>
        <p:txBody>
          <a:bodyPr/>
          <a:lstStyle>
            <a:extLst/>
          </a:lstStyle>
          <a:p>
            <a:fld id="{D33657E8-550F-40FC-B610-F1A504C3291E}" type="slidenum">
              <a:rPr lang="ru-RU" smtClean="0"/>
              <a:pPr/>
              <a:t>‹#›</a:t>
            </a:fld>
            <a:endParaRPr lang="ru-RU"/>
          </a:p>
        </p:txBody>
      </p:sp>
      <p:sp>
        <p:nvSpPr>
          <p:cNvPr id="9" name="Rectangle 8"/>
          <p:cNvSpPr>
            <a:spLocks noGrp="1"/>
          </p:cNvSpPr>
          <p:nvPr>
            <p:ph type="ftr" sz="quarter" idx="14"/>
          </p:nvPr>
        </p:nvSpPr>
        <p:spPr/>
        <p:txBody>
          <a:bodyPr/>
          <a:lstStyle>
            <a:extLst/>
          </a:lstStyle>
          <a:p>
            <a:endParaRPr lang="ru-RU"/>
          </a:p>
        </p:txBody>
      </p:sp>
    </p:spTree>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Книжная с подписью">
    <p:spTree>
      <p:nvGrpSpPr>
        <p:cNvPr id="1" name=""/>
        <p:cNvGrpSpPr/>
        <p:nvPr/>
      </p:nvGrpSpPr>
      <p:grpSpPr>
        <a:xfrm>
          <a:off x="0" y="0"/>
          <a:ext cx="0" cy="0"/>
          <a:chOff x="0" y="0"/>
          <a:chExt cx="0" cy="0"/>
        </a:xfrm>
      </p:grpSpPr>
      <p:sp>
        <p:nvSpPr>
          <p:cNvPr id="24" name="Picture Placeholder 23"/>
          <p:cNvSpPr>
            <a:spLocks noGrp="1"/>
          </p:cNvSpPr>
          <p:nvPr>
            <p:ph type="pic" sz="quarter" idx="10"/>
          </p:nvPr>
        </p:nvSpPr>
        <p:spPr>
          <a:xfrm>
            <a:off x="304800" y="228600"/>
            <a:ext cx="4754880" cy="63246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nchor="t"/>
          <a:lstStyle>
            <a:lvl1pPr marL="0" indent="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5" name="Text Placeholder 24"/>
          <p:cNvSpPr>
            <a:spLocks noGrp="1"/>
          </p:cNvSpPr>
          <p:nvPr>
            <p:ph type="body" sz="quarter" idx="11" hasCustomPrompt="1"/>
          </p:nvPr>
        </p:nvSpPr>
        <p:spPr>
          <a:xfrm>
            <a:off x="5105400" y="228600"/>
            <a:ext cx="3200400" cy="3810000"/>
          </a:xfrm>
        </p:spPr>
        <p:txBody>
          <a:bodyPr tIns="91440" bIns="91440" anchor="t"/>
          <a:lstStyle>
            <a:lvl1pPr marL="0" marR="0" indent="0" algn="l" eaLnBrk="1" latinLnBrk="0" hangingPunct="1">
              <a:buFontTx/>
              <a:buNone/>
              <a:defRPr kumimoji="0" lang="ru-RU" sz="2000" i="0"/>
            </a:lvl1pPr>
            <a:extLst/>
          </a:lstStyle>
          <a:p>
            <a:pPr lvl="0"/>
            <a:r>
              <a:rPr kumimoji="0" lang="ru-RU"/>
              <a:t>Надпись</a:t>
            </a:r>
          </a:p>
        </p:txBody>
      </p:sp>
      <p:sp>
        <p:nvSpPr>
          <p:cNvPr id="7" name="Rectangle 6"/>
          <p:cNvSpPr>
            <a:spLocks noGrp="1"/>
          </p:cNvSpPr>
          <p:nvPr>
            <p:ph type="dt" sz="half" idx="12"/>
          </p:nvPr>
        </p:nvSpPr>
        <p:spPr/>
        <p:txBody>
          <a:bodyPr/>
          <a:lstStyle>
            <a:extLst/>
          </a:lstStyle>
          <a:p>
            <a:fld id="{91934A75-8E52-44F7-BD7A-23DAF00B0024}" type="datetimeFigureOut">
              <a:rPr lang="ru-RU" smtClean="0"/>
              <a:pPr/>
              <a:t>31.03.2014</a:t>
            </a:fld>
            <a:endParaRPr lang="ru-RU"/>
          </a:p>
        </p:txBody>
      </p:sp>
      <p:sp>
        <p:nvSpPr>
          <p:cNvPr id="8" name="Rectangle 7"/>
          <p:cNvSpPr>
            <a:spLocks noGrp="1"/>
          </p:cNvSpPr>
          <p:nvPr>
            <p:ph type="sldNum" sz="quarter" idx="13"/>
          </p:nvPr>
        </p:nvSpPr>
        <p:spPr/>
        <p:txBody>
          <a:bodyPr/>
          <a:lstStyle>
            <a:extLst/>
          </a:lstStyle>
          <a:p>
            <a:fld id="{D33657E8-550F-40FC-B610-F1A504C3291E}" type="slidenum">
              <a:rPr lang="ru-RU" smtClean="0"/>
              <a:pPr/>
              <a:t>‹#›</a:t>
            </a:fld>
            <a:endParaRPr lang="ru-RU"/>
          </a:p>
        </p:txBody>
      </p:sp>
      <p:sp>
        <p:nvSpPr>
          <p:cNvPr id="9" name="Rectangle 8"/>
          <p:cNvSpPr>
            <a:spLocks noGrp="1"/>
          </p:cNvSpPr>
          <p:nvPr>
            <p:ph type="ftr" sz="quarter" idx="14"/>
          </p:nvPr>
        </p:nvSpPr>
        <p:spPr/>
        <p:txBody>
          <a:bodyPr/>
          <a:lstStyle>
            <a:extLst/>
          </a:lstStyle>
          <a:p>
            <a:endParaRPr lang="ru-RU"/>
          </a:p>
        </p:txBody>
      </p:sp>
    </p:spTree>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Альбомная (на весь экран)">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hasCustomPrompt="1"/>
          </p:nvPr>
        </p:nvSpPr>
        <p:spPr>
          <a:xfrm>
            <a:off x="0" y="0"/>
            <a:ext cx="9144000" cy="6858000"/>
          </a:xfrm>
        </p:spPr>
        <p:txBody>
          <a:bodyPr anchor="t"/>
          <a:lstStyle>
            <a:extLst/>
          </a:lstStyle>
          <a:p>
            <a:pPr marL="0" marR="0" indent="0" algn="ctr">
              <a:buFontTx/>
              <a:buNone/>
            </a:pPr>
            <a:r>
              <a:rPr kumimoji="0" lang="ru-RU" i="0"/>
              <a:t>Щелкните значок, чтобы добавить фотографию размером со всю страницу</a:t>
            </a:r>
            <a:endParaRPr kumimoji="0" lang="ru-RU" i="0" baseline="0"/>
          </a:p>
        </p:txBody>
      </p:sp>
      <p:sp>
        <p:nvSpPr>
          <p:cNvPr id="6" name="Rectangle 5"/>
          <p:cNvSpPr>
            <a:spLocks noGrp="1"/>
          </p:cNvSpPr>
          <p:nvPr>
            <p:ph type="dt" sz="half" idx="11"/>
          </p:nvPr>
        </p:nvSpPr>
        <p:spPr/>
        <p:txBody>
          <a:bodyPr/>
          <a:lstStyle>
            <a:extLst/>
          </a:lstStyle>
          <a:p>
            <a:fld id="{91934A75-8E52-44F7-BD7A-23DAF00B0024}" type="datetimeFigureOut">
              <a:rPr lang="ru-RU" smtClean="0"/>
              <a:pPr/>
              <a:t>31.03.2014</a:t>
            </a:fld>
            <a:endParaRPr lang="ru-RU"/>
          </a:p>
        </p:txBody>
      </p:sp>
      <p:sp>
        <p:nvSpPr>
          <p:cNvPr id="7" name="Rectangle 6"/>
          <p:cNvSpPr>
            <a:spLocks noGrp="1"/>
          </p:cNvSpPr>
          <p:nvPr>
            <p:ph type="sldNum" sz="quarter" idx="12"/>
          </p:nvPr>
        </p:nvSpPr>
        <p:spPr/>
        <p:txBody>
          <a:bodyPr/>
          <a:lstStyle>
            <a:extLst/>
          </a:lstStyle>
          <a:p>
            <a:fld id="{D33657E8-550F-40FC-B610-F1A504C3291E}" type="slidenum">
              <a:rPr lang="ru-RU" smtClean="0"/>
              <a:pPr/>
              <a:t>‹#›</a:t>
            </a:fld>
            <a:endParaRPr lang="ru-RU"/>
          </a:p>
        </p:txBody>
      </p:sp>
      <p:sp>
        <p:nvSpPr>
          <p:cNvPr id="8" name="Rectangle 7"/>
          <p:cNvSpPr>
            <a:spLocks noGrp="1"/>
          </p:cNvSpPr>
          <p:nvPr>
            <p:ph type="ftr" sz="quarter" idx="13"/>
          </p:nvPr>
        </p:nvSpPr>
        <p:spPr/>
        <p:txBody>
          <a:bodyPr/>
          <a:lstStyle>
            <a:extLst/>
          </a:lstStyle>
          <a:p>
            <a:endParaRPr lang="ru-RU"/>
          </a:p>
        </p:txBody>
      </p:sp>
    </p:spTree>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Раздел альбома">
    <p:spTree>
      <p:nvGrpSpPr>
        <p:cNvPr id="1" name=""/>
        <p:cNvGrpSpPr/>
        <p:nvPr/>
      </p:nvGrpSpPr>
      <p:grpSpPr>
        <a:xfrm>
          <a:off x="0" y="0"/>
          <a:ext cx="0" cy="0"/>
          <a:chOff x="0" y="0"/>
          <a:chExt cx="0" cy="0"/>
        </a:xfrm>
      </p:grpSpPr>
      <p:sp>
        <p:nvSpPr>
          <p:cNvPr id="15" name="Rectangle 14"/>
          <p:cNvSpPr/>
          <p:nvPr/>
        </p:nvSpPr>
        <p:spPr>
          <a:xfrm rot="16200000">
            <a:off x="5315559" y="3268980"/>
            <a:ext cx="6858000" cy="32004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extLst/>
          </a:lstStyle>
          <a:p>
            <a:pPr algn="ctr"/>
            <a:endParaRPr kumimoji="0" lang="ru-RU"/>
          </a:p>
        </p:txBody>
      </p:sp>
      <p:sp>
        <p:nvSpPr>
          <p:cNvPr id="23" name="Rectangle 22"/>
          <p:cNvSpPr/>
          <p:nvPr/>
        </p:nvSpPr>
        <p:spPr>
          <a:xfrm rot="16200000">
            <a:off x="5628132" y="3341399"/>
            <a:ext cx="6858000" cy="173736"/>
          </a:xfrm>
          <a:prstGeom prst="rect">
            <a:avLst/>
          </a:prstGeom>
          <a:solidFill>
            <a:schemeClr val="accent3"/>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extLst/>
          </a:lstStyle>
          <a:p>
            <a:pPr algn="ctr"/>
            <a:endParaRPr kumimoji="0" lang="ru-RU"/>
          </a:p>
        </p:txBody>
      </p:sp>
      <p:sp>
        <p:nvSpPr>
          <p:cNvPr id="24" name="Rectangle 23"/>
          <p:cNvSpPr/>
          <p:nvPr/>
        </p:nvSpPr>
        <p:spPr>
          <a:xfrm>
            <a:off x="8895749" y="-733"/>
            <a:ext cx="76200" cy="6858000"/>
          </a:xfrm>
          <a:prstGeom prst="rect">
            <a:avLst/>
          </a:prstGeom>
          <a:solidFill>
            <a:schemeClr val="accent6"/>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ru-RU"/>
          </a:p>
        </p:txBody>
      </p:sp>
      <p:sp>
        <p:nvSpPr>
          <p:cNvPr id="13" name="Picture Placeholder 12"/>
          <p:cNvSpPr>
            <a:spLocks noGrp="1"/>
          </p:cNvSpPr>
          <p:nvPr>
            <p:ph type="pic" sz="quarter" idx="11"/>
          </p:nvPr>
        </p:nvSpPr>
        <p:spPr>
          <a:xfrm>
            <a:off x="435429" y="2146300"/>
            <a:ext cx="2362200" cy="21971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lstStyle>
            <a:lvl1pPr marL="0" indent="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7" name="Rectangle 16"/>
          <p:cNvSpPr/>
          <p:nvPr/>
        </p:nvSpPr>
        <p:spPr>
          <a:xfrm rot="10800000" flipV="1">
            <a:off x="435429" y="6172200"/>
            <a:ext cx="7086600" cy="68580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ru-RU"/>
          </a:p>
        </p:txBody>
      </p:sp>
      <p:sp>
        <p:nvSpPr>
          <p:cNvPr id="22" name="Rectangle 21"/>
          <p:cNvSpPr/>
          <p:nvPr/>
        </p:nvSpPr>
        <p:spPr>
          <a:xfrm>
            <a:off x="435429" y="0"/>
            <a:ext cx="7086600" cy="198120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ru-RU"/>
          </a:p>
        </p:txBody>
      </p:sp>
      <p:sp>
        <p:nvSpPr>
          <p:cNvPr id="6" name="Text Placeholder 5"/>
          <p:cNvSpPr>
            <a:spLocks noGrp="1"/>
          </p:cNvSpPr>
          <p:nvPr>
            <p:ph type="body" sz="quarter" idx="16" hasCustomPrompt="1"/>
          </p:nvPr>
        </p:nvSpPr>
        <p:spPr>
          <a:xfrm>
            <a:off x="435429" y="5791200"/>
            <a:ext cx="7086600" cy="381000"/>
          </a:xfrm>
          <a:solidFill>
            <a:schemeClr val="accent3"/>
          </a:solidFill>
        </p:spPr>
        <p:txBody>
          <a:bodyPr vert="horz" anchor="ctr"/>
          <a:lstStyle>
            <a:lvl1pPr marL="0" indent="0" algn="l" eaLnBrk="1" latinLnBrk="0" hangingPunct="1">
              <a:buFontTx/>
              <a:buNone/>
              <a:defRPr kumimoji="0" lang="ru-RU" sz="1200">
                <a:solidFill>
                  <a:srgbClr val="FFFFFF"/>
                </a:solidFill>
              </a:defRPr>
            </a:lvl1pPr>
            <a:extLst/>
          </a:lstStyle>
          <a:p>
            <a:pPr lvl="0"/>
            <a:r>
              <a:rPr kumimoji="0" lang="ru-RU"/>
              <a:t>Подзаголовок слайда</a:t>
            </a:r>
          </a:p>
        </p:txBody>
      </p:sp>
      <p:sp>
        <p:nvSpPr>
          <p:cNvPr id="19" name="Text Placeholder 18"/>
          <p:cNvSpPr>
            <a:spLocks noGrp="1"/>
          </p:cNvSpPr>
          <p:nvPr>
            <p:ph type="body" sz="quarter" idx="17" hasCustomPrompt="1"/>
          </p:nvPr>
        </p:nvSpPr>
        <p:spPr>
          <a:xfrm>
            <a:off x="435429" y="4495800"/>
            <a:ext cx="7086600" cy="1295400"/>
          </a:xfrm>
          <a:solidFill>
            <a:schemeClr val="accent6"/>
          </a:solidFill>
        </p:spPr>
        <p:txBody>
          <a:bodyPr vert="horz" anchor="ctr"/>
          <a:lstStyle>
            <a:lvl1pPr marL="0" indent="0" algn="l" eaLnBrk="1" latinLnBrk="0" hangingPunct="1">
              <a:buFontTx/>
              <a:buNone/>
              <a:defRPr kumimoji="0" lang="ru-RU" sz="3200">
                <a:solidFill>
                  <a:srgbClr val="FFFFFF"/>
                </a:solidFill>
              </a:defRPr>
            </a:lvl1pPr>
            <a:extLst/>
          </a:lstStyle>
          <a:p>
            <a:pPr lvl="0"/>
            <a:r>
              <a:rPr kumimoji="0" lang="ru-RU"/>
              <a:t>Заголовок раздела</a:t>
            </a:r>
          </a:p>
        </p:txBody>
      </p:sp>
      <p:sp>
        <p:nvSpPr>
          <p:cNvPr id="29" name="Picture Placeholder 28"/>
          <p:cNvSpPr>
            <a:spLocks noGrp="1"/>
          </p:cNvSpPr>
          <p:nvPr>
            <p:ph type="pic" sz="quarter" idx="18"/>
          </p:nvPr>
        </p:nvSpPr>
        <p:spPr>
          <a:xfrm>
            <a:off x="2950029" y="2133600"/>
            <a:ext cx="2209800" cy="22098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normAutofit/>
          </a:bodyPr>
          <a:lstStyle>
            <a:lvl1pPr marL="0" indent="0" algn="ctr" rtl="0" eaLnBrk="1" latinLnBrk="0" hangingPunct="1">
              <a:spcBef>
                <a:spcPct val="20000"/>
              </a:spcBef>
              <a:buFontTx/>
              <a:buNone/>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2" name="Picture Placeholder 11"/>
          <p:cNvSpPr>
            <a:spLocks noGrp="1"/>
          </p:cNvSpPr>
          <p:nvPr>
            <p:ph type="pic" sz="quarter" idx="19"/>
          </p:nvPr>
        </p:nvSpPr>
        <p:spPr>
          <a:xfrm>
            <a:off x="5312229" y="2133600"/>
            <a:ext cx="2209800" cy="22098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normAutofit/>
          </a:bodyPr>
          <a:lstStyle>
            <a:lvl1pPr marL="0" indent="0" algn="ctr" rtl="0" eaLnBrk="1" latinLnBrk="0" hangingPunct="1">
              <a:spcBef>
                <a:spcPct val="20000"/>
              </a:spcBef>
              <a:buFontTx/>
              <a:buNone/>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8" name="Rectangle 17"/>
          <p:cNvSpPr>
            <a:spLocks noGrp="1"/>
          </p:cNvSpPr>
          <p:nvPr>
            <p:ph type="dt" sz="half" idx="20"/>
          </p:nvPr>
        </p:nvSpPr>
        <p:spPr/>
        <p:txBody>
          <a:bodyPr/>
          <a:lstStyle>
            <a:extLst/>
          </a:lstStyle>
          <a:p>
            <a:fld id="{91934A75-8E52-44F7-BD7A-23DAF00B0024}" type="datetimeFigureOut">
              <a:rPr lang="ru-RU" smtClean="0"/>
              <a:pPr/>
              <a:t>31.03.2014</a:t>
            </a:fld>
            <a:endParaRPr lang="ru-RU"/>
          </a:p>
        </p:txBody>
      </p:sp>
      <p:sp>
        <p:nvSpPr>
          <p:cNvPr id="20" name="Rectangle 19"/>
          <p:cNvSpPr>
            <a:spLocks noGrp="1"/>
          </p:cNvSpPr>
          <p:nvPr>
            <p:ph type="sldNum" sz="quarter" idx="21"/>
          </p:nvPr>
        </p:nvSpPr>
        <p:spPr/>
        <p:txBody>
          <a:bodyPr/>
          <a:lstStyle>
            <a:extLst/>
          </a:lstStyle>
          <a:p>
            <a:fld id="{D33657E8-550F-40FC-B610-F1A504C3291E}" type="slidenum">
              <a:rPr lang="ru-RU" smtClean="0"/>
              <a:pPr/>
              <a:t>‹#›</a:t>
            </a:fld>
            <a:endParaRPr lang="ru-RU"/>
          </a:p>
        </p:txBody>
      </p:sp>
      <p:sp>
        <p:nvSpPr>
          <p:cNvPr id="21" name="Rectangle 20"/>
          <p:cNvSpPr>
            <a:spLocks noGrp="1"/>
          </p:cNvSpPr>
          <p:nvPr>
            <p:ph type="ftr" sz="quarter" idx="22"/>
          </p:nvPr>
        </p:nvSpPr>
        <p:spPr/>
        <p:txBody>
          <a:bodyPr/>
          <a:lstStyle>
            <a:extLst/>
          </a:lstStyle>
          <a:p>
            <a:endParaRPr lang="ru-RU"/>
          </a:p>
        </p:txBody>
      </p:sp>
    </p:spTree>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 сверху, книжная с подписями">
    <p:spTree>
      <p:nvGrpSpPr>
        <p:cNvPr id="1" name=""/>
        <p:cNvGrpSpPr/>
        <p:nvPr/>
      </p:nvGrpSpPr>
      <p:grpSpPr>
        <a:xfrm>
          <a:off x="0" y="0"/>
          <a:ext cx="0" cy="0"/>
          <a:chOff x="0" y="0"/>
          <a:chExt cx="0" cy="0"/>
        </a:xfrm>
      </p:grpSpPr>
      <p:sp>
        <p:nvSpPr>
          <p:cNvPr id="28" name="Picture Placeholder 27"/>
          <p:cNvSpPr>
            <a:spLocks noGrp="1" noChangeAspect="1"/>
          </p:cNvSpPr>
          <p:nvPr>
            <p:ph type="pic" sz="quarter" idx="10"/>
          </p:nvPr>
        </p:nvSpPr>
        <p:spPr>
          <a:xfrm>
            <a:off x="4341047" y="533400"/>
            <a:ext cx="3431353" cy="4575141"/>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31" name="Picture Placeholder 30"/>
          <p:cNvSpPr>
            <a:spLocks noGrp="1" noChangeAspect="1"/>
          </p:cNvSpPr>
          <p:nvPr>
            <p:ph type="pic" sz="quarter" idx="11"/>
          </p:nvPr>
        </p:nvSpPr>
        <p:spPr>
          <a:xfrm>
            <a:off x="685800" y="533400"/>
            <a:ext cx="3429000" cy="457200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8" name="Text Placeholder 7"/>
          <p:cNvSpPr>
            <a:spLocks noGrp="1"/>
          </p:cNvSpPr>
          <p:nvPr>
            <p:ph type="body" sz="quarter" idx="14" hasCustomPrompt="1"/>
          </p:nvPr>
        </p:nvSpPr>
        <p:spPr>
          <a:xfrm>
            <a:off x="685800" y="5257800"/>
            <a:ext cx="3429000" cy="1219200"/>
          </a:xfrm>
        </p:spPr>
        <p:txBody>
          <a:bodyPr anchor="t"/>
          <a:lstStyle>
            <a:lvl1pPr marL="0" marR="0" indent="0" algn="r" eaLnBrk="1" latinLnBrk="0" hangingPunct="1">
              <a:buFontTx/>
              <a:buNone/>
              <a:defRPr kumimoji="0" lang="ru-RU" sz="1800" baseline="0"/>
            </a:lvl1pPr>
            <a:extLst/>
          </a:lstStyle>
          <a:p>
            <a:pPr lvl="0"/>
            <a:r>
              <a:rPr kumimoji="0" lang="ru-RU"/>
              <a:t>Надпись</a:t>
            </a:r>
          </a:p>
        </p:txBody>
      </p:sp>
      <p:sp>
        <p:nvSpPr>
          <p:cNvPr id="14" name="Text Placeholder 13"/>
          <p:cNvSpPr>
            <a:spLocks noGrp="1"/>
          </p:cNvSpPr>
          <p:nvPr>
            <p:ph type="body" sz="quarter" idx="15" hasCustomPrompt="1"/>
          </p:nvPr>
        </p:nvSpPr>
        <p:spPr>
          <a:xfrm>
            <a:off x="4343400" y="5257800"/>
            <a:ext cx="3429000" cy="1219200"/>
          </a:xfrm>
        </p:spPr>
        <p:txBody>
          <a:bodyPr anchor="t"/>
          <a:lstStyle>
            <a:lvl1pPr marL="0" marR="0" indent="0" algn="r" eaLnBrk="1" latinLnBrk="0" hangingPunct="1">
              <a:buFontTx/>
              <a:buNone/>
              <a:defRPr kumimoji="0" lang="ru-RU" sz="1800" baseline="0"/>
            </a:lvl1pPr>
            <a:extLst/>
          </a:lstStyle>
          <a:p>
            <a:pPr lvl="0"/>
            <a:r>
              <a:rPr kumimoji="0" lang="ru-RU"/>
              <a:t>Надпись</a:t>
            </a:r>
          </a:p>
        </p:txBody>
      </p:sp>
      <p:sp>
        <p:nvSpPr>
          <p:cNvPr id="6" name="Rectangle 5"/>
          <p:cNvSpPr>
            <a:spLocks noGrp="1"/>
          </p:cNvSpPr>
          <p:nvPr>
            <p:ph type="dt" sz="half" idx="16"/>
          </p:nvPr>
        </p:nvSpPr>
        <p:spPr/>
        <p:txBody>
          <a:bodyPr/>
          <a:lstStyle>
            <a:extLst/>
          </a:lstStyle>
          <a:p>
            <a:fld id="{91934A75-8E52-44F7-BD7A-23DAF00B0024}" type="datetimeFigureOut">
              <a:rPr lang="ru-RU" smtClean="0"/>
              <a:pPr/>
              <a:t>31.03.2014</a:t>
            </a:fld>
            <a:endParaRPr lang="ru-RU"/>
          </a:p>
        </p:txBody>
      </p:sp>
      <p:sp>
        <p:nvSpPr>
          <p:cNvPr id="7" name="Rectangle 6"/>
          <p:cNvSpPr>
            <a:spLocks noGrp="1"/>
          </p:cNvSpPr>
          <p:nvPr>
            <p:ph type="sldNum" sz="quarter" idx="17"/>
          </p:nvPr>
        </p:nvSpPr>
        <p:spPr/>
        <p:txBody>
          <a:bodyPr/>
          <a:lstStyle>
            <a:extLst/>
          </a:lstStyle>
          <a:p>
            <a:fld id="{D33657E8-550F-40FC-B610-F1A504C3291E}" type="slidenum">
              <a:rPr lang="ru-RU" smtClean="0"/>
              <a:pPr/>
              <a:t>‹#›</a:t>
            </a:fld>
            <a:endParaRPr lang="ru-RU"/>
          </a:p>
        </p:txBody>
      </p:sp>
      <p:sp>
        <p:nvSpPr>
          <p:cNvPr id="9" name="Rectangle 8"/>
          <p:cNvSpPr>
            <a:spLocks noGrp="1"/>
          </p:cNvSpPr>
          <p:nvPr>
            <p:ph type="ftr" sz="quarter" idx="18"/>
          </p:nvPr>
        </p:nvSpPr>
        <p:spPr/>
        <p:txBody>
          <a:bodyPr/>
          <a:lstStyle>
            <a:extLst/>
          </a:lstStyle>
          <a:p>
            <a:endParaRPr lang="ru-RU"/>
          </a:p>
        </p:txBody>
      </p:sp>
    </p:spTree>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 сверху, альбомная с подписями">
    <p:spTree>
      <p:nvGrpSpPr>
        <p:cNvPr id="1" name=""/>
        <p:cNvGrpSpPr/>
        <p:nvPr/>
      </p:nvGrpSpPr>
      <p:grpSpPr>
        <a:xfrm>
          <a:off x="0" y="0"/>
          <a:ext cx="0" cy="0"/>
          <a:chOff x="0" y="0"/>
          <a:chExt cx="0" cy="0"/>
        </a:xfrm>
      </p:grpSpPr>
      <p:sp>
        <p:nvSpPr>
          <p:cNvPr id="31" name="Picture Placeholder 30"/>
          <p:cNvSpPr>
            <a:spLocks noGrp="1" noChangeAspect="1"/>
          </p:cNvSpPr>
          <p:nvPr>
            <p:ph type="pic" sz="quarter" idx="13"/>
          </p:nvPr>
        </p:nvSpPr>
        <p:spPr>
          <a:xfrm>
            <a:off x="4343400" y="1085850"/>
            <a:ext cx="4038600" cy="3028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8" name="Picture Placeholder 7"/>
          <p:cNvSpPr>
            <a:spLocks noGrp="1" noChangeAspect="1"/>
          </p:cNvSpPr>
          <p:nvPr>
            <p:ph type="pic" sz="quarter" idx="14"/>
          </p:nvPr>
        </p:nvSpPr>
        <p:spPr>
          <a:xfrm>
            <a:off x="152400" y="1085850"/>
            <a:ext cx="4038600" cy="3028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4" name="Text Placeholder 23"/>
          <p:cNvSpPr>
            <a:spLocks noGrp="1"/>
          </p:cNvSpPr>
          <p:nvPr>
            <p:ph type="body" sz="quarter" idx="16" hasCustomPrompt="1"/>
          </p:nvPr>
        </p:nvSpPr>
        <p:spPr>
          <a:xfrm>
            <a:off x="152400" y="4267200"/>
            <a:ext cx="4038600" cy="1066800"/>
          </a:xfrm>
        </p:spPr>
        <p:txBody>
          <a:bodyPr anchor="t"/>
          <a:lstStyle>
            <a:lvl1pPr marL="0" marR="0" indent="0" algn="r" eaLnBrk="1" latinLnBrk="0" hangingPunct="1">
              <a:buFontTx/>
              <a:buNone/>
              <a:defRPr kumimoji="0" lang="ru-RU" sz="1800" baseline="0"/>
            </a:lvl1pPr>
            <a:extLst/>
          </a:lstStyle>
          <a:p>
            <a:pPr lvl="0"/>
            <a:r>
              <a:rPr kumimoji="0" lang="ru-RU"/>
              <a:t>Надпись</a:t>
            </a:r>
          </a:p>
        </p:txBody>
      </p:sp>
      <p:sp>
        <p:nvSpPr>
          <p:cNvPr id="2" name="Text Placeholder 1"/>
          <p:cNvSpPr>
            <a:spLocks noGrp="1"/>
          </p:cNvSpPr>
          <p:nvPr>
            <p:ph type="body" sz="quarter" idx="17" hasCustomPrompt="1"/>
          </p:nvPr>
        </p:nvSpPr>
        <p:spPr>
          <a:xfrm>
            <a:off x="4343400" y="4267200"/>
            <a:ext cx="4038600" cy="1066800"/>
          </a:xfrm>
        </p:spPr>
        <p:txBody>
          <a:bodyPr anchor="t"/>
          <a:lstStyle>
            <a:lvl1pPr marL="0" marR="0" indent="0" algn="r" eaLnBrk="1" latinLnBrk="0" hangingPunct="1">
              <a:buFontTx/>
              <a:buNone/>
              <a:defRPr kumimoji="0" lang="ru-RU" sz="1800" baseline="0"/>
            </a:lvl1pPr>
            <a:extLst/>
          </a:lstStyle>
          <a:p>
            <a:pPr lvl="0"/>
            <a:r>
              <a:rPr kumimoji="0" lang="ru-RU"/>
              <a:t>Надпись</a:t>
            </a:r>
          </a:p>
        </p:txBody>
      </p:sp>
      <p:sp>
        <p:nvSpPr>
          <p:cNvPr id="6" name="Rectangle 5"/>
          <p:cNvSpPr>
            <a:spLocks noGrp="1"/>
          </p:cNvSpPr>
          <p:nvPr>
            <p:ph type="dt" sz="half" idx="18"/>
          </p:nvPr>
        </p:nvSpPr>
        <p:spPr/>
        <p:txBody>
          <a:bodyPr/>
          <a:lstStyle>
            <a:extLst/>
          </a:lstStyle>
          <a:p>
            <a:fld id="{91934A75-8E52-44F7-BD7A-23DAF00B0024}" type="datetimeFigureOut">
              <a:rPr lang="ru-RU" smtClean="0"/>
              <a:pPr/>
              <a:t>31.03.2014</a:t>
            </a:fld>
            <a:endParaRPr lang="ru-RU"/>
          </a:p>
        </p:txBody>
      </p:sp>
      <p:sp>
        <p:nvSpPr>
          <p:cNvPr id="7" name="Rectangle 6"/>
          <p:cNvSpPr>
            <a:spLocks noGrp="1"/>
          </p:cNvSpPr>
          <p:nvPr>
            <p:ph type="sldNum" sz="quarter" idx="19"/>
          </p:nvPr>
        </p:nvSpPr>
        <p:spPr/>
        <p:txBody>
          <a:bodyPr/>
          <a:lstStyle>
            <a:extLst/>
          </a:lstStyle>
          <a:p>
            <a:fld id="{D33657E8-550F-40FC-B610-F1A504C3291E}" type="slidenum">
              <a:rPr lang="ru-RU" smtClean="0"/>
              <a:pPr/>
              <a:t>‹#›</a:t>
            </a:fld>
            <a:endParaRPr lang="ru-RU"/>
          </a:p>
        </p:txBody>
      </p:sp>
      <p:sp>
        <p:nvSpPr>
          <p:cNvPr id="9" name="Rectangle 8"/>
          <p:cNvSpPr>
            <a:spLocks noGrp="1"/>
          </p:cNvSpPr>
          <p:nvPr>
            <p:ph type="ftr" sz="quarter" idx="20"/>
          </p:nvPr>
        </p:nvSpPr>
        <p:spPr/>
        <p:txBody>
          <a:bodyPr/>
          <a:lstStyle>
            <a:extLst/>
          </a:lstStyle>
          <a:p>
            <a:endParaRPr lang="ru-RU"/>
          </a:p>
        </p:txBody>
      </p:sp>
    </p:spTree>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 сверху, смешанная с подписями">
    <p:spTree>
      <p:nvGrpSpPr>
        <p:cNvPr id="1" name=""/>
        <p:cNvGrpSpPr/>
        <p:nvPr/>
      </p:nvGrpSpPr>
      <p:grpSpPr>
        <a:xfrm>
          <a:off x="0" y="0"/>
          <a:ext cx="0" cy="0"/>
          <a:chOff x="0" y="0"/>
          <a:chExt cx="0" cy="0"/>
        </a:xfrm>
      </p:grpSpPr>
      <p:sp>
        <p:nvSpPr>
          <p:cNvPr id="24" name="Picture Placeholder 23"/>
          <p:cNvSpPr>
            <a:spLocks noGrp="1" noChangeAspect="1"/>
          </p:cNvSpPr>
          <p:nvPr>
            <p:ph type="pic" sz="quarter" idx="11"/>
          </p:nvPr>
        </p:nvSpPr>
        <p:spPr>
          <a:xfrm>
            <a:off x="4724401" y="225552"/>
            <a:ext cx="3694176" cy="2770632"/>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1" name="Picture Placeholder 20"/>
          <p:cNvSpPr>
            <a:spLocks noGrp="1" noChangeAspect="1"/>
          </p:cNvSpPr>
          <p:nvPr>
            <p:ph type="pic" sz="quarter" idx="12"/>
          </p:nvPr>
        </p:nvSpPr>
        <p:spPr>
          <a:xfrm>
            <a:off x="152400" y="222504"/>
            <a:ext cx="4368557" cy="5824743"/>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9" name="Text Placeholder 8"/>
          <p:cNvSpPr>
            <a:spLocks noGrp="1"/>
          </p:cNvSpPr>
          <p:nvPr>
            <p:ph type="body" sz="quarter" idx="13" hasCustomPrompt="1"/>
          </p:nvPr>
        </p:nvSpPr>
        <p:spPr>
          <a:xfrm>
            <a:off x="4724400" y="3124200"/>
            <a:ext cx="3694177" cy="2983987"/>
          </a:xfrm>
        </p:spPr>
        <p:txBody>
          <a:bodyPr anchor="t" anchorCtr="0"/>
          <a:lstStyle>
            <a:lvl1pPr marL="0" marR="0" indent="0" algn="l" eaLnBrk="1" latinLnBrk="0" hangingPunct="1">
              <a:buFontTx/>
              <a:buNone/>
              <a:defRPr kumimoji="0" lang="ru-RU" sz="2000" i="0"/>
            </a:lvl1pPr>
            <a:extLst/>
          </a:lstStyle>
          <a:p>
            <a:pPr lvl="0"/>
            <a:r>
              <a:rPr kumimoji="0" lang="ru-RU"/>
              <a:t>Надпись</a:t>
            </a:r>
          </a:p>
        </p:txBody>
      </p:sp>
      <p:sp>
        <p:nvSpPr>
          <p:cNvPr id="5" name="Rectangle 4"/>
          <p:cNvSpPr>
            <a:spLocks noGrp="1"/>
          </p:cNvSpPr>
          <p:nvPr>
            <p:ph type="dt" sz="half" idx="14"/>
          </p:nvPr>
        </p:nvSpPr>
        <p:spPr/>
        <p:txBody>
          <a:bodyPr/>
          <a:lstStyle>
            <a:extLst/>
          </a:lstStyle>
          <a:p>
            <a:fld id="{91934A75-8E52-44F7-BD7A-23DAF00B0024}" type="datetimeFigureOut">
              <a:rPr lang="ru-RU" smtClean="0"/>
              <a:pPr/>
              <a:t>31.03.2014</a:t>
            </a:fld>
            <a:endParaRPr lang="ru-RU"/>
          </a:p>
        </p:txBody>
      </p:sp>
      <p:sp>
        <p:nvSpPr>
          <p:cNvPr id="6" name="Rectangle 5"/>
          <p:cNvSpPr>
            <a:spLocks noGrp="1"/>
          </p:cNvSpPr>
          <p:nvPr>
            <p:ph type="sldNum" sz="quarter" idx="15"/>
          </p:nvPr>
        </p:nvSpPr>
        <p:spPr/>
        <p:txBody>
          <a:bodyPr/>
          <a:lstStyle>
            <a:extLst/>
          </a:lstStyle>
          <a:p>
            <a:fld id="{D33657E8-550F-40FC-B610-F1A504C3291E}" type="slidenum">
              <a:rPr lang="ru-RU" smtClean="0"/>
              <a:pPr/>
              <a:t>‹#›</a:t>
            </a:fld>
            <a:endParaRPr lang="ru-RU"/>
          </a:p>
        </p:txBody>
      </p:sp>
      <p:sp>
        <p:nvSpPr>
          <p:cNvPr id="7" name="Rectangle 6"/>
          <p:cNvSpPr>
            <a:spLocks noGrp="1"/>
          </p:cNvSpPr>
          <p:nvPr>
            <p:ph type="ftr" sz="quarter" idx="16"/>
          </p:nvPr>
        </p:nvSpPr>
        <p:spPr/>
        <p:txBody>
          <a:bodyPr/>
          <a:lstStyle>
            <a:extLst/>
          </a:lstStyle>
          <a:p>
            <a:endParaRPr lang="ru-RU"/>
          </a:p>
        </p:txBody>
      </p:sp>
    </p:spTree>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 сверху, книжная с подписями">
    <p:spTree>
      <p:nvGrpSpPr>
        <p:cNvPr id="1" name=""/>
        <p:cNvGrpSpPr/>
        <p:nvPr/>
      </p:nvGrpSpPr>
      <p:grpSpPr>
        <a:xfrm>
          <a:off x="0" y="0"/>
          <a:ext cx="0" cy="0"/>
          <a:chOff x="0" y="0"/>
          <a:chExt cx="0" cy="0"/>
        </a:xfrm>
      </p:grpSpPr>
      <p:sp>
        <p:nvSpPr>
          <p:cNvPr id="20" name="Picture Placeholder 19"/>
          <p:cNvSpPr>
            <a:spLocks noGrp="1" noChangeAspect="1"/>
          </p:cNvSpPr>
          <p:nvPr>
            <p:ph type="pic" sz="quarter" idx="10"/>
          </p:nvPr>
        </p:nvSpPr>
        <p:spPr>
          <a:xfrm>
            <a:off x="2286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9" name="Picture Placeholder 28"/>
          <p:cNvSpPr>
            <a:spLocks noGrp="1" noChangeAspect="1"/>
          </p:cNvSpPr>
          <p:nvPr>
            <p:ph type="pic" sz="quarter" idx="11"/>
          </p:nvPr>
        </p:nvSpPr>
        <p:spPr>
          <a:xfrm>
            <a:off x="30480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0" name="Picture Placeholder 9"/>
          <p:cNvSpPr>
            <a:spLocks noGrp="1" noChangeAspect="1"/>
          </p:cNvSpPr>
          <p:nvPr>
            <p:ph type="pic" sz="quarter" idx="12"/>
          </p:nvPr>
        </p:nvSpPr>
        <p:spPr>
          <a:xfrm>
            <a:off x="58674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 name="Text Placeholder 1"/>
          <p:cNvSpPr>
            <a:spLocks noGrp="1"/>
          </p:cNvSpPr>
          <p:nvPr>
            <p:ph type="body" sz="quarter" idx="13" hasCustomPrompt="1"/>
          </p:nvPr>
        </p:nvSpPr>
        <p:spPr>
          <a:xfrm>
            <a:off x="228600" y="4343400"/>
            <a:ext cx="2590800" cy="1676400"/>
          </a:xfrm>
        </p:spPr>
        <p:txBody>
          <a:bodyPr anchor="t" anchorCtr="0">
            <a:noAutofit/>
          </a:bodyPr>
          <a:lstStyle>
            <a:lvl1pPr marL="0" marR="0" indent="0" algn="l" eaLnBrk="1" latinLnBrk="0" hangingPunct="1">
              <a:buFontTx/>
              <a:buNone/>
              <a:defRPr kumimoji="0" lang="ru-RU" sz="2000" baseline="0"/>
            </a:lvl1pPr>
            <a:extLst/>
          </a:lstStyle>
          <a:p>
            <a:pPr lvl="0"/>
            <a:r>
              <a:rPr kumimoji="0" lang="ru-RU"/>
              <a:t>Надпись</a:t>
            </a:r>
          </a:p>
        </p:txBody>
      </p:sp>
      <p:sp>
        <p:nvSpPr>
          <p:cNvPr id="15" name="Text Placeholder 14"/>
          <p:cNvSpPr>
            <a:spLocks noGrp="1"/>
          </p:cNvSpPr>
          <p:nvPr>
            <p:ph type="body" sz="quarter" idx="14" hasCustomPrompt="1"/>
          </p:nvPr>
        </p:nvSpPr>
        <p:spPr>
          <a:xfrm>
            <a:off x="3048000" y="4343400"/>
            <a:ext cx="2590800" cy="1676400"/>
          </a:xfrm>
        </p:spPr>
        <p:txBody>
          <a:bodyPr anchor="t" anchorCtr="0">
            <a:noAutofit/>
          </a:bodyPr>
          <a:lstStyle>
            <a:lvl1pPr marL="0" marR="0" indent="0" algn="l" eaLnBrk="1" latinLnBrk="0" hangingPunct="1">
              <a:buFontTx/>
              <a:buNone/>
              <a:defRPr kumimoji="0" lang="ru-RU" sz="2000" baseline="0"/>
            </a:lvl1pPr>
            <a:extLst/>
          </a:lstStyle>
          <a:p>
            <a:pPr lvl="0"/>
            <a:r>
              <a:rPr kumimoji="0" lang="ru-RU"/>
              <a:t>Надпись</a:t>
            </a:r>
          </a:p>
        </p:txBody>
      </p:sp>
      <p:sp>
        <p:nvSpPr>
          <p:cNvPr id="13" name="Text Placeholder 12"/>
          <p:cNvSpPr>
            <a:spLocks noGrp="1"/>
          </p:cNvSpPr>
          <p:nvPr>
            <p:ph type="body" sz="quarter" idx="15" hasCustomPrompt="1"/>
          </p:nvPr>
        </p:nvSpPr>
        <p:spPr>
          <a:xfrm>
            <a:off x="5867400" y="4343400"/>
            <a:ext cx="2590800" cy="1676400"/>
          </a:xfrm>
        </p:spPr>
        <p:txBody>
          <a:bodyPr anchor="t" anchorCtr="0">
            <a:noAutofit/>
          </a:bodyPr>
          <a:lstStyle>
            <a:lvl1pPr marL="0" marR="0" indent="0" algn="l" eaLnBrk="1" latinLnBrk="0" hangingPunct="1">
              <a:buFontTx/>
              <a:buNone/>
              <a:defRPr kumimoji="0" lang="ru-RU" sz="2000" baseline="0"/>
            </a:lvl1pPr>
            <a:extLst/>
          </a:lstStyle>
          <a:p>
            <a:pPr lvl="0"/>
            <a:r>
              <a:rPr kumimoji="0" lang="ru-RU"/>
              <a:t>Надпись</a:t>
            </a:r>
          </a:p>
        </p:txBody>
      </p:sp>
      <p:sp>
        <p:nvSpPr>
          <p:cNvPr id="30" name="Rectangle 29"/>
          <p:cNvSpPr/>
          <p:nvPr/>
        </p:nvSpPr>
        <p:spPr>
          <a:xfrm>
            <a:off x="8889273" y="0"/>
            <a:ext cx="76200" cy="6858000"/>
          </a:xfrm>
          <a:prstGeom prst="rect">
            <a:avLst/>
          </a:prstGeom>
          <a:solidFill>
            <a:schemeClr val="accent1"/>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ru-RU"/>
          </a:p>
        </p:txBody>
      </p:sp>
      <p:sp>
        <p:nvSpPr>
          <p:cNvPr id="9" name="Rectangle 8"/>
          <p:cNvSpPr>
            <a:spLocks noGrp="1"/>
          </p:cNvSpPr>
          <p:nvPr>
            <p:ph type="dt" sz="half" idx="16"/>
          </p:nvPr>
        </p:nvSpPr>
        <p:spPr/>
        <p:txBody>
          <a:bodyPr/>
          <a:lstStyle>
            <a:extLst/>
          </a:lstStyle>
          <a:p>
            <a:fld id="{91934A75-8E52-44F7-BD7A-23DAF00B0024}" type="datetimeFigureOut">
              <a:rPr lang="ru-RU" smtClean="0"/>
              <a:pPr/>
              <a:t>31.03.2014</a:t>
            </a:fld>
            <a:endParaRPr lang="ru-RU"/>
          </a:p>
        </p:txBody>
      </p:sp>
      <p:sp>
        <p:nvSpPr>
          <p:cNvPr id="11" name="Rectangle 10"/>
          <p:cNvSpPr>
            <a:spLocks noGrp="1"/>
          </p:cNvSpPr>
          <p:nvPr>
            <p:ph type="sldNum" sz="quarter" idx="17"/>
          </p:nvPr>
        </p:nvSpPr>
        <p:spPr/>
        <p:txBody>
          <a:bodyPr/>
          <a:lstStyle>
            <a:extLst/>
          </a:lstStyle>
          <a:p>
            <a:fld id="{D33657E8-550F-40FC-B610-F1A504C3291E}" type="slidenum">
              <a:rPr lang="ru-RU" smtClean="0"/>
              <a:pPr/>
              <a:t>‹#›</a:t>
            </a:fld>
            <a:endParaRPr lang="ru-RU"/>
          </a:p>
        </p:txBody>
      </p:sp>
      <p:sp>
        <p:nvSpPr>
          <p:cNvPr id="12" name="Rectangle 11"/>
          <p:cNvSpPr>
            <a:spLocks noGrp="1"/>
          </p:cNvSpPr>
          <p:nvPr>
            <p:ph type="ftr" sz="quarter" idx="18"/>
          </p:nvPr>
        </p:nvSpPr>
        <p:spPr/>
        <p:txBody>
          <a:bodyPr/>
          <a:lstStyle>
            <a:extLst/>
          </a:lstStyle>
          <a:p>
            <a:endParaRPr lang="ru-RU"/>
          </a:p>
        </p:txBody>
      </p:sp>
    </p:spTree>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сверху, альбомная с подписью">
    <p:spTree>
      <p:nvGrpSpPr>
        <p:cNvPr id="1" name=""/>
        <p:cNvGrpSpPr/>
        <p:nvPr/>
      </p:nvGrpSpPr>
      <p:grpSpPr>
        <a:xfrm>
          <a:off x="0" y="0"/>
          <a:ext cx="0" cy="0"/>
          <a:chOff x="0" y="0"/>
          <a:chExt cx="0" cy="0"/>
        </a:xfrm>
      </p:grpSpPr>
      <p:sp>
        <p:nvSpPr>
          <p:cNvPr id="11" name="Picture Placeholder 10"/>
          <p:cNvSpPr>
            <a:spLocks noGrp="1" noChangeAspect="1"/>
          </p:cNvSpPr>
          <p:nvPr>
            <p:ph type="pic" sz="quarter" idx="11"/>
          </p:nvPr>
        </p:nvSpPr>
        <p:spPr>
          <a:xfrm>
            <a:off x="4343400" y="33528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vert="horz">
            <a:normAutofit/>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6" name="Picture Placeholder 25"/>
          <p:cNvSpPr>
            <a:spLocks noGrp="1" noChangeAspect="1"/>
          </p:cNvSpPr>
          <p:nvPr>
            <p:ph type="pic" sz="quarter" idx="12"/>
          </p:nvPr>
        </p:nvSpPr>
        <p:spPr>
          <a:xfrm>
            <a:off x="228600" y="33528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vert="horz">
            <a:normAutofit/>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3" name="Picture Placeholder 12"/>
          <p:cNvSpPr>
            <a:spLocks noGrp="1" noChangeAspect="1"/>
          </p:cNvSpPr>
          <p:nvPr>
            <p:ph type="pic" sz="quarter" idx="13"/>
          </p:nvPr>
        </p:nvSpPr>
        <p:spPr>
          <a:xfrm>
            <a:off x="4343400" y="2286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2" name="Text Placeholder 11"/>
          <p:cNvSpPr>
            <a:spLocks noGrp="1"/>
          </p:cNvSpPr>
          <p:nvPr>
            <p:ph type="body" sz="quarter" idx="14" hasCustomPrompt="1"/>
          </p:nvPr>
        </p:nvSpPr>
        <p:spPr>
          <a:xfrm>
            <a:off x="228600" y="228600"/>
            <a:ext cx="3947160" cy="2960370"/>
          </a:xfrm>
        </p:spPr>
        <p:txBody>
          <a:bodyPr anchor="b" anchorCtr="0"/>
          <a:lstStyle>
            <a:lvl1pPr marL="0" marR="0" indent="0" algn="r" eaLnBrk="1" latinLnBrk="0" hangingPunct="1">
              <a:buFontTx/>
              <a:buNone/>
              <a:defRPr kumimoji="0" lang="ru-RU" sz="2000" i="0"/>
            </a:lvl1pPr>
            <a:extLst/>
          </a:lstStyle>
          <a:p>
            <a:pPr lvl="0"/>
            <a:r>
              <a:rPr kumimoji="0" lang="ru-RU"/>
              <a:t>Надпись</a:t>
            </a:r>
          </a:p>
        </p:txBody>
      </p:sp>
      <p:sp>
        <p:nvSpPr>
          <p:cNvPr id="6" name="Rectangle 5"/>
          <p:cNvSpPr>
            <a:spLocks noGrp="1"/>
          </p:cNvSpPr>
          <p:nvPr>
            <p:ph type="dt" sz="half" idx="15"/>
          </p:nvPr>
        </p:nvSpPr>
        <p:spPr/>
        <p:txBody>
          <a:bodyPr/>
          <a:lstStyle>
            <a:extLst/>
          </a:lstStyle>
          <a:p>
            <a:fld id="{91934A75-8E52-44F7-BD7A-23DAF00B0024}" type="datetimeFigureOut">
              <a:rPr lang="ru-RU" smtClean="0"/>
              <a:pPr/>
              <a:t>31.03.2014</a:t>
            </a:fld>
            <a:endParaRPr lang="ru-RU"/>
          </a:p>
        </p:txBody>
      </p:sp>
      <p:sp>
        <p:nvSpPr>
          <p:cNvPr id="7" name="Rectangle 6"/>
          <p:cNvSpPr>
            <a:spLocks noGrp="1"/>
          </p:cNvSpPr>
          <p:nvPr>
            <p:ph type="sldNum" sz="quarter" idx="16"/>
          </p:nvPr>
        </p:nvSpPr>
        <p:spPr/>
        <p:txBody>
          <a:bodyPr/>
          <a:lstStyle>
            <a:extLst/>
          </a:lstStyle>
          <a:p>
            <a:fld id="{D33657E8-550F-40FC-B610-F1A504C3291E}" type="slidenum">
              <a:rPr lang="ru-RU" smtClean="0"/>
              <a:pPr/>
              <a:t>‹#›</a:t>
            </a:fld>
            <a:endParaRPr lang="ru-RU"/>
          </a:p>
        </p:txBody>
      </p:sp>
      <p:sp>
        <p:nvSpPr>
          <p:cNvPr id="8" name="Rectangle 7"/>
          <p:cNvSpPr>
            <a:spLocks noGrp="1"/>
          </p:cNvSpPr>
          <p:nvPr>
            <p:ph type="ftr" sz="quarter" idx="17"/>
          </p:nvPr>
        </p:nvSpPr>
        <p:spPr/>
        <p:txBody>
          <a:bodyPr/>
          <a:lstStyle>
            <a:extLst/>
          </a:lstStyle>
          <a:p>
            <a:endParaRPr lang="ru-RU"/>
          </a:p>
        </p:txBody>
      </p:sp>
    </p:spTree>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 сверху, смешанная">
    <p:spTree>
      <p:nvGrpSpPr>
        <p:cNvPr id="1" name=""/>
        <p:cNvGrpSpPr/>
        <p:nvPr/>
      </p:nvGrpSpPr>
      <p:grpSpPr>
        <a:xfrm>
          <a:off x="0" y="0"/>
          <a:ext cx="0" cy="0"/>
          <a:chOff x="0" y="0"/>
          <a:chExt cx="0" cy="0"/>
        </a:xfrm>
      </p:grpSpPr>
      <p:sp>
        <p:nvSpPr>
          <p:cNvPr id="10" name="Picture Placeholder 9"/>
          <p:cNvSpPr>
            <a:spLocks noGrp="1" noChangeAspect="1"/>
          </p:cNvSpPr>
          <p:nvPr>
            <p:ph type="pic" sz="quarter" idx="11"/>
          </p:nvPr>
        </p:nvSpPr>
        <p:spPr>
          <a:xfrm>
            <a:off x="4648200" y="3124962"/>
            <a:ext cx="3697224" cy="2772918"/>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5" name="Picture Placeholder 24"/>
          <p:cNvSpPr>
            <a:spLocks noGrp="1" noChangeAspect="1"/>
          </p:cNvSpPr>
          <p:nvPr>
            <p:ph type="pic" sz="quarter" idx="12"/>
          </p:nvPr>
        </p:nvSpPr>
        <p:spPr>
          <a:xfrm>
            <a:off x="228600" y="228600"/>
            <a:ext cx="4251960" cy="566928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6" name="Picture Placeholder 5"/>
          <p:cNvSpPr>
            <a:spLocks noGrp="1" noChangeAspect="1"/>
          </p:cNvSpPr>
          <p:nvPr>
            <p:ph type="pic" sz="quarter" idx="13"/>
          </p:nvPr>
        </p:nvSpPr>
        <p:spPr>
          <a:xfrm>
            <a:off x="4648200" y="228600"/>
            <a:ext cx="3672840" cy="275463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5" name="Rectangle 4"/>
          <p:cNvSpPr>
            <a:spLocks noGrp="1"/>
          </p:cNvSpPr>
          <p:nvPr>
            <p:ph type="dt" sz="half" idx="14"/>
          </p:nvPr>
        </p:nvSpPr>
        <p:spPr/>
        <p:txBody>
          <a:bodyPr/>
          <a:lstStyle>
            <a:extLst/>
          </a:lstStyle>
          <a:p>
            <a:fld id="{91934A75-8E52-44F7-BD7A-23DAF00B0024}" type="datetimeFigureOut">
              <a:rPr lang="ru-RU" smtClean="0"/>
              <a:pPr/>
              <a:t>31.03.2014</a:t>
            </a:fld>
            <a:endParaRPr lang="ru-RU"/>
          </a:p>
        </p:txBody>
      </p:sp>
      <p:sp>
        <p:nvSpPr>
          <p:cNvPr id="7" name="Rectangle 6"/>
          <p:cNvSpPr>
            <a:spLocks noGrp="1"/>
          </p:cNvSpPr>
          <p:nvPr>
            <p:ph type="sldNum" sz="quarter" idx="15"/>
          </p:nvPr>
        </p:nvSpPr>
        <p:spPr/>
        <p:txBody>
          <a:bodyPr/>
          <a:lstStyle>
            <a:extLst/>
          </a:lstStyle>
          <a:p>
            <a:fld id="{D33657E8-550F-40FC-B610-F1A504C3291E}" type="slidenum">
              <a:rPr lang="ru-RU" smtClean="0"/>
              <a:pPr/>
              <a:t>‹#›</a:t>
            </a:fld>
            <a:endParaRPr lang="ru-RU"/>
          </a:p>
        </p:txBody>
      </p:sp>
      <p:sp>
        <p:nvSpPr>
          <p:cNvPr id="8" name="Rectangle 7"/>
          <p:cNvSpPr>
            <a:spLocks noGrp="1"/>
          </p:cNvSpPr>
          <p:nvPr>
            <p:ph type="ftr" sz="quarter" idx="16"/>
          </p:nvPr>
        </p:nvSpPr>
        <p:spPr/>
        <p:txBody>
          <a:bodyPr/>
          <a:lstStyle>
            <a:extLst/>
          </a:lstStyle>
          <a:p>
            <a:endParaRPr lang="ru-RU"/>
          </a:p>
        </p:txBody>
      </p:sp>
    </p:spTree>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4 сверху, книжная с подписями">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1866900" y="228600"/>
            <a:ext cx="2286000"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4" name="Picture Placeholder 13"/>
          <p:cNvSpPr>
            <a:spLocks noGrp="1"/>
          </p:cNvSpPr>
          <p:nvPr>
            <p:ph type="pic" sz="quarter" idx="26"/>
          </p:nvPr>
        </p:nvSpPr>
        <p:spPr>
          <a:xfrm>
            <a:off x="1866900" y="3505200"/>
            <a:ext cx="228521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8" name="Picture Placeholder 7"/>
          <p:cNvSpPr>
            <a:spLocks noGrp="1"/>
          </p:cNvSpPr>
          <p:nvPr>
            <p:ph type="pic" sz="quarter" idx="25"/>
          </p:nvPr>
        </p:nvSpPr>
        <p:spPr>
          <a:xfrm>
            <a:off x="4305300" y="228600"/>
            <a:ext cx="2286000"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9" name="Picture Placeholder 18"/>
          <p:cNvSpPr>
            <a:spLocks noGrp="1"/>
          </p:cNvSpPr>
          <p:nvPr>
            <p:ph type="pic" sz="quarter" idx="27"/>
          </p:nvPr>
        </p:nvSpPr>
        <p:spPr>
          <a:xfrm>
            <a:off x="4306086" y="3505200"/>
            <a:ext cx="228521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2" name="Text Placeholder 21"/>
          <p:cNvSpPr>
            <a:spLocks noGrp="1"/>
          </p:cNvSpPr>
          <p:nvPr>
            <p:ph type="body" sz="quarter" idx="16" hasCustomPrompt="1"/>
          </p:nvPr>
        </p:nvSpPr>
        <p:spPr>
          <a:xfrm>
            <a:off x="152400" y="228600"/>
            <a:ext cx="1676400" cy="2743200"/>
          </a:xfrm>
        </p:spPr>
        <p:txBody>
          <a:bodyPr anchor="t" anchorCtr="0"/>
          <a:lstStyle>
            <a:lvl1pPr marL="0" marR="0" indent="0" algn="r" eaLnBrk="1" latinLnBrk="0" hangingPunct="1">
              <a:buFontTx/>
              <a:buNone/>
              <a:defRPr kumimoji="0" lang="ru-RU" sz="1600" baseline="0"/>
            </a:lvl1pPr>
            <a:extLst/>
          </a:lstStyle>
          <a:p>
            <a:pPr lvl="0"/>
            <a:r>
              <a:rPr kumimoji="0" lang="ru-RU"/>
              <a:t>Надпись</a:t>
            </a:r>
          </a:p>
        </p:txBody>
      </p:sp>
      <p:sp>
        <p:nvSpPr>
          <p:cNvPr id="5" name="Text Placeholder 4"/>
          <p:cNvSpPr>
            <a:spLocks noGrp="1"/>
          </p:cNvSpPr>
          <p:nvPr>
            <p:ph type="body" sz="quarter" idx="29" hasCustomPrompt="1"/>
          </p:nvPr>
        </p:nvSpPr>
        <p:spPr>
          <a:xfrm>
            <a:off x="6629400" y="228600"/>
            <a:ext cx="1676400" cy="1905000"/>
          </a:xfrm>
        </p:spPr>
        <p:txBody>
          <a:bodyPr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20" name="Text Placeholder 19"/>
          <p:cNvSpPr>
            <a:spLocks noGrp="1"/>
          </p:cNvSpPr>
          <p:nvPr>
            <p:ph type="body" sz="quarter" idx="28" hasCustomPrompt="1"/>
          </p:nvPr>
        </p:nvSpPr>
        <p:spPr>
          <a:xfrm>
            <a:off x="152400" y="4724400"/>
            <a:ext cx="1676400" cy="1905000"/>
          </a:xfrm>
        </p:spPr>
        <p:txBody>
          <a:bodyPr anchor="b" anchorCtr="0"/>
          <a:lstStyle>
            <a:lvl1pPr marL="0" marR="0" indent="0" algn="r" eaLnBrk="1" latinLnBrk="0" hangingPunct="1">
              <a:buFontTx/>
              <a:buNone/>
              <a:defRPr kumimoji="0" lang="ru-RU" sz="1600" baseline="0"/>
            </a:lvl1pPr>
            <a:extLst/>
          </a:lstStyle>
          <a:p>
            <a:pPr lvl="0"/>
            <a:r>
              <a:rPr kumimoji="0" lang="ru-RU"/>
              <a:t>Надпись</a:t>
            </a:r>
          </a:p>
        </p:txBody>
      </p:sp>
      <p:sp>
        <p:nvSpPr>
          <p:cNvPr id="21" name="Text Placeholder 20"/>
          <p:cNvSpPr>
            <a:spLocks noGrp="1"/>
          </p:cNvSpPr>
          <p:nvPr>
            <p:ph type="body" sz="quarter" idx="30" hasCustomPrompt="1"/>
          </p:nvPr>
        </p:nvSpPr>
        <p:spPr>
          <a:xfrm>
            <a:off x="6629400" y="4724400"/>
            <a:ext cx="1676400" cy="1905000"/>
          </a:xfrm>
        </p:spPr>
        <p:txBody>
          <a:bodyPr anchor="b" anchorCtr="0"/>
          <a:lstStyle>
            <a:lvl1pPr marL="0" marR="0" indent="0" algn="l" eaLnBrk="1" latinLnBrk="0" hangingPunct="1">
              <a:buFontTx/>
              <a:buNone/>
              <a:defRPr kumimoji="0" lang="ru-RU" sz="1600" baseline="0"/>
            </a:lvl1pPr>
            <a:extLst/>
          </a:lstStyle>
          <a:p>
            <a:pPr lvl="0"/>
            <a:r>
              <a:rPr kumimoji="0" lang="ru-RU"/>
              <a:t>Надпись</a:t>
            </a:r>
          </a:p>
        </p:txBody>
      </p:sp>
      <p:sp>
        <p:nvSpPr>
          <p:cNvPr id="10" name="Rectangle 9"/>
          <p:cNvSpPr>
            <a:spLocks noGrp="1"/>
          </p:cNvSpPr>
          <p:nvPr>
            <p:ph type="dt" sz="half" idx="31"/>
          </p:nvPr>
        </p:nvSpPr>
        <p:spPr/>
        <p:txBody>
          <a:bodyPr/>
          <a:lstStyle>
            <a:extLst/>
          </a:lstStyle>
          <a:p>
            <a:fld id="{91934A75-8E52-44F7-BD7A-23DAF00B0024}" type="datetimeFigureOut">
              <a:rPr lang="ru-RU" smtClean="0"/>
              <a:pPr/>
              <a:t>31.03.2014</a:t>
            </a:fld>
            <a:endParaRPr lang="ru-RU"/>
          </a:p>
        </p:txBody>
      </p:sp>
      <p:sp>
        <p:nvSpPr>
          <p:cNvPr id="11" name="Rectangle 10"/>
          <p:cNvSpPr>
            <a:spLocks noGrp="1"/>
          </p:cNvSpPr>
          <p:nvPr>
            <p:ph type="sldNum" sz="quarter" idx="32"/>
          </p:nvPr>
        </p:nvSpPr>
        <p:spPr/>
        <p:txBody>
          <a:bodyPr/>
          <a:lstStyle>
            <a:extLst/>
          </a:lstStyle>
          <a:p>
            <a:fld id="{D33657E8-550F-40FC-B610-F1A504C3291E}" type="slidenum">
              <a:rPr lang="ru-RU" smtClean="0"/>
              <a:pPr/>
              <a:t>‹#›</a:t>
            </a:fld>
            <a:endParaRPr lang="ru-RU"/>
          </a:p>
        </p:txBody>
      </p:sp>
      <p:sp>
        <p:nvSpPr>
          <p:cNvPr id="12" name="Rectangle 11"/>
          <p:cNvSpPr>
            <a:spLocks noGrp="1"/>
          </p:cNvSpPr>
          <p:nvPr>
            <p:ph type="ftr" sz="quarter" idx="33"/>
          </p:nvPr>
        </p:nvSpPr>
        <p:spPr/>
        <p:txBody>
          <a:bodyPr/>
          <a:lstStyle>
            <a:extLst/>
          </a:lstStyle>
          <a:p>
            <a:endParaRPr lang="ru-RU"/>
          </a:p>
        </p:txBody>
      </p:sp>
    </p:spTree>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4 сверху, альбомная с подписями">
    <p:spTree>
      <p:nvGrpSpPr>
        <p:cNvPr id="1" name=""/>
        <p:cNvGrpSpPr/>
        <p:nvPr/>
      </p:nvGrpSpPr>
      <p:grpSpPr>
        <a:xfrm>
          <a:off x="0" y="0"/>
          <a:ext cx="0" cy="0"/>
          <a:chOff x="0" y="0"/>
          <a:chExt cx="0" cy="0"/>
        </a:xfrm>
      </p:grpSpPr>
      <p:sp>
        <p:nvSpPr>
          <p:cNvPr id="24" name="Picture Placeholder 23"/>
          <p:cNvSpPr>
            <a:spLocks noGrp="1"/>
          </p:cNvSpPr>
          <p:nvPr>
            <p:ph type="pic" sz="quarter" idx="14"/>
          </p:nvPr>
        </p:nvSpPr>
        <p:spPr>
          <a:xfrm>
            <a:off x="533400" y="685800"/>
            <a:ext cx="3653297"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7" name="Text Placeholder 26"/>
          <p:cNvSpPr>
            <a:spLocks noGrp="1"/>
          </p:cNvSpPr>
          <p:nvPr>
            <p:ph type="body" sz="quarter" idx="16" hasCustomPrompt="1"/>
          </p:nvPr>
        </p:nvSpPr>
        <p:spPr>
          <a:xfrm>
            <a:off x="533400" y="6324600"/>
            <a:ext cx="3657600" cy="304800"/>
          </a:xfrm>
        </p:spPr>
        <p:txBody>
          <a:bodyPr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3" name="Picture Placeholder 2"/>
          <p:cNvSpPr>
            <a:spLocks noGrp="1"/>
          </p:cNvSpPr>
          <p:nvPr>
            <p:ph type="pic" sz="quarter" idx="17"/>
          </p:nvPr>
        </p:nvSpPr>
        <p:spPr>
          <a:xfrm>
            <a:off x="4267200" y="6858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1" name="Picture Placeholder 20"/>
          <p:cNvSpPr>
            <a:spLocks noGrp="1"/>
          </p:cNvSpPr>
          <p:nvPr>
            <p:ph type="pic" sz="quarter" idx="18"/>
          </p:nvPr>
        </p:nvSpPr>
        <p:spPr>
          <a:xfrm>
            <a:off x="533400" y="35052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6" name="Picture Placeholder 5"/>
          <p:cNvSpPr>
            <a:spLocks noGrp="1"/>
          </p:cNvSpPr>
          <p:nvPr>
            <p:ph type="pic" sz="quarter" idx="19"/>
          </p:nvPr>
        </p:nvSpPr>
        <p:spPr>
          <a:xfrm>
            <a:off x="4267200" y="35052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8" name="Text Placeholder 17"/>
          <p:cNvSpPr>
            <a:spLocks noGrp="1"/>
          </p:cNvSpPr>
          <p:nvPr>
            <p:ph type="body" sz="quarter" idx="22" hasCustomPrompt="1"/>
          </p:nvPr>
        </p:nvSpPr>
        <p:spPr>
          <a:xfrm>
            <a:off x="533400" y="304800"/>
            <a:ext cx="3657600" cy="304800"/>
          </a:xfrm>
        </p:spPr>
        <p:txBody>
          <a:bodyPr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5" name="Text Placeholder 4"/>
          <p:cNvSpPr>
            <a:spLocks noGrp="1"/>
          </p:cNvSpPr>
          <p:nvPr>
            <p:ph type="body" sz="quarter" idx="23" hasCustomPrompt="1"/>
          </p:nvPr>
        </p:nvSpPr>
        <p:spPr>
          <a:xfrm>
            <a:off x="4267200" y="6324600"/>
            <a:ext cx="3657600" cy="304800"/>
          </a:xfrm>
        </p:spPr>
        <p:txBody>
          <a:bodyPr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4" name="Text Placeholder 3"/>
          <p:cNvSpPr>
            <a:spLocks noGrp="1"/>
          </p:cNvSpPr>
          <p:nvPr>
            <p:ph type="body" sz="quarter" idx="24" hasCustomPrompt="1"/>
          </p:nvPr>
        </p:nvSpPr>
        <p:spPr>
          <a:xfrm>
            <a:off x="4267200" y="304800"/>
            <a:ext cx="3657600" cy="304800"/>
          </a:xfrm>
        </p:spPr>
        <p:txBody>
          <a:bodyPr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10" name="Rectangle 9"/>
          <p:cNvSpPr>
            <a:spLocks noGrp="1"/>
          </p:cNvSpPr>
          <p:nvPr>
            <p:ph type="dt" sz="half" idx="25"/>
          </p:nvPr>
        </p:nvSpPr>
        <p:spPr/>
        <p:txBody>
          <a:bodyPr/>
          <a:lstStyle>
            <a:extLst/>
          </a:lstStyle>
          <a:p>
            <a:fld id="{91934A75-8E52-44F7-BD7A-23DAF00B0024}" type="datetimeFigureOut">
              <a:rPr lang="ru-RU" smtClean="0"/>
              <a:pPr/>
              <a:t>31.03.2014</a:t>
            </a:fld>
            <a:endParaRPr lang="ru-RU"/>
          </a:p>
        </p:txBody>
      </p:sp>
      <p:sp>
        <p:nvSpPr>
          <p:cNvPr id="11" name="Rectangle 10"/>
          <p:cNvSpPr>
            <a:spLocks noGrp="1"/>
          </p:cNvSpPr>
          <p:nvPr>
            <p:ph type="sldNum" sz="quarter" idx="26"/>
          </p:nvPr>
        </p:nvSpPr>
        <p:spPr/>
        <p:txBody>
          <a:bodyPr/>
          <a:lstStyle>
            <a:extLst/>
          </a:lstStyle>
          <a:p>
            <a:fld id="{D33657E8-550F-40FC-B610-F1A504C3291E}" type="slidenum">
              <a:rPr lang="ru-RU" smtClean="0"/>
              <a:pPr/>
              <a:t>‹#›</a:t>
            </a:fld>
            <a:endParaRPr lang="ru-RU"/>
          </a:p>
        </p:txBody>
      </p:sp>
      <p:sp>
        <p:nvSpPr>
          <p:cNvPr id="12" name="Rectangle 11"/>
          <p:cNvSpPr>
            <a:spLocks noGrp="1"/>
          </p:cNvSpPr>
          <p:nvPr>
            <p:ph type="ftr" sz="quarter" idx="27"/>
          </p:nvPr>
        </p:nvSpPr>
        <p:spPr/>
        <p:txBody>
          <a:bodyPr/>
          <a:lstStyle>
            <a:extLst/>
          </a:lstStyle>
          <a:p>
            <a:endParaRPr lang="ru-RU"/>
          </a:p>
        </p:txBody>
      </p:sp>
    </p:spTree>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4 сверху, книжная с большой подписью">
    <p:spTree>
      <p:nvGrpSpPr>
        <p:cNvPr id="1" name=""/>
        <p:cNvGrpSpPr/>
        <p:nvPr/>
      </p:nvGrpSpPr>
      <p:grpSpPr>
        <a:xfrm>
          <a:off x="0" y="0"/>
          <a:ext cx="0" cy="0"/>
          <a:chOff x="0" y="0"/>
          <a:chExt cx="0" cy="0"/>
        </a:xfrm>
      </p:grpSpPr>
      <p:sp>
        <p:nvSpPr>
          <p:cNvPr id="22" name="Picture Placeholder 21"/>
          <p:cNvSpPr>
            <a:spLocks noGrp="1" noChangeAspect="1"/>
          </p:cNvSpPr>
          <p:nvPr>
            <p:ph type="pic" sz="quarter" idx="14"/>
          </p:nvPr>
        </p:nvSpPr>
        <p:spPr>
          <a:xfrm>
            <a:off x="2286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8" name="Picture Placeholder 27"/>
          <p:cNvSpPr>
            <a:spLocks noGrp="1" noChangeAspect="1"/>
          </p:cNvSpPr>
          <p:nvPr>
            <p:ph type="pic" sz="quarter" idx="31"/>
          </p:nvPr>
        </p:nvSpPr>
        <p:spPr>
          <a:xfrm>
            <a:off x="43434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4" name="Picture Placeholder 3"/>
          <p:cNvSpPr>
            <a:spLocks noGrp="1" noChangeAspect="1"/>
          </p:cNvSpPr>
          <p:nvPr>
            <p:ph type="pic" sz="quarter" idx="30"/>
          </p:nvPr>
        </p:nvSpPr>
        <p:spPr>
          <a:xfrm>
            <a:off x="22860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6" name="Picture Placeholder 5"/>
          <p:cNvSpPr>
            <a:spLocks noGrp="1" noChangeAspect="1"/>
          </p:cNvSpPr>
          <p:nvPr>
            <p:ph type="pic" sz="quarter" idx="32"/>
          </p:nvPr>
        </p:nvSpPr>
        <p:spPr>
          <a:xfrm>
            <a:off x="64008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31" name="Text Placeholder 30"/>
          <p:cNvSpPr>
            <a:spLocks noGrp="1"/>
          </p:cNvSpPr>
          <p:nvPr>
            <p:ph type="body" sz="quarter" idx="29" hasCustomPrompt="1"/>
          </p:nvPr>
        </p:nvSpPr>
        <p:spPr>
          <a:xfrm>
            <a:off x="228600" y="3352800"/>
            <a:ext cx="8153400" cy="3048000"/>
          </a:xfrm>
        </p:spPr>
        <p:txBody>
          <a:bodyPr anchor="t" anchorCtr="0"/>
          <a:lstStyle>
            <a:lvl1pPr marL="0" marR="0" indent="0" algn="l" eaLnBrk="1" latinLnBrk="0" hangingPunct="1">
              <a:buFontTx/>
              <a:buNone/>
              <a:defRPr kumimoji="0" lang="ru-RU" sz="2800" baseline="0"/>
            </a:lvl1pPr>
            <a:extLst/>
          </a:lstStyle>
          <a:p>
            <a:pPr lvl="0"/>
            <a:r>
              <a:rPr kumimoji="0" lang="ru-RU"/>
              <a:t>Надпись</a:t>
            </a:r>
          </a:p>
        </p:txBody>
      </p:sp>
      <p:sp>
        <p:nvSpPr>
          <p:cNvPr id="7" name="Rectangle 6"/>
          <p:cNvSpPr>
            <a:spLocks noGrp="1"/>
          </p:cNvSpPr>
          <p:nvPr>
            <p:ph type="dt" sz="half" idx="33"/>
          </p:nvPr>
        </p:nvSpPr>
        <p:spPr/>
        <p:txBody>
          <a:bodyPr/>
          <a:lstStyle>
            <a:extLst/>
          </a:lstStyle>
          <a:p>
            <a:fld id="{91934A75-8E52-44F7-BD7A-23DAF00B0024}" type="datetimeFigureOut">
              <a:rPr lang="ru-RU" smtClean="0"/>
              <a:pPr/>
              <a:t>31.03.2014</a:t>
            </a:fld>
            <a:endParaRPr lang="ru-RU"/>
          </a:p>
        </p:txBody>
      </p:sp>
      <p:sp>
        <p:nvSpPr>
          <p:cNvPr id="8" name="Rectangle 7"/>
          <p:cNvSpPr>
            <a:spLocks noGrp="1"/>
          </p:cNvSpPr>
          <p:nvPr>
            <p:ph type="sldNum" sz="quarter" idx="34"/>
          </p:nvPr>
        </p:nvSpPr>
        <p:spPr/>
        <p:txBody>
          <a:bodyPr/>
          <a:lstStyle>
            <a:extLst/>
          </a:lstStyle>
          <a:p>
            <a:fld id="{D33657E8-550F-40FC-B610-F1A504C3291E}" type="slidenum">
              <a:rPr lang="ru-RU" smtClean="0"/>
              <a:pPr/>
              <a:t>‹#›</a:t>
            </a:fld>
            <a:endParaRPr lang="ru-RU"/>
          </a:p>
        </p:txBody>
      </p:sp>
      <p:sp>
        <p:nvSpPr>
          <p:cNvPr id="9" name="Rectangle 8"/>
          <p:cNvSpPr>
            <a:spLocks noGrp="1"/>
          </p:cNvSpPr>
          <p:nvPr>
            <p:ph type="ftr" sz="quarter" idx="35"/>
          </p:nvPr>
        </p:nvSpPr>
        <p:spPr/>
        <p:txBody>
          <a:bodyPr/>
          <a:lstStyle>
            <a:extLst/>
          </a:lstStyle>
          <a:p>
            <a:endParaRPr lang="ru-RU"/>
          </a:p>
        </p:txBody>
      </p:sp>
    </p:spTree>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4 сверху: 1 книжная и 3 альбомных">
    <p:spTree>
      <p:nvGrpSpPr>
        <p:cNvPr id="1" name=""/>
        <p:cNvGrpSpPr/>
        <p:nvPr/>
      </p:nvGrpSpPr>
      <p:grpSpPr>
        <a:xfrm>
          <a:off x="0" y="0"/>
          <a:ext cx="0" cy="0"/>
          <a:chOff x="0" y="0"/>
          <a:chExt cx="0" cy="0"/>
        </a:xfrm>
      </p:grpSpPr>
      <p:sp>
        <p:nvSpPr>
          <p:cNvPr id="3" name="Picture Placeholder 2"/>
          <p:cNvSpPr>
            <a:spLocks noGrp="1"/>
          </p:cNvSpPr>
          <p:nvPr>
            <p:ph type="pic" sz="quarter" idx="14"/>
          </p:nvPr>
        </p:nvSpPr>
        <p:spPr>
          <a:xfrm>
            <a:off x="343292" y="257665"/>
            <a:ext cx="4764388" cy="63525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6" name="Picture Placeholder 25"/>
          <p:cNvSpPr>
            <a:spLocks noGrp="1"/>
          </p:cNvSpPr>
          <p:nvPr>
            <p:ph type="pic" sz="quarter" idx="18"/>
          </p:nvPr>
        </p:nvSpPr>
        <p:spPr>
          <a:xfrm>
            <a:off x="5446340" y="257665"/>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4" name="Picture Placeholder 13"/>
          <p:cNvSpPr>
            <a:spLocks noGrp="1"/>
          </p:cNvSpPr>
          <p:nvPr>
            <p:ph type="pic" sz="quarter" idx="22"/>
          </p:nvPr>
        </p:nvSpPr>
        <p:spPr>
          <a:xfrm>
            <a:off x="5446340" y="2432657"/>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3" name="Picture Placeholder 12"/>
          <p:cNvSpPr>
            <a:spLocks noGrp="1"/>
          </p:cNvSpPr>
          <p:nvPr>
            <p:ph type="pic" sz="quarter" idx="23"/>
          </p:nvPr>
        </p:nvSpPr>
        <p:spPr>
          <a:xfrm>
            <a:off x="5446340" y="4607649"/>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6" name="Rectangle 5"/>
          <p:cNvSpPr>
            <a:spLocks noGrp="1"/>
          </p:cNvSpPr>
          <p:nvPr>
            <p:ph type="dt" sz="half" idx="24"/>
          </p:nvPr>
        </p:nvSpPr>
        <p:spPr/>
        <p:txBody>
          <a:bodyPr/>
          <a:lstStyle>
            <a:extLst/>
          </a:lstStyle>
          <a:p>
            <a:fld id="{91934A75-8E52-44F7-BD7A-23DAF00B0024}" type="datetimeFigureOut">
              <a:rPr lang="ru-RU" smtClean="0"/>
              <a:pPr/>
              <a:t>31.03.2014</a:t>
            </a:fld>
            <a:endParaRPr lang="ru-RU"/>
          </a:p>
        </p:txBody>
      </p:sp>
      <p:sp>
        <p:nvSpPr>
          <p:cNvPr id="7" name="Rectangle 6"/>
          <p:cNvSpPr>
            <a:spLocks noGrp="1"/>
          </p:cNvSpPr>
          <p:nvPr>
            <p:ph type="sldNum" sz="quarter" idx="25"/>
          </p:nvPr>
        </p:nvSpPr>
        <p:spPr/>
        <p:txBody>
          <a:bodyPr/>
          <a:lstStyle>
            <a:extLst/>
          </a:lstStyle>
          <a:p>
            <a:fld id="{D33657E8-550F-40FC-B610-F1A504C3291E}" type="slidenum">
              <a:rPr lang="ru-RU" smtClean="0"/>
              <a:pPr/>
              <a:t>‹#›</a:t>
            </a:fld>
            <a:endParaRPr lang="ru-RU"/>
          </a:p>
        </p:txBody>
      </p:sp>
      <p:sp>
        <p:nvSpPr>
          <p:cNvPr id="8" name="Rectangle 7"/>
          <p:cNvSpPr>
            <a:spLocks noGrp="1"/>
          </p:cNvSpPr>
          <p:nvPr>
            <p:ph type="ftr" sz="quarter" idx="26"/>
          </p:nvPr>
        </p:nvSpPr>
        <p:spPr/>
        <p:txBody>
          <a:bodyPr/>
          <a:lstStyle>
            <a:extLst/>
          </a:lstStyle>
          <a:p>
            <a:endParaRPr lang="ru-RU"/>
          </a:p>
        </p:txBody>
      </p:sp>
    </p:spTree>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5 сверху: 3 альбомных и 2 книжных">
    <p:spTree>
      <p:nvGrpSpPr>
        <p:cNvPr id="1" name=""/>
        <p:cNvGrpSpPr/>
        <p:nvPr/>
      </p:nvGrpSpPr>
      <p:grpSpPr>
        <a:xfrm>
          <a:off x="0" y="0"/>
          <a:ext cx="0" cy="0"/>
          <a:chOff x="0" y="0"/>
          <a:chExt cx="0" cy="0"/>
        </a:xfrm>
      </p:grpSpPr>
      <p:sp>
        <p:nvSpPr>
          <p:cNvPr id="19" name="Picture Placeholder 18"/>
          <p:cNvSpPr>
            <a:spLocks noGrp="1"/>
          </p:cNvSpPr>
          <p:nvPr>
            <p:ph type="pic" sz="quarter" idx="14"/>
          </p:nvPr>
        </p:nvSpPr>
        <p:spPr>
          <a:xfrm>
            <a:off x="228600" y="3429000"/>
            <a:ext cx="207015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2" name="Picture Placeholder 11"/>
          <p:cNvSpPr>
            <a:spLocks noGrp="1"/>
          </p:cNvSpPr>
          <p:nvPr>
            <p:ph type="pic" sz="quarter" idx="17"/>
          </p:nvPr>
        </p:nvSpPr>
        <p:spPr>
          <a:xfrm>
            <a:off x="2438400" y="228600"/>
            <a:ext cx="5562600" cy="4171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5" name="Picture Placeholder 14"/>
          <p:cNvSpPr>
            <a:spLocks noGrp="1"/>
          </p:cNvSpPr>
          <p:nvPr>
            <p:ph type="pic" sz="quarter" idx="26"/>
          </p:nvPr>
        </p:nvSpPr>
        <p:spPr>
          <a:xfrm>
            <a:off x="228600" y="228600"/>
            <a:ext cx="207015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31" name="Picture Placeholder 30"/>
          <p:cNvSpPr>
            <a:spLocks noGrp="1"/>
          </p:cNvSpPr>
          <p:nvPr>
            <p:ph type="pic" sz="quarter" idx="27"/>
          </p:nvPr>
        </p:nvSpPr>
        <p:spPr>
          <a:xfrm>
            <a:off x="5257800" y="4495800"/>
            <a:ext cx="2743200" cy="20574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7" name="Picture Placeholder 16"/>
          <p:cNvSpPr>
            <a:spLocks noGrp="1"/>
          </p:cNvSpPr>
          <p:nvPr>
            <p:ph type="pic" sz="quarter" idx="28"/>
          </p:nvPr>
        </p:nvSpPr>
        <p:spPr>
          <a:xfrm>
            <a:off x="2438400" y="4495800"/>
            <a:ext cx="2743200" cy="20574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7" name="Rectangle 6"/>
          <p:cNvSpPr>
            <a:spLocks noGrp="1"/>
          </p:cNvSpPr>
          <p:nvPr>
            <p:ph type="dt" sz="half" idx="29"/>
          </p:nvPr>
        </p:nvSpPr>
        <p:spPr/>
        <p:txBody>
          <a:bodyPr/>
          <a:lstStyle>
            <a:extLst/>
          </a:lstStyle>
          <a:p>
            <a:fld id="{91934A75-8E52-44F7-BD7A-23DAF00B0024}" type="datetimeFigureOut">
              <a:rPr lang="ru-RU" smtClean="0"/>
              <a:pPr/>
              <a:t>31.03.2014</a:t>
            </a:fld>
            <a:endParaRPr lang="ru-RU"/>
          </a:p>
        </p:txBody>
      </p:sp>
      <p:sp>
        <p:nvSpPr>
          <p:cNvPr id="8" name="Rectangle 7"/>
          <p:cNvSpPr>
            <a:spLocks noGrp="1"/>
          </p:cNvSpPr>
          <p:nvPr>
            <p:ph type="sldNum" sz="quarter" idx="30"/>
          </p:nvPr>
        </p:nvSpPr>
        <p:spPr/>
        <p:txBody>
          <a:bodyPr/>
          <a:lstStyle>
            <a:extLst/>
          </a:lstStyle>
          <a:p>
            <a:fld id="{D33657E8-550F-40FC-B610-F1A504C3291E}" type="slidenum">
              <a:rPr lang="ru-RU" smtClean="0"/>
              <a:pPr/>
              <a:t>‹#›</a:t>
            </a:fld>
            <a:endParaRPr lang="ru-RU"/>
          </a:p>
        </p:txBody>
      </p:sp>
      <p:sp>
        <p:nvSpPr>
          <p:cNvPr id="9" name="Rectangle 8"/>
          <p:cNvSpPr>
            <a:spLocks noGrp="1"/>
          </p:cNvSpPr>
          <p:nvPr>
            <p:ph type="ftr" sz="quarter" idx="31"/>
          </p:nvPr>
        </p:nvSpPr>
        <p:spPr/>
        <p:txBody>
          <a:bodyPr/>
          <a:lstStyle>
            <a:extLst/>
          </a:lstStyle>
          <a:p>
            <a:endParaRPr lang="ru-RU"/>
          </a:p>
        </p:txBody>
      </p:sp>
    </p:spTree>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5 сверху: 3 книжных и 2 альбомных">
    <p:spTree>
      <p:nvGrpSpPr>
        <p:cNvPr id="1" name=""/>
        <p:cNvGrpSpPr/>
        <p:nvPr/>
      </p:nvGrpSpPr>
      <p:grpSpPr>
        <a:xfrm>
          <a:off x="0" y="0"/>
          <a:ext cx="0" cy="0"/>
          <a:chOff x="0" y="0"/>
          <a:chExt cx="0" cy="0"/>
        </a:xfrm>
      </p:grpSpPr>
      <p:sp>
        <p:nvSpPr>
          <p:cNvPr id="9" name="Picture Placeholder 8"/>
          <p:cNvSpPr>
            <a:spLocks noGrp="1"/>
          </p:cNvSpPr>
          <p:nvPr>
            <p:ph type="pic" sz="quarter" idx="26"/>
          </p:nvPr>
        </p:nvSpPr>
        <p:spPr>
          <a:xfrm>
            <a:off x="2286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7" name="Picture Placeholder 6"/>
          <p:cNvSpPr>
            <a:spLocks noGrp="1"/>
          </p:cNvSpPr>
          <p:nvPr>
            <p:ph type="pic" sz="quarter" idx="29"/>
          </p:nvPr>
        </p:nvSpPr>
        <p:spPr>
          <a:xfrm>
            <a:off x="228600" y="3867150"/>
            <a:ext cx="3962400" cy="2743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7" name="Picture Placeholder 26"/>
          <p:cNvSpPr>
            <a:spLocks noGrp="1"/>
          </p:cNvSpPr>
          <p:nvPr>
            <p:ph type="pic" sz="quarter" idx="30"/>
          </p:nvPr>
        </p:nvSpPr>
        <p:spPr>
          <a:xfrm>
            <a:off x="4419600" y="3867150"/>
            <a:ext cx="3962400" cy="2743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4" name="Picture Placeholder 13"/>
          <p:cNvSpPr>
            <a:spLocks noGrp="1"/>
          </p:cNvSpPr>
          <p:nvPr>
            <p:ph type="pic" sz="quarter" idx="27"/>
          </p:nvPr>
        </p:nvSpPr>
        <p:spPr>
          <a:xfrm>
            <a:off x="30099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2" name="Picture Placeholder 11"/>
          <p:cNvSpPr>
            <a:spLocks noGrp="1"/>
          </p:cNvSpPr>
          <p:nvPr>
            <p:ph type="pic" sz="quarter" idx="28"/>
          </p:nvPr>
        </p:nvSpPr>
        <p:spPr>
          <a:xfrm>
            <a:off x="57912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ru-RU" sz="2000">
                <a:solidFill>
                  <a:schemeClr val="tx2"/>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8" name="Rectangle 7"/>
          <p:cNvSpPr>
            <a:spLocks noGrp="1"/>
          </p:cNvSpPr>
          <p:nvPr>
            <p:ph type="dt" sz="half" idx="31"/>
          </p:nvPr>
        </p:nvSpPr>
        <p:spPr/>
        <p:txBody>
          <a:bodyPr/>
          <a:lstStyle>
            <a:extLst/>
          </a:lstStyle>
          <a:p>
            <a:fld id="{91934A75-8E52-44F7-BD7A-23DAF00B0024}" type="datetimeFigureOut">
              <a:rPr lang="ru-RU" smtClean="0"/>
              <a:pPr/>
              <a:t>31.03.2014</a:t>
            </a:fld>
            <a:endParaRPr lang="ru-RU"/>
          </a:p>
        </p:txBody>
      </p:sp>
      <p:sp>
        <p:nvSpPr>
          <p:cNvPr id="10" name="Rectangle 9"/>
          <p:cNvSpPr>
            <a:spLocks noGrp="1"/>
          </p:cNvSpPr>
          <p:nvPr>
            <p:ph type="sldNum" sz="quarter" idx="32"/>
          </p:nvPr>
        </p:nvSpPr>
        <p:spPr/>
        <p:txBody>
          <a:bodyPr/>
          <a:lstStyle>
            <a:extLst/>
          </a:lstStyle>
          <a:p>
            <a:fld id="{D33657E8-550F-40FC-B610-F1A504C3291E}" type="slidenum">
              <a:rPr lang="ru-RU" smtClean="0"/>
              <a:pPr/>
              <a:t>‹#›</a:t>
            </a:fld>
            <a:endParaRPr lang="ru-RU"/>
          </a:p>
        </p:txBody>
      </p:sp>
      <p:sp>
        <p:nvSpPr>
          <p:cNvPr id="11" name="Rectangle 10"/>
          <p:cNvSpPr>
            <a:spLocks noGrp="1"/>
          </p:cNvSpPr>
          <p:nvPr>
            <p:ph type="ftr" sz="quarter" idx="33"/>
          </p:nvPr>
        </p:nvSpPr>
        <p:spPr/>
        <p:txBody>
          <a:bodyPr/>
          <a:lstStyle>
            <a:extLst/>
          </a:lstStyle>
          <a:p>
            <a:endParaRPr lang="ru-RU"/>
          </a:p>
        </p:txBody>
      </p:sp>
    </p:spTree>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Квадратная с подписью">
    <p:spTree>
      <p:nvGrpSpPr>
        <p:cNvPr id="1" name=""/>
        <p:cNvGrpSpPr/>
        <p:nvPr/>
      </p:nvGrpSpPr>
      <p:grpSpPr>
        <a:xfrm>
          <a:off x="0" y="0"/>
          <a:ext cx="0" cy="0"/>
          <a:chOff x="0" y="0"/>
          <a:chExt cx="0" cy="0"/>
        </a:xfrm>
      </p:grpSpPr>
      <p:sp>
        <p:nvSpPr>
          <p:cNvPr id="6" name="Picture Placeholder 5"/>
          <p:cNvSpPr>
            <a:spLocks noGrp="1" noChangeAspect="1"/>
          </p:cNvSpPr>
          <p:nvPr>
            <p:ph type="pic" sz="quarter" idx="13"/>
          </p:nvPr>
        </p:nvSpPr>
        <p:spPr>
          <a:xfrm>
            <a:off x="2133600" y="762000"/>
            <a:ext cx="4873334" cy="48768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eaLnBrk="1" latinLnBrk="0" hangingPunct="1">
              <a:spcBef>
                <a:spcPct val="20000"/>
              </a:spcBef>
              <a:buFontTx/>
              <a:buNone/>
              <a:defRPr kumimoji="0" lang="ru-RU" sz="2000" i="0">
                <a:solidFill>
                  <a:schemeClr val="tx2"/>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7" name="Text Placeholder 6"/>
          <p:cNvSpPr>
            <a:spLocks noGrp="1"/>
          </p:cNvSpPr>
          <p:nvPr>
            <p:ph type="body" sz="quarter" idx="15" hasCustomPrompt="1"/>
          </p:nvPr>
        </p:nvSpPr>
        <p:spPr>
          <a:xfrm>
            <a:off x="2133600" y="5715000"/>
            <a:ext cx="4876800" cy="838200"/>
          </a:xfrm>
        </p:spPr>
        <p:txBody>
          <a:bodyPr tIns="91440" rIns="9144" bIns="91440" anchor="t"/>
          <a:lstStyle>
            <a:lvl1pPr marL="0" marR="0" indent="0" algn="l" eaLnBrk="1" latinLnBrk="0" hangingPunct="1">
              <a:buFontTx/>
              <a:buNone/>
              <a:defRPr kumimoji="0" lang="ru-RU" sz="2000" i="0"/>
            </a:lvl1pPr>
            <a:extLst/>
          </a:lstStyle>
          <a:p>
            <a:pPr lvl="0"/>
            <a:r>
              <a:rPr kumimoji="0" lang="ru-RU"/>
              <a:t>Надпись</a:t>
            </a:r>
          </a:p>
        </p:txBody>
      </p:sp>
      <p:sp>
        <p:nvSpPr>
          <p:cNvPr id="8" name="Rectangle 7"/>
          <p:cNvSpPr>
            <a:spLocks noGrp="1"/>
          </p:cNvSpPr>
          <p:nvPr>
            <p:ph type="dt" sz="half" idx="16"/>
          </p:nvPr>
        </p:nvSpPr>
        <p:spPr/>
        <p:txBody>
          <a:bodyPr/>
          <a:lstStyle>
            <a:extLst/>
          </a:lstStyle>
          <a:p>
            <a:fld id="{91934A75-8E52-44F7-BD7A-23DAF00B0024}" type="datetimeFigureOut">
              <a:rPr lang="ru-RU" smtClean="0"/>
              <a:pPr/>
              <a:t>31.03.2014</a:t>
            </a:fld>
            <a:endParaRPr lang="ru-RU"/>
          </a:p>
        </p:txBody>
      </p:sp>
      <p:sp>
        <p:nvSpPr>
          <p:cNvPr id="9" name="Rectangle 8"/>
          <p:cNvSpPr>
            <a:spLocks noGrp="1"/>
          </p:cNvSpPr>
          <p:nvPr>
            <p:ph type="sldNum" sz="quarter" idx="17"/>
          </p:nvPr>
        </p:nvSpPr>
        <p:spPr/>
        <p:txBody>
          <a:bodyPr/>
          <a:lstStyle>
            <a:extLst/>
          </a:lstStyle>
          <a:p>
            <a:fld id="{D33657E8-550F-40FC-B610-F1A504C3291E}" type="slidenum">
              <a:rPr lang="ru-RU" smtClean="0"/>
              <a:pPr/>
              <a:t>‹#›</a:t>
            </a:fld>
            <a:endParaRPr lang="ru-RU"/>
          </a:p>
        </p:txBody>
      </p:sp>
      <p:sp>
        <p:nvSpPr>
          <p:cNvPr id="10" name="Rectangle 9"/>
          <p:cNvSpPr>
            <a:spLocks noGrp="1"/>
          </p:cNvSpPr>
          <p:nvPr>
            <p:ph type="ftr" sz="quarter" idx="18"/>
          </p:nvPr>
        </p:nvSpPr>
        <p:spPr/>
        <p:txBody>
          <a:bodyPr/>
          <a:lstStyle>
            <a:extLst/>
          </a:lstStyle>
          <a:p>
            <a:endParaRPr lang="ru-RU"/>
          </a:p>
        </p:txBody>
      </p:sp>
    </p:spTree>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2 сверху, квадратная с подписью">
    <p:spTree>
      <p:nvGrpSpPr>
        <p:cNvPr id="1" name=""/>
        <p:cNvGrpSpPr/>
        <p:nvPr/>
      </p:nvGrpSpPr>
      <p:grpSpPr>
        <a:xfrm>
          <a:off x="0" y="0"/>
          <a:ext cx="0" cy="0"/>
          <a:chOff x="0" y="0"/>
          <a:chExt cx="0" cy="0"/>
        </a:xfrm>
      </p:grpSpPr>
      <p:sp>
        <p:nvSpPr>
          <p:cNvPr id="6" name="Picture Placeholder 5"/>
          <p:cNvSpPr>
            <a:spLocks noGrp="1" noChangeAspect="1"/>
          </p:cNvSpPr>
          <p:nvPr>
            <p:ph type="pic" sz="quarter" idx="13"/>
          </p:nvPr>
        </p:nvSpPr>
        <p:spPr>
          <a:xfrm>
            <a:off x="4955273" y="1371600"/>
            <a:ext cx="3198127" cy="3200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0" marR="0" indent="1588" algn="ctr" rtl="0" eaLnBrk="1" latinLnBrk="0" hangingPunct="1">
              <a:spcBef>
                <a:spcPct val="20000"/>
              </a:spcBef>
              <a:buFontTx/>
              <a:buNone/>
              <a:defRPr kumimoji="0" lang="ru-RU" sz="2400" i="0">
                <a:solidFill>
                  <a:schemeClr val="tx2"/>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7" name="Picture Placeholder 6"/>
          <p:cNvSpPr>
            <a:spLocks noGrp="1" noChangeAspect="1"/>
          </p:cNvSpPr>
          <p:nvPr>
            <p:ph type="pic" sz="quarter" idx="14"/>
          </p:nvPr>
        </p:nvSpPr>
        <p:spPr>
          <a:xfrm>
            <a:off x="1145273" y="1371600"/>
            <a:ext cx="3198127" cy="3200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eaLnBrk="1" latinLnBrk="0" hangingPunct="1">
              <a:spcBef>
                <a:spcPct val="20000"/>
              </a:spcBef>
              <a:buFontTx/>
              <a:buNone/>
              <a:defRPr kumimoji="0" lang="ru-RU" sz="2000" i="0">
                <a:solidFill>
                  <a:schemeClr val="tx2"/>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8" name="Text Placeholder 7"/>
          <p:cNvSpPr>
            <a:spLocks noGrp="1"/>
          </p:cNvSpPr>
          <p:nvPr>
            <p:ph type="body" sz="quarter" idx="15" hasCustomPrompt="1"/>
          </p:nvPr>
        </p:nvSpPr>
        <p:spPr>
          <a:xfrm>
            <a:off x="4953000" y="4648200"/>
            <a:ext cx="3200400" cy="1295400"/>
          </a:xfrm>
        </p:spPr>
        <p:txBody>
          <a:bodyPr tIns="91440" rIns="9144" bIns="91440" anchor="t"/>
          <a:lstStyle>
            <a:lvl1pPr marL="0" marR="0" indent="0" algn="l" eaLnBrk="1" latinLnBrk="0" hangingPunct="1">
              <a:buFontTx/>
              <a:buNone/>
              <a:defRPr kumimoji="0" lang="ru-RU" sz="2000" i="0"/>
            </a:lvl1pPr>
            <a:extLst/>
          </a:lstStyle>
          <a:p>
            <a:pPr lvl="0"/>
            <a:r>
              <a:rPr kumimoji="0" lang="ru-RU"/>
              <a:t>Надпись</a:t>
            </a:r>
          </a:p>
        </p:txBody>
      </p:sp>
      <p:sp>
        <p:nvSpPr>
          <p:cNvPr id="9" name="Text Placeholder 8"/>
          <p:cNvSpPr>
            <a:spLocks noGrp="1"/>
          </p:cNvSpPr>
          <p:nvPr>
            <p:ph type="body" sz="quarter" idx="16" hasCustomPrompt="1"/>
          </p:nvPr>
        </p:nvSpPr>
        <p:spPr>
          <a:xfrm>
            <a:off x="1143000" y="4648200"/>
            <a:ext cx="3200400" cy="1295400"/>
          </a:xfrm>
        </p:spPr>
        <p:txBody>
          <a:bodyPr tIns="91440" rIns="9144" bIns="91440" anchor="t"/>
          <a:lstStyle>
            <a:lvl1pPr marL="0" marR="0" indent="0" algn="l" eaLnBrk="1" latinLnBrk="0" hangingPunct="1">
              <a:buFontTx/>
              <a:buNone/>
              <a:defRPr kumimoji="0" lang="ru-RU" sz="2000" i="0"/>
            </a:lvl1pPr>
            <a:extLst/>
          </a:lstStyle>
          <a:p>
            <a:pPr lvl="0"/>
            <a:r>
              <a:rPr kumimoji="0" lang="ru-RU"/>
              <a:t>Надпись</a:t>
            </a:r>
          </a:p>
        </p:txBody>
      </p:sp>
      <p:sp>
        <p:nvSpPr>
          <p:cNvPr id="10" name="Rectangle 9"/>
          <p:cNvSpPr>
            <a:spLocks noGrp="1"/>
          </p:cNvSpPr>
          <p:nvPr>
            <p:ph type="dt" sz="half" idx="17"/>
          </p:nvPr>
        </p:nvSpPr>
        <p:spPr/>
        <p:txBody>
          <a:bodyPr/>
          <a:lstStyle>
            <a:extLst/>
          </a:lstStyle>
          <a:p>
            <a:fld id="{91934A75-8E52-44F7-BD7A-23DAF00B0024}" type="datetimeFigureOut">
              <a:rPr lang="ru-RU" smtClean="0"/>
              <a:pPr/>
              <a:t>31.03.2014</a:t>
            </a:fld>
            <a:endParaRPr lang="ru-RU"/>
          </a:p>
        </p:txBody>
      </p:sp>
      <p:sp>
        <p:nvSpPr>
          <p:cNvPr id="11" name="Rectangle 10"/>
          <p:cNvSpPr>
            <a:spLocks noGrp="1"/>
          </p:cNvSpPr>
          <p:nvPr>
            <p:ph type="sldNum" sz="quarter" idx="18"/>
          </p:nvPr>
        </p:nvSpPr>
        <p:spPr/>
        <p:txBody>
          <a:bodyPr/>
          <a:lstStyle>
            <a:extLst/>
          </a:lstStyle>
          <a:p>
            <a:fld id="{D33657E8-550F-40FC-B610-F1A504C3291E}" type="slidenum">
              <a:rPr lang="ru-RU" smtClean="0"/>
              <a:pPr/>
              <a:t>‹#›</a:t>
            </a:fld>
            <a:endParaRPr lang="ru-RU"/>
          </a:p>
        </p:txBody>
      </p:sp>
      <p:sp>
        <p:nvSpPr>
          <p:cNvPr id="12" name="Rectangle 11"/>
          <p:cNvSpPr>
            <a:spLocks noGrp="1"/>
          </p:cNvSpPr>
          <p:nvPr>
            <p:ph type="ftr" sz="quarter" idx="19"/>
          </p:nvPr>
        </p:nvSpPr>
        <p:spPr/>
        <p:txBody>
          <a:bodyPr/>
          <a:lstStyle>
            <a:extLst/>
          </a:lstStyle>
          <a:p>
            <a:endParaRPr lang="ru-RU"/>
          </a:p>
        </p:txBody>
      </p:sp>
    </p:spTree>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Панорама с подписью">
    <p:spTree>
      <p:nvGrpSpPr>
        <p:cNvPr id="1" name=""/>
        <p:cNvGrpSpPr/>
        <p:nvPr/>
      </p:nvGrpSpPr>
      <p:grpSpPr>
        <a:xfrm>
          <a:off x="0" y="0"/>
          <a:ext cx="0" cy="0"/>
          <a:chOff x="0" y="0"/>
          <a:chExt cx="0" cy="0"/>
        </a:xfrm>
      </p:grpSpPr>
      <p:sp>
        <p:nvSpPr>
          <p:cNvPr id="6" name="Picture Placeholder 5"/>
          <p:cNvSpPr>
            <a:spLocks noGrp="1"/>
          </p:cNvSpPr>
          <p:nvPr>
            <p:ph type="pic" sz="quarter" idx="30"/>
          </p:nvPr>
        </p:nvSpPr>
        <p:spPr>
          <a:xfrm>
            <a:off x="228600" y="1524000"/>
            <a:ext cx="8229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eaLnBrk="1" latinLnBrk="0" hangingPunct="1">
              <a:spcBef>
                <a:spcPct val="20000"/>
              </a:spcBef>
              <a:buFontTx/>
              <a:buNone/>
              <a:defRPr kumimoji="0" lang="ru-RU" sz="2000" i="0">
                <a:solidFill>
                  <a:schemeClr val="tx2"/>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7" name="Text Placeholder 6"/>
          <p:cNvSpPr>
            <a:spLocks noGrp="1"/>
          </p:cNvSpPr>
          <p:nvPr>
            <p:ph type="body" sz="quarter" idx="31" hasCustomPrompt="1"/>
          </p:nvPr>
        </p:nvSpPr>
        <p:spPr>
          <a:xfrm>
            <a:off x="228600" y="4343400"/>
            <a:ext cx="8229600" cy="1676400"/>
          </a:xfrm>
        </p:spPr>
        <p:txBody>
          <a:bodyPr tIns="91440" rIns="9144" bIns="91440" anchor="t"/>
          <a:lstStyle>
            <a:lvl1pPr marL="0" marR="0" indent="0" algn="r" eaLnBrk="1" latinLnBrk="0" hangingPunct="1">
              <a:buFontTx/>
              <a:buNone/>
              <a:defRPr kumimoji="0" lang="ru-RU" sz="2000" i="0"/>
            </a:lvl1pPr>
            <a:extLst/>
          </a:lstStyle>
          <a:p>
            <a:pPr lvl="0"/>
            <a:r>
              <a:rPr kumimoji="0" lang="ru-RU"/>
              <a:t>Надпись</a:t>
            </a:r>
          </a:p>
        </p:txBody>
      </p:sp>
      <p:sp>
        <p:nvSpPr>
          <p:cNvPr id="8" name="Rectangle 7"/>
          <p:cNvSpPr>
            <a:spLocks noGrp="1"/>
          </p:cNvSpPr>
          <p:nvPr>
            <p:ph type="dt" sz="half" idx="32"/>
          </p:nvPr>
        </p:nvSpPr>
        <p:spPr/>
        <p:txBody>
          <a:bodyPr/>
          <a:lstStyle>
            <a:extLst/>
          </a:lstStyle>
          <a:p>
            <a:fld id="{91934A75-8E52-44F7-BD7A-23DAF00B0024}" type="datetimeFigureOut">
              <a:rPr lang="ru-RU" smtClean="0"/>
              <a:pPr/>
              <a:t>31.03.2014</a:t>
            </a:fld>
            <a:endParaRPr lang="ru-RU"/>
          </a:p>
        </p:txBody>
      </p:sp>
      <p:sp>
        <p:nvSpPr>
          <p:cNvPr id="9" name="Rectangle 8"/>
          <p:cNvSpPr>
            <a:spLocks noGrp="1"/>
          </p:cNvSpPr>
          <p:nvPr>
            <p:ph type="sldNum" sz="quarter" idx="33"/>
          </p:nvPr>
        </p:nvSpPr>
        <p:spPr/>
        <p:txBody>
          <a:bodyPr/>
          <a:lstStyle>
            <a:extLst/>
          </a:lstStyle>
          <a:p>
            <a:fld id="{D33657E8-550F-40FC-B610-F1A504C3291E}" type="slidenum">
              <a:rPr lang="ru-RU" smtClean="0"/>
              <a:pPr/>
              <a:t>‹#›</a:t>
            </a:fld>
            <a:endParaRPr lang="ru-RU"/>
          </a:p>
        </p:txBody>
      </p:sp>
      <p:sp>
        <p:nvSpPr>
          <p:cNvPr id="10" name="Rectangle 9"/>
          <p:cNvSpPr>
            <a:spLocks noGrp="1"/>
          </p:cNvSpPr>
          <p:nvPr>
            <p:ph type="ftr" sz="quarter" idx="34"/>
          </p:nvPr>
        </p:nvSpPr>
        <p:spPr/>
        <p:txBody>
          <a:bodyPr/>
          <a:lstStyle>
            <a:extLst/>
          </a:lstStyle>
          <a:p>
            <a:endParaRPr lang="ru-RU"/>
          </a:p>
        </p:txBody>
      </p:sp>
    </p:spTree>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0" hangingPunct="1"/>
            <a:r>
              <a:rPr lang="ru-RU" smtClean="0"/>
              <a:t>Образец заголовка</a:t>
            </a:r>
            <a:endParaRPr/>
          </a:p>
        </p:txBody>
      </p:sp>
      <p:sp>
        <p:nvSpPr>
          <p:cNvPr id="3" name="Content Placeholder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a:p>
        </p:txBody>
      </p:sp>
      <p:sp>
        <p:nvSpPr>
          <p:cNvPr id="4" name="Date Placeholder 3"/>
          <p:cNvSpPr>
            <a:spLocks noGrp="1"/>
          </p:cNvSpPr>
          <p:nvPr>
            <p:ph type="dt" sz="half" idx="10"/>
          </p:nvPr>
        </p:nvSpPr>
        <p:spPr/>
        <p:txBody>
          <a:bodyPr/>
          <a:lstStyle>
            <a:extLst/>
          </a:lstStyle>
          <a:p>
            <a:pPr algn="r"/>
            <a:fld id="{8F67D422-08A8-451B-9A67-21962FC4B660}" type="datetimeFigureOut">
              <a:rPr kumimoji="0" lang="ru-RU" sz="1100" smtClean="0"/>
              <a:pPr algn="r"/>
              <a:t>31.03.2014</a:t>
            </a:fld>
            <a:endParaRPr kumimoji="0" lang="ru-RU"/>
          </a:p>
        </p:txBody>
      </p:sp>
      <p:sp>
        <p:nvSpPr>
          <p:cNvPr id="5" name="Footer Placeholder 4"/>
          <p:cNvSpPr>
            <a:spLocks noGrp="1"/>
          </p:cNvSpPr>
          <p:nvPr>
            <p:ph type="ftr" sz="quarter" idx="11"/>
          </p:nvPr>
        </p:nvSpPr>
        <p:spPr/>
        <p:txBody>
          <a:bodyPr/>
          <a:lstStyle>
            <a:extLst/>
          </a:lstStyle>
          <a:p>
            <a:endParaRPr kumimoji="0" lang="ru-RU"/>
          </a:p>
        </p:txBody>
      </p:sp>
      <p:sp>
        <p:nvSpPr>
          <p:cNvPr id="6" name="Slide Number Placeholder 5"/>
          <p:cNvSpPr>
            <a:spLocks noGrp="1"/>
          </p:cNvSpPr>
          <p:nvPr>
            <p:ph type="sldNum" sz="quarter" idx="12"/>
          </p:nvPr>
        </p:nvSpPr>
        <p:spPr/>
        <p:txBody>
          <a:bodyPr/>
          <a:lstStyle>
            <a:extLst/>
          </a:lstStyle>
          <a:p>
            <a:fld id="{169B2101-2E9F-420A-91A3-890890D84497}" type="slidenum">
              <a:rPr kumimoji="0" lang="ru-RU" sz="1200" smtClean="0"/>
              <a:pPr/>
              <a:t>‹#›</a:t>
            </a:fld>
            <a:endParaRPr kumimoji="0" lang="ru-RU"/>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1934A75-8E52-44F7-BD7A-23DAF00B0024}" type="datetimeFigureOut">
              <a:rPr lang="ru-RU" smtClean="0"/>
              <a:pPr/>
              <a:t>31.03.2014</a:t>
            </a:fld>
            <a:endParaRPr lang="ru-RU"/>
          </a:p>
        </p:txBody>
      </p:sp>
      <p:sp>
        <p:nvSpPr>
          <p:cNvPr id="3" name="Footer Placeholder 2"/>
          <p:cNvSpPr>
            <a:spLocks noGrp="1"/>
          </p:cNvSpPr>
          <p:nvPr>
            <p:ph type="ftr" sz="quarter" idx="11"/>
          </p:nvPr>
        </p:nvSpPr>
        <p:spPr/>
        <p:txBody>
          <a:bodyPr/>
          <a:lstStyle>
            <a:extLst/>
          </a:lstStyle>
          <a:p>
            <a:endParaRPr lang="ru-RU"/>
          </a:p>
        </p:txBody>
      </p:sp>
      <p:sp>
        <p:nvSpPr>
          <p:cNvPr id="4" name="Slide Number Placeholder 3"/>
          <p:cNvSpPr>
            <a:spLocks noGrp="1"/>
          </p:cNvSpPr>
          <p:nvPr>
            <p:ph type="sldNum" sz="quarter" idx="12"/>
          </p:nvPr>
        </p:nvSpPr>
        <p:spPr/>
        <p:txBody>
          <a:bodyPr/>
          <a:lstStyle>
            <a:extLst/>
          </a:lstStyle>
          <a:p>
            <a:fld id="{D33657E8-550F-40FC-B610-F1A504C3291E}" type="slidenum">
              <a:rPr lang="ru-RU" smtClean="0"/>
              <a:pPr/>
              <a:t>‹#›</a:t>
            </a:fld>
            <a:endParaRPr lang="ru-RU"/>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Титульный слайд">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eaLnBrk="1" latinLnBrk="0" hangingPunct="1">
              <a:buNone/>
              <a:defRPr kumimoji="0" lang="ru-RU" sz="1400"/>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lang="ru-RU" smtClean="0"/>
              <a:t>Образец подзаголовка</a:t>
            </a:r>
            <a:endParaRPr/>
          </a:p>
        </p:txBody>
      </p:sp>
      <p:sp>
        <p:nvSpPr>
          <p:cNvPr id="19" name="Rectangle 34"/>
          <p:cNvSpPr>
            <a:spLocks noGrp="1"/>
          </p:cNvSpPr>
          <p:nvPr>
            <p:ph type="dt" sz="half" idx="10"/>
          </p:nvPr>
        </p:nvSpPr>
        <p:spPr/>
        <p:txBody>
          <a:bodyPr rtlCol="0"/>
          <a:lstStyle>
            <a:extLst/>
          </a:lstStyle>
          <a:p>
            <a:pPr algn="r"/>
            <a:fld id="{8F67D422-08A8-451B-9A67-21962FC4B660}" type="datetimeFigureOut">
              <a:rPr kumimoji="0" lang="ru-RU" sz="1100"/>
              <a:pPr algn="r"/>
              <a:t>31.03.2014</a:t>
            </a:fld>
            <a:endParaRPr kumimoji="0" lang="ru-RU"/>
          </a:p>
        </p:txBody>
      </p:sp>
      <p:sp>
        <p:nvSpPr>
          <p:cNvPr id="25" name="Rectangle 35"/>
          <p:cNvSpPr>
            <a:spLocks noGrp="1"/>
          </p:cNvSpPr>
          <p:nvPr>
            <p:ph type="sldNum" sz="quarter" idx="11"/>
          </p:nvPr>
        </p:nvSpPr>
        <p:spPr/>
        <p:txBody>
          <a:bodyPr rtlCol="0"/>
          <a:lstStyle>
            <a:extLst/>
          </a:lstStyle>
          <a:p>
            <a:fld id="{169B2101-2E9F-420A-91A3-890890D84497}" type="slidenum">
              <a:rPr kumimoji="0" lang="ru-RU" sz="1200"/>
              <a:pPr/>
              <a:t>‹#›</a:t>
            </a:fld>
            <a:endParaRPr kumimoji="0" lang="ru-RU"/>
          </a:p>
        </p:txBody>
      </p:sp>
      <p:sp>
        <p:nvSpPr>
          <p:cNvPr id="31" name="Rectangle 36"/>
          <p:cNvSpPr>
            <a:spLocks noGrp="1"/>
          </p:cNvSpPr>
          <p:nvPr>
            <p:ph type="ftr" sz="quarter" idx="12"/>
          </p:nvPr>
        </p:nvSpPr>
        <p:spPr/>
        <p:txBody>
          <a:bodyPr rtlCol="0"/>
          <a:lstStyle>
            <a:extLst/>
          </a:lstStyle>
          <a:p>
            <a:endParaRPr kumimoji="0" lang="ru-RU"/>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eaLnBrk="1" latinLnBrk="0" hangingPunct="1">
              <a:lnSpc>
                <a:spcPct val="100000"/>
              </a:lnSpc>
              <a:defRPr kumimoji="0" lang="ru-RU" sz="72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kumimoji="0" lang="ru-RU"/>
              <a:t>Показать заголовок</a:t>
            </a:r>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image" Target="../media/image6.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5.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jpe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6.xml"/><Relationship Id="rId1" Type="http://schemas.openxmlformats.org/officeDocument/2006/relationships/slideLayout" Target="../slideLayouts/slideLayout57.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7.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6.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5.pn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8.jpe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8.xml"/><Relationship Id="rId1" Type="http://schemas.openxmlformats.org/officeDocument/2006/relationships/slideLayout" Target="../slideLayouts/slideLayout70.xml"/><Relationship Id="rId4" Type="http://schemas.openxmlformats.org/officeDocument/2006/relationships/image" Target="../media/image7.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9.xml"/><Relationship Id="rId1" Type="http://schemas.openxmlformats.org/officeDocument/2006/relationships/slideLayout" Target="../slideLayouts/slideLayout71.xml"/><Relationship Id="rId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9.jpe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10.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6.pn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5.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theme" Target="../theme/theme11.xml"/><Relationship Id="rId1" Type="http://schemas.openxmlformats.org/officeDocument/2006/relationships/slideLayout" Target="../slideLayouts/slideLayout83.xml"/><Relationship Id="rId4" Type="http://schemas.openxmlformats.org/officeDocument/2006/relationships/image" Target="../media/image7.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theme" Target="../theme/theme13.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Небо"/>
          <p:cNvSpPr/>
          <p:nvPr/>
        </p:nvSpPr>
        <p:spPr>
          <a:xfrm>
            <a:off x="1914" y="-1"/>
            <a:ext cx="9141714"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8" name="Вода3"/>
          <p:cNvSpPr/>
          <p:nvPr/>
        </p:nvSpPr>
        <p:spPr>
          <a:xfrm>
            <a:off x="1914" y="6064102"/>
            <a:ext cx="9141714"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Вода2"/>
          <p:cNvPicPr>
            <a:picLocks noChangeAspect="1"/>
          </p:cNvPicPr>
          <p:nvPr/>
        </p:nvPicPr>
        <p:blipFill rotWithShape="1">
          <a:blip r:embed="rId13" cstate="print">
            <a:extLst>
              <a:ext uri="{28A0092B-C50C-407E-A947-70E740481C1C}">
                <a14:useLocalDpi xmlns:a14="http://schemas.microsoft.com/office/drawing/2010/main" xmlns="" val="0"/>
              </a:ext>
            </a:extLst>
          </a:blip>
          <a:srcRect l="2674" r="9901"/>
          <a:stretch/>
        </p:blipFill>
        <p:spPr>
          <a:xfrm>
            <a:off x="-1069" y="6256182"/>
            <a:ext cx="9141714" cy="463209"/>
          </a:xfrm>
          <a:prstGeom prst="rect">
            <a:avLst/>
          </a:prstGeom>
          <a:noFill/>
          <a:ln>
            <a:noFill/>
          </a:ln>
        </p:spPr>
      </p:pic>
      <p:pic>
        <p:nvPicPr>
          <p:cNvPr id="10" name="Вода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xmlns="" val="0"/>
              </a:ext>
            </a:extLst>
          </a:blip>
          <a:srcRect l="6218" r="6356"/>
          <a:stretch/>
        </p:blipFill>
        <p:spPr>
          <a:xfrm flipH="1">
            <a:off x="-1069" y="5979395"/>
            <a:ext cx="9141714" cy="268288"/>
          </a:xfrm>
          <a:prstGeom prst="rect">
            <a:avLst/>
          </a:prstGeom>
          <a:noFill/>
          <a:ln>
            <a:noFill/>
          </a:ln>
        </p:spPr>
      </p:pic>
      <p:sp>
        <p:nvSpPr>
          <p:cNvPr id="2" name="Заголовок 1"/>
          <p:cNvSpPr>
            <a:spLocks noGrp="1"/>
          </p:cNvSpPr>
          <p:nvPr>
            <p:ph type="title"/>
          </p:nvPr>
        </p:nvSpPr>
        <p:spPr>
          <a:xfrm>
            <a:off x="1005841" y="265176"/>
            <a:ext cx="7132319" cy="1088136"/>
          </a:xfrm>
          <a:prstGeom prst="rect">
            <a:avLst/>
          </a:prstGeom>
        </p:spPr>
        <p:txBody>
          <a:bodyPr vert="horz" lIns="91440" tIns="45720" rIns="91440" bIns="45720" rtlCol="0" anchor="b">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1005840" y="1572768"/>
            <a:ext cx="7132320" cy="414223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6656832" y="6601968"/>
            <a:ext cx="720090" cy="237744"/>
          </a:xfrm>
          <a:prstGeom prst="rect">
            <a:avLst/>
          </a:prstGeom>
        </p:spPr>
        <p:txBody>
          <a:bodyPr vert="horz" lIns="91440" tIns="45720" rIns="91440" bIns="45720" rtlCol="0" anchor="ctr"/>
          <a:lstStyle>
            <a:lvl1pPr algn="l">
              <a:defRPr sz="800" cap="all" baseline="0">
                <a:solidFill>
                  <a:schemeClr val="tx1"/>
                </a:solidFill>
              </a:defRPr>
            </a:lvl1pPr>
          </a:lstStyle>
          <a:p>
            <a:fld id="{34D323ED-EDC0-452A-976F-59A13C19C249}" type="datetimeFigureOut">
              <a:rPr lang="ru-RU" smtClean="0"/>
              <a:pPr/>
              <a:t>31.03.2014</a:t>
            </a:fld>
            <a:endParaRPr lang="ru-RU"/>
          </a:p>
        </p:txBody>
      </p:sp>
      <p:sp>
        <p:nvSpPr>
          <p:cNvPr id="5" name="Нижний колонтитул 4"/>
          <p:cNvSpPr>
            <a:spLocks noGrp="1"/>
          </p:cNvSpPr>
          <p:nvPr>
            <p:ph type="ftr" sz="quarter" idx="3"/>
          </p:nvPr>
        </p:nvSpPr>
        <p:spPr>
          <a:xfrm>
            <a:off x="1005840" y="6601968"/>
            <a:ext cx="5369814" cy="237744"/>
          </a:xfrm>
          <a:prstGeom prst="rect">
            <a:avLst/>
          </a:prstGeom>
        </p:spPr>
        <p:txBody>
          <a:bodyPr vert="horz" lIns="91440" tIns="45720" rIns="91440" bIns="45720" rtlCol="0" anchor="ctr"/>
          <a:lstStyle>
            <a:lvl1pPr algn="l">
              <a:defRPr sz="800" cap="all" baseline="0">
                <a:solidFill>
                  <a:schemeClr val="tx1"/>
                </a:solidFill>
              </a:defRPr>
            </a:lvl1pPr>
          </a:lstStyle>
          <a:p>
            <a:endParaRPr lang="ru-RU"/>
          </a:p>
        </p:txBody>
      </p:sp>
      <p:sp>
        <p:nvSpPr>
          <p:cNvPr id="6" name="Номер слайда 5"/>
          <p:cNvSpPr>
            <a:spLocks noGrp="1"/>
          </p:cNvSpPr>
          <p:nvPr>
            <p:ph type="sldNum" sz="quarter" idx="4"/>
          </p:nvPr>
        </p:nvSpPr>
        <p:spPr>
          <a:xfrm>
            <a:off x="7658100" y="6601968"/>
            <a:ext cx="480060" cy="237744"/>
          </a:xfrm>
          <a:prstGeom prst="rect">
            <a:avLst/>
          </a:prstGeom>
        </p:spPr>
        <p:txBody>
          <a:bodyPr vert="horz" lIns="91440" tIns="45720" rIns="91440" bIns="45720" rtlCol="0" anchor="ctr"/>
          <a:lstStyle>
            <a:lvl1pPr algn="r">
              <a:defRPr sz="800" cap="all" baseline="0">
                <a:solidFill>
                  <a:schemeClr val="tx1"/>
                </a:solidFill>
              </a:defRPr>
            </a:lvl1pPr>
          </a:lstStyle>
          <a:p>
            <a:fld id="{AE0E0702-85A3-457B-B211-DD51DE4395B6}" type="slidenum">
              <a:rPr lang="ru-RU" smtClean="0"/>
              <a:pPr/>
              <a:t>‹#›</a:t>
            </a:fld>
            <a:endParaRPr lang="ru-RU"/>
          </a:p>
        </p:txBody>
      </p:sp>
    </p:spTree>
    <p:extLst>
      <p:ext uri="{BB962C8B-B14F-4D97-AF65-F5344CB8AC3E}">
        <p14:creationId xmlns:p14="http://schemas.microsoft.com/office/powerpoint/2010/main" xmlns="" val="38775515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3840">
          <p15:clr>
            <a:srgbClr val="F26B43"/>
          </p15:clr>
        </p15:guide>
        <p15:guide id="3" pos="6840">
          <p15:clr>
            <a:srgbClr val="F26B43"/>
          </p15:clr>
        </p15:guide>
        <p15:guide id="4" orient="horz" pos="984">
          <p15:clr>
            <a:srgbClr val="F26B43"/>
          </p15:clr>
        </p15:guide>
        <p15:guide id="5" orient="horz" pos="3600">
          <p15:clr>
            <a:srgbClr val="F26B43"/>
          </p15:clr>
        </p15:guide>
        <p15:guide id="6" pos="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Небо"/>
          <p:cNvSpPr/>
          <p:nvPr/>
        </p:nvSpPr>
        <p:spPr>
          <a:xfrm>
            <a:off x="1914" y="-1"/>
            <a:ext cx="9141714"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8" name="Вода3"/>
          <p:cNvSpPr/>
          <p:nvPr/>
        </p:nvSpPr>
        <p:spPr>
          <a:xfrm>
            <a:off x="1914" y="6064102"/>
            <a:ext cx="9141714"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Вода2"/>
          <p:cNvPicPr>
            <a:picLocks noChangeAspect="1"/>
          </p:cNvPicPr>
          <p:nvPr/>
        </p:nvPicPr>
        <p:blipFill rotWithShape="1">
          <a:blip r:embed="rId13" cstate="print">
            <a:extLst>
              <a:ext uri="{28A0092B-C50C-407E-A947-70E740481C1C}">
                <a14:useLocalDpi xmlns="" xmlns:a14="http://schemas.microsoft.com/office/drawing/2010/main" val="0"/>
              </a:ext>
            </a:extLst>
          </a:blip>
          <a:srcRect l="2674" r="9901"/>
          <a:stretch/>
        </p:blipFill>
        <p:spPr>
          <a:xfrm>
            <a:off x="-1069" y="6256182"/>
            <a:ext cx="9141714" cy="463209"/>
          </a:xfrm>
          <a:prstGeom prst="rect">
            <a:avLst/>
          </a:prstGeom>
          <a:noFill/>
          <a:ln>
            <a:noFill/>
          </a:ln>
        </p:spPr>
      </p:pic>
      <p:pic>
        <p:nvPicPr>
          <p:cNvPr id="10" name="Вода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 xmlns:a14="http://schemas.microsoft.com/office/drawing/2010/main" val="0"/>
              </a:ext>
            </a:extLst>
          </a:blip>
          <a:srcRect l="6218" r="6356"/>
          <a:stretch/>
        </p:blipFill>
        <p:spPr>
          <a:xfrm flipH="1">
            <a:off x="-1069" y="5979395"/>
            <a:ext cx="9141714" cy="268288"/>
          </a:xfrm>
          <a:prstGeom prst="rect">
            <a:avLst/>
          </a:prstGeom>
          <a:noFill/>
          <a:ln>
            <a:noFill/>
          </a:ln>
        </p:spPr>
      </p:pic>
      <p:sp>
        <p:nvSpPr>
          <p:cNvPr id="2" name="Заголовок 1"/>
          <p:cNvSpPr>
            <a:spLocks noGrp="1"/>
          </p:cNvSpPr>
          <p:nvPr>
            <p:ph type="title"/>
          </p:nvPr>
        </p:nvSpPr>
        <p:spPr>
          <a:xfrm>
            <a:off x="1005841" y="265176"/>
            <a:ext cx="7132319" cy="1088136"/>
          </a:xfrm>
          <a:prstGeom prst="rect">
            <a:avLst/>
          </a:prstGeom>
        </p:spPr>
        <p:txBody>
          <a:bodyPr vert="horz" lIns="91440" tIns="45720" rIns="91440" bIns="45720" rtlCol="0" anchor="b">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1005840" y="1572768"/>
            <a:ext cx="7132320" cy="414223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6656832" y="6601968"/>
            <a:ext cx="720090" cy="237744"/>
          </a:xfrm>
          <a:prstGeom prst="rect">
            <a:avLst/>
          </a:prstGeom>
        </p:spPr>
        <p:txBody>
          <a:bodyPr vert="horz" lIns="91440" tIns="45720" rIns="91440" bIns="45720" rtlCol="0" anchor="ctr"/>
          <a:lstStyle>
            <a:lvl1pPr algn="l">
              <a:defRPr sz="800" cap="all" baseline="0">
                <a:solidFill>
                  <a:schemeClr val="tx1"/>
                </a:solidFill>
              </a:defRPr>
            </a:lvl1pPr>
          </a:lstStyle>
          <a:p>
            <a:fld id="{91934A75-8E52-44F7-BD7A-23DAF00B0024}" type="datetimeFigureOut">
              <a:rPr lang="ru-RU" smtClean="0"/>
              <a:pPr/>
              <a:t>31.03.2014</a:t>
            </a:fld>
            <a:endParaRPr lang="ru-RU"/>
          </a:p>
        </p:txBody>
      </p:sp>
      <p:sp>
        <p:nvSpPr>
          <p:cNvPr id="5" name="Нижний колонтитул 4"/>
          <p:cNvSpPr>
            <a:spLocks noGrp="1"/>
          </p:cNvSpPr>
          <p:nvPr>
            <p:ph type="ftr" sz="quarter" idx="3"/>
          </p:nvPr>
        </p:nvSpPr>
        <p:spPr>
          <a:xfrm>
            <a:off x="1005840" y="6601968"/>
            <a:ext cx="5369814" cy="237744"/>
          </a:xfrm>
          <a:prstGeom prst="rect">
            <a:avLst/>
          </a:prstGeom>
        </p:spPr>
        <p:txBody>
          <a:bodyPr vert="horz" lIns="91440" tIns="45720" rIns="91440" bIns="45720" rtlCol="0" anchor="ctr"/>
          <a:lstStyle>
            <a:lvl1pPr algn="l">
              <a:defRPr sz="800" cap="all" baseline="0">
                <a:solidFill>
                  <a:schemeClr val="tx1"/>
                </a:solidFill>
              </a:defRPr>
            </a:lvl1pPr>
          </a:lstStyle>
          <a:p>
            <a:endParaRPr lang="ru-RU"/>
          </a:p>
        </p:txBody>
      </p:sp>
      <p:sp>
        <p:nvSpPr>
          <p:cNvPr id="6" name="Номер слайда 5"/>
          <p:cNvSpPr>
            <a:spLocks noGrp="1"/>
          </p:cNvSpPr>
          <p:nvPr>
            <p:ph type="sldNum" sz="quarter" idx="4"/>
          </p:nvPr>
        </p:nvSpPr>
        <p:spPr>
          <a:xfrm>
            <a:off x="7658100" y="6601968"/>
            <a:ext cx="480060" cy="237744"/>
          </a:xfrm>
          <a:prstGeom prst="rect">
            <a:avLst/>
          </a:prstGeom>
        </p:spPr>
        <p:txBody>
          <a:bodyPr vert="horz" lIns="91440" tIns="45720" rIns="91440" bIns="45720" rtlCol="0" anchor="ctr"/>
          <a:lstStyle>
            <a:lvl1pPr algn="r">
              <a:defRPr sz="800" cap="all" baseline="0">
                <a:solidFill>
                  <a:schemeClr val="tx1"/>
                </a:solidFill>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p15:clr>
            <a:srgbClr val="F26B43"/>
          </p15:clr>
        </p15:guide>
        <p15:guide id="2" pos="3840">
          <p15:clr>
            <a:srgbClr val="F26B43"/>
          </p15:clr>
        </p15:guide>
        <p15:guide id="3" pos="6840">
          <p15:clr>
            <a:srgbClr val="F26B43"/>
          </p15:clr>
        </p15:guide>
        <p15:guide id="4" orient="horz" pos="984">
          <p15:clr>
            <a:srgbClr val="F26B43"/>
          </p15:clr>
        </p15:guide>
        <p15:guide id="5" orient="horz" pos="3600">
          <p15:clr>
            <a:srgbClr val="F26B43"/>
          </p15:clr>
        </p15:guide>
        <p15:guide id="6" pos="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Небо"/>
          <p:cNvSpPr/>
          <p:nvPr/>
        </p:nvSpPr>
        <p:spPr>
          <a:xfrm>
            <a:off x="1914" y="-1"/>
            <a:ext cx="9141714"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ru-RU" dirty="0"/>
          </a:p>
        </p:txBody>
      </p:sp>
      <p:sp>
        <p:nvSpPr>
          <p:cNvPr id="8" name="Вода3"/>
          <p:cNvSpPr/>
          <p:nvPr/>
        </p:nvSpPr>
        <p:spPr>
          <a:xfrm>
            <a:off x="1914" y="6064102"/>
            <a:ext cx="9141714"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Вода2"/>
          <p:cNvPicPr>
            <a:picLocks noChangeAspect="1"/>
          </p:cNvPicPr>
          <p:nvPr/>
        </p:nvPicPr>
        <p:blipFill rotWithShape="1">
          <a:blip r:embed="rId13" cstate="print">
            <a:extLst>
              <a:ext uri="{28A0092B-C50C-407E-A947-70E740481C1C}">
                <a14:useLocalDpi xmlns="" xmlns:a14="http://schemas.microsoft.com/office/drawing/2010/main" val="0"/>
              </a:ext>
            </a:extLst>
          </a:blip>
          <a:srcRect l="2674" r="9901"/>
          <a:stretch/>
        </p:blipFill>
        <p:spPr>
          <a:xfrm>
            <a:off x="-1069" y="6256182"/>
            <a:ext cx="9141714" cy="463209"/>
          </a:xfrm>
          <a:prstGeom prst="rect">
            <a:avLst/>
          </a:prstGeom>
          <a:noFill/>
          <a:ln>
            <a:noFill/>
          </a:ln>
        </p:spPr>
      </p:pic>
      <p:pic>
        <p:nvPicPr>
          <p:cNvPr id="10" name="Вода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 xmlns:a14="http://schemas.microsoft.com/office/drawing/2010/main" val="0"/>
              </a:ext>
            </a:extLst>
          </a:blip>
          <a:srcRect l="6218" r="6356"/>
          <a:stretch/>
        </p:blipFill>
        <p:spPr>
          <a:xfrm flipH="1">
            <a:off x="-1069" y="5979395"/>
            <a:ext cx="9141714" cy="268288"/>
          </a:xfrm>
          <a:prstGeom prst="rect">
            <a:avLst/>
          </a:prstGeom>
          <a:noFill/>
          <a:ln>
            <a:noFill/>
          </a:ln>
        </p:spPr>
      </p:pic>
      <p:sp>
        <p:nvSpPr>
          <p:cNvPr id="2" name="Заголовок 1"/>
          <p:cNvSpPr>
            <a:spLocks noGrp="1"/>
          </p:cNvSpPr>
          <p:nvPr>
            <p:ph type="title"/>
          </p:nvPr>
        </p:nvSpPr>
        <p:spPr>
          <a:xfrm>
            <a:off x="1005841" y="265176"/>
            <a:ext cx="7132319" cy="1088136"/>
          </a:xfrm>
          <a:prstGeom prst="rect">
            <a:avLst/>
          </a:prstGeom>
        </p:spPr>
        <p:txBody>
          <a:bodyPr vert="horz" lIns="91440" tIns="45720" rIns="91440" bIns="45720" rtlCol="0" anchor="b">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1005840" y="1572768"/>
            <a:ext cx="7132320" cy="414223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6656832" y="6601968"/>
            <a:ext cx="720090" cy="237744"/>
          </a:xfrm>
          <a:prstGeom prst="rect">
            <a:avLst/>
          </a:prstGeom>
        </p:spPr>
        <p:txBody>
          <a:bodyPr vert="horz" lIns="91440" tIns="45720" rIns="91440" bIns="45720" rtlCol="0" anchor="ctr"/>
          <a:lstStyle>
            <a:lvl1pPr algn="l">
              <a:defRPr sz="800" cap="all" baseline="0">
                <a:solidFill>
                  <a:schemeClr val="tx1"/>
                </a:solidFill>
              </a:defRPr>
            </a:lvl1pPr>
          </a:lstStyle>
          <a:p>
            <a:fld id="{91934A75-8E52-44F7-BD7A-23DAF00B0024}" type="datetimeFigureOut">
              <a:rPr lang="ru-RU" smtClean="0"/>
              <a:pPr/>
              <a:t>31.03.2014</a:t>
            </a:fld>
            <a:endParaRPr lang="ru-RU"/>
          </a:p>
        </p:txBody>
      </p:sp>
      <p:sp>
        <p:nvSpPr>
          <p:cNvPr id="5" name="Нижний колонтитул 4"/>
          <p:cNvSpPr>
            <a:spLocks noGrp="1"/>
          </p:cNvSpPr>
          <p:nvPr>
            <p:ph type="ftr" sz="quarter" idx="3"/>
          </p:nvPr>
        </p:nvSpPr>
        <p:spPr>
          <a:xfrm>
            <a:off x="1005840" y="6601968"/>
            <a:ext cx="5369814" cy="237744"/>
          </a:xfrm>
          <a:prstGeom prst="rect">
            <a:avLst/>
          </a:prstGeom>
        </p:spPr>
        <p:txBody>
          <a:bodyPr vert="horz" lIns="91440" tIns="45720" rIns="91440" bIns="45720" rtlCol="0" anchor="ctr"/>
          <a:lstStyle>
            <a:lvl1pPr algn="l">
              <a:defRPr sz="800" cap="all" baseline="0">
                <a:solidFill>
                  <a:schemeClr val="tx1"/>
                </a:solidFill>
              </a:defRPr>
            </a:lvl1pPr>
          </a:lstStyle>
          <a:p>
            <a:endParaRPr lang="ru-RU"/>
          </a:p>
        </p:txBody>
      </p:sp>
      <p:sp>
        <p:nvSpPr>
          <p:cNvPr id="6" name="Номер слайда 5"/>
          <p:cNvSpPr>
            <a:spLocks noGrp="1"/>
          </p:cNvSpPr>
          <p:nvPr>
            <p:ph type="sldNum" sz="quarter" idx="4"/>
          </p:nvPr>
        </p:nvSpPr>
        <p:spPr>
          <a:xfrm>
            <a:off x="7658100" y="6601968"/>
            <a:ext cx="480060" cy="237744"/>
          </a:xfrm>
          <a:prstGeom prst="rect">
            <a:avLst/>
          </a:prstGeom>
        </p:spPr>
        <p:txBody>
          <a:bodyPr vert="horz" lIns="91440" tIns="45720" rIns="91440" bIns="45720" rtlCol="0" anchor="ctr"/>
          <a:lstStyle>
            <a:lvl1pPr algn="r">
              <a:defRPr sz="800" cap="all" baseline="0">
                <a:solidFill>
                  <a:schemeClr val="tx1"/>
                </a:solidFill>
              </a:defRPr>
            </a:lvl1pPr>
          </a:lstStyle>
          <a:p>
            <a:fld id="{D33657E8-550F-40FC-B610-F1A504C3291E}" type="slidenum">
              <a:rPr lang="ru-RU" smtClean="0"/>
              <a:pPr/>
              <a:t>‹#›</a:t>
            </a:fld>
            <a:endParaRPr lang="ru-RU"/>
          </a:p>
        </p:txBody>
      </p:sp>
    </p:spTree>
    <p:extLst>
      <p:ext uri="{BB962C8B-B14F-4D97-AF65-F5344CB8AC3E}">
        <p14:creationId xmlns=""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p15:clr>
            <a:srgbClr val="F26B43"/>
          </p15:clr>
        </p15:guide>
        <p15:guide id="2" pos="3840">
          <p15:clr>
            <a:srgbClr val="F26B43"/>
          </p15:clr>
        </p15:guide>
        <p15:guide id="3" pos="6840">
          <p15:clr>
            <a:srgbClr val="F26B43"/>
          </p15:clr>
        </p15:guide>
        <p15:guide id="4" orient="horz" pos="984">
          <p15:clr>
            <a:srgbClr val="F26B43"/>
          </p15:clr>
        </p15:guide>
        <p15:guide id="5" orient="horz" pos="3600">
          <p15:clr>
            <a:srgbClr val="F26B43"/>
          </p15:clr>
        </p15:guide>
        <p15:guide id="6" pos="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title"/>
          </p:nvPr>
        </p:nvSpPr>
        <p:spPr bwMode="auto">
          <a:xfrm>
            <a:off x="1828800" y="1066800"/>
            <a:ext cx="6629400" cy="838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2075" tIns="46037" rIns="92075" bIns="46037" numCol="1" anchor="b" anchorCtr="0" compatLnSpc="1">
            <a:prstTxWarp prst="textNoShape">
              <a:avLst/>
            </a:prstTxWarp>
          </a:bodyPr>
          <a:lstStyle/>
          <a:p>
            <a:pPr lvl="0"/>
            <a:r>
              <a:rPr lang="ru-RU" smtClean="0"/>
              <a:t>Образец заголовка</a:t>
            </a:r>
          </a:p>
        </p:txBody>
      </p:sp>
      <p:sp>
        <p:nvSpPr>
          <p:cNvPr id="1031" name="Rectangle 7"/>
          <p:cNvSpPr>
            <a:spLocks noGrp="1" noChangeArrowheads="1"/>
          </p:cNvSpPr>
          <p:nvPr>
            <p:ph type="body" idx="1"/>
          </p:nvPr>
        </p:nvSpPr>
        <p:spPr bwMode="auto">
          <a:xfrm>
            <a:off x="2133600" y="2057400"/>
            <a:ext cx="6324600" cy="3962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2075" tIns="46037" rIns="92075" bIns="46037"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35" name="Rectangle 11"/>
          <p:cNvSpPr>
            <a:spLocks noGrp="1" noChangeArrowheads="1"/>
          </p:cNvSpPr>
          <p:nvPr>
            <p:ph type="dt" sz="quarter" idx="2"/>
          </p:nvPr>
        </p:nvSpPr>
        <p:spPr bwMode="auto">
          <a:xfrm>
            <a:off x="1828800" y="6248400"/>
            <a:ext cx="1905000" cy="381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2075" tIns="46037" rIns="92075" bIns="46037" numCol="1" anchor="ctr" anchorCtr="0" compatLnSpc="1">
            <a:prstTxWarp prst="textNoShape">
              <a:avLst/>
            </a:prstTxWarp>
          </a:bodyPr>
          <a:lstStyle>
            <a:lvl1pPr>
              <a:defRPr sz="1200">
                <a:latin typeface="+mn-lt"/>
              </a:defRPr>
            </a:lvl1pPr>
          </a:lstStyle>
          <a:p>
            <a:fld id="{91934A75-8E52-44F7-BD7A-23DAF00B0024}" type="datetimeFigureOut">
              <a:rPr lang="ru-RU" smtClean="0"/>
              <a:pPr/>
              <a:t>31.03.2014</a:t>
            </a:fld>
            <a:endParaRPr lang="ru-RU"/>
          </a:p>
        </p:txBody>
      </p:sp>
      <p:sp>
        <p:nvSpPr>
          <p:cNvPr id="1036" name="Rectangle 12"/>
          <p:cNvSpPr>
            <a:spLocks noGrp="1" noChangeArrowheads="1"/>
          </p:cNvSpPr>
          <p:nvPr>
            <p:ph type="ftr" sz="quarter" idx="3"/>
          </p:nvPr>
        </p:nvSpPr>
        <p:spPr bwMode="auto">
          <a:xfrm>
            <a:off x="3886200" y="6248400"/>
            <a:ext cx="3048000" cy="381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2075" tIns="46037" rIns="92075" bIns="46037" numCol="1" anchor="ctr" anchorCtr="0" compatLnSpc="1">
            <a:prstTxWarp prst="textNoShape">
              <a:avLst/>
            </a:prstTxWarp>
          </a:bodyPr>
          <a:lstStyle>
            <a:lvl1pPr algn="ctr">
              <a:defRPr sz="1200">
                <a:latin typeface="+mn-lt"/>
              </a:defRPr>
            </a:lvl1pPr>
          </a:lstStyle>
          <a:p>
            <a:endParaRPr lang="ru-RU"/>
          </a:p>
        </p:txBody>
      </p:sp>
      <p:sp>
        <p:nvSpPr>
          <p:cNvPr id="1037" name="Rectangle 13"/>
          <p:cNvSpPr>
            <a:spLocks noGrp="1" noChangeArrowheads="1"/>
          </p:cNvSpPr>
          <p:nvPr>
            <p:ph type="sldNum" sz="quarter" idx="4"/>
          </p:nvPr>
        </p:nvSpPr>
        <p:spPr bwMode="auto">
          <a:xfrm>
            <a:off x="7086600" y="6248400"/>
            <a:ext cx="1905000" cy="381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none" lIns="92075" tIns="46037" rIns="92075" bIns="46037" numCol="1" anchor="ctr" anchorCtr="0" compatLnSpc="1">
            <a:prstTxWarp prst="textNoShape">
              <a:avLst/>
            </a:prstTxWarp>
          </a:bodyPr>
          <a:lstStyle>
            <a:lvl1pPr algn="r">
              <a:defRPr sz="1200">
                <a:latin typeface="+mn-lt"/>
              </a:defRPr>
            </a:lvl1pPr>
          </a:lstStyle>
          <a:p>
            <a:fld id="{D33657E8-550F-40FC-B610-F1A504C3291E}" type="slidenum">
              <a:rPr lang="ru-RU" smtClean="0"/>
              <a:pPr/>
              <a:t>‹#›</a:t>
            </a:fld>
            <a:endParaRPr lang="ru-RU"/>
          </a:p>
        </p:txBody>
      </p:sp>
    </p:spTree>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p:fade/>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Trebuchet MS" pitchFamily="34" charset="0"/>
        </a:defRPr>
      </a:lvl2pPr>
      <a:lvl3pPr algn="l" rtl="0" eaLnBrk="1" fontAlgn="base" hangingPunct="1">
        <a:spcBef>
          <a:spcPct val="0"/>
        </a:spcBef>
        <a:spcAft>
          <a:spcPct val="0"/>
        </a:spcAft>
        <a:defRPr sz="3200" b="1">
          <a:solidFill>
            <a:schemeClr val="tx1"/>
          </a:solidFill>
          <a:latin typeface="Trebuchet MS" pitchFamily="34" charset="0"/>
        </a:defRPr>
      </a:lvl3pPr>
      <a:lvl4pPr algn="l" rtl="0" eaLnBrk="1" fontAlgn="base" hangingPunct="1">
        <a:spcBef>
          <a:spcPct val="0"/>
        </a:spcBef>
        <a:spcAft>
          <a:spcPct val="0"/>
        </a:spcAft>
        <a:defRPr sz="3200" b="1">
          <a:solidFill>
            <a:schemeClr val="tx1"/>
          </a:solidFill>
          <a:latin typeface="Trebuchet MS" pitchFamily="34" charset="0"/>
        </a:defRPr>
      </a:lvl4pPr>
      <a:lvl5pPr algn="l" rtl="0" eaLnBrk="1" fontAlgn="base" hangingPunct="1">
        <a:spcBef>
          <a:spcPct val="0"/>
        </a:spcBef>
        <a:spcAft>
          <a:spcPct val="0"/>
        </a:spcAft>
        <a:defRPr sz="3200" b="1">
          <a:solidFill>
            <a:schemeClr val="tx1"/>
          </a:solidFill>
          <a:latin typeface="Trebuchet MS" pitchFamily="34" charset="0"/>
        </a:defRPr>
      </a:lvl5pPr>
      <a:lvl6pPr marL="457200" algn="l" rtl="0" eaLnBrk="1" fontAlgn="base" hangingPunct="1">
        <a:spcBef>
          <a:spcPct val="0"/>
        </a:spcBef>
        <a:spcAft>
          <a:spcPct val="0"/>
        </a:spcAft>
        <a:defRPr sz="3200" b="1">
          <a:solidFill>
            <a:schemeClr val="tx1"/>
          </a:solidFill>
          <a:latin typeface="Trebuchet MS" pitchFamily="34" charset="0"/>
        </a:defRPr>
      </a:lvl6pPr>
      <a:lvl7pPr marL="914400" algn="l" rtl="0" eaLnBrk="1" fontAlgn="base" hangingPunct="1">
        <a:spcBef>
          <a:spcPct val="0"/>
        </a:spcBef>
        <a:spcAft>
          <a:spcPct val="0"/>
        </a:spcAft>
        <a:defRPr sz="3200" b="1">
          <a:solidFill>
            <a:schemeClr val="tx1"/>
          </a:solidFill>
          <a:latin typeface="Trebuchet MS" pitchFamily="34" charset="0"/>
        </a:defRPr>
      </a:lvl7pPr>
      <a:lvl8pPr marL="1371600" algn="l" rtl="0" eaLnBrk="1" fontAlgn="base" hangingPunct="1">
        <a:spcBef>
          <a:spcPct val="0"/>
        </a:spcBef>
        <a:spcAft>
          <a:spcPct val="0"/>
        </a:spcAft>
        <a:defRPr sz="3200" b="1">
          <a:solidFill>
            <a:schemeClr val="tx1"/>
          </a:solidFill>
          <a:latin typeface="Trebuchet MS" pitchFamily="34" charset="0"/>
        </a:defRPr>
      </a:lvl8pPr>
      <a:lvl9pPr marL="1828800" algn="l" rtl="0" eaLnBrk="1" fontAlgn="base" hangingPunct="1">
        <a:spcBef>
          <a:spcPct val="0"/>
        </a:spcBef>
        <a:spcAft>
          <a:spcPct val="0"/>
        </a:spcAft>
        <a:defRPr sz="3200" b="1">
          <a:solidFill>
            <a:schemeClr val="tx1"/>
          </a:solidFill>
          <a:latin typeface="Trebuchet MS" pitchFamily="34" charset="0"/>
        </a:defRPr>
      </a:lvl9pPr>
    </p:titleStyle>
    <p:bodyStyle>
      <a:lvl1pPr marL="342900" indent="-342900" algn="l" rtl="0" eaLnBrk="1" fontAlgn="base" hangingPunct="1">
        <a:spcBef>
          <a:spcPct val="5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Garamond" pitchFamily="18" charset="0"/>
        <a:buChar char="−"/>
        <a:defRPr sz="2200">
          <a:solidFill>
            <a:schemeClr val="tx1"/>
          </a:solidFill>
          <a:latin typeface="+mn-lt"/>
        </a:defRPr>
      </a:lvl2pPr>
      <a:lvl3pPr marL="1143000" indent="-228600" algn="l" rtl="0" eaLnBrk="1" fontAlgn="base" hangingPunct="1">
        <a:spcBef>
          <a:spcPct val="20000"/>
        </a:spcBef>
        <a:spcAft>
          <a:spcPct val="0"/>
        </a:spcAft>
        <a:buClr>
          <a:schemeClr val="tx1"/>
        </a:buClr>
        <a:buChar char="•"/>
        <a:defRPr sz="2000">
          <a:solidFill>
            <a:schemeClr val="tx1"/>
          </a:solidFill>
          <a:latin typeface="+mn-lt"/>
        </a:defRPr>
      </a:lvl3pPr>
      <a:lvl4pPr marL="1600200" indent="-228600" algn="l" rtl="0" eaLnBrk="1" fontAlgn="base" hangingPunct="1">
        <a:spcBef>
          <a:spcPct val="20000"/>
        </a:spcBef>
        <a:spcAft>
          <a:spcPct val="0"/>
        </a:spcAft>
        <a:buClr>
          <a:schemeClr val="tx1"/>
        </a:buClr>
        <a:buFont typeface="Garamond" pitchFamily="18" charset="0"/>
        <a:buChar char="−"/>
        <a:defRPr>
          <a:solidFill>
            <a:schemeClr val="tx1"/>
          </a:solidFill>
          <a:latin typeface="+mn-lt"/>
        </a:defRPr>
      </a:lvl4pPr>
      <a:lvl5pPr marL="2057400" indent="-228600" algn="l" rtl="0" eaLnBrk="1" fontAlgn="base" hangingPunct="1">
        <a:spcBef>
          <a:spcPct val="20000"/>
        </a:spcBef>
        <a:spcAft>
          <a:spcPct val="0"/>
        </a:spcAft>
        <a:buClr>
          <a:schemeClr val="tx1"/>
        </a:buClr>
        <a:buChar char="•"/>
        <a:defRPr sz="1600">
          <a:solidFill>
            <a:schemeClr val="tx1"/>
          </a:solidFill>
          <a:latin typeface="+mn-lt"/>
        </a:defRPr>
      </a:lvl5pPr>
      <a:lvl6pPr marL="2514600" indent="-228600" algn="l" rtl="0" eaLnBrk="1" fontAlgn="base" hangingPunct="1">
        <a:spcBef>
          <a:spcPct val="20000"/>
        </a:spcBef>
        <a:spcAft>
          <a:spcPct val="0"/>
        </a:spcAft>
        <a:buClr>
          <a:schemeClr val="tx1"/>
        </a:buClr>
        <a:buChar char="•"/>
        <a:defRPr sz="1600">
          <a:solidFill>
            <a:schemeClr val="tx1"/>
          </a:solidFill>
          <a:latin typeface="+mn-lt"/>
        </a:defRPr>
      </a:lvl6pPr>
      <a:lvl7pPr marL="2971800" indent="-228600" algn="l" rtl="0" eaLnBrk="1" fontAlgn="base" hangingPunct="1">
        <a:spcBef>
          <a:spcPct val="20000"/>
        </a:spcBef>
        <a:spcAft>
          <a:spcPct val="0"/>
        </a:spcAft>
        <a:buClr>
          <a:schemeClr val="tx1"/>
        </a:buClr>
        <a:buChar char="•"/>
        <a:defRPr sz="1600">
          <a:solidFill>
            <a:schemeClr val="tx1"/>
          </a:solidFill>
          <a:latin typeface="+mn-lt"/>
        </a:defRPr>
      </a:lvl7pPr>
      <a:lvl8pPr marL="3429000" indent="-228600" algn="l" rtl="0" eaLnBrk="1" fontAlgn="base" hangingPunct="1">
        <a:spcBef>
          <a:spcPct val="20000"/>
        </a:spcBef>
        <a:spcAft>
          <a:spcPct val="0"/>
        </a:spcAft>
        <a:buClr>
          <a:schemeClr val="tx1"/>
        </a:buClr>
        <a:buChar char="•"/>
        <a:defRPr sz="1600">
          <a:solidFill>
            <a:schemeClr val="tx1"/>
          </a:solidFill>
          <a:latin typeface="+mn-lt"/>
        </a:defRPr>
      </a:lvl8pPr>
      <a:lvl9pPr marL="3886200" indent="-228600" algn="l" rtl="0" eaLnBrk="1" fontAlgn="base" hangingPunct="1">
        <a:spcBef>
          <a:spcPct val="20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ru-RU" noProof="0" smtClean="0"/>
              <a:t>Образец заголовка</a:t>
            </a:r>
            <a:endParaRPr lang="ru-RU" noProof="0"/>
          </a:p>
        </p:txBody>
      </p:sp>
      <p:sp>
        <p:nvSpPr>
          <p:cNvPr id="3" name="Текст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4" name="Рисунок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Заголовок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ru-RU" noProof="0" smtClean="0"/>
              <a:t>Образец заголовка</a:t>
            </a:r>
            <a:endParaRPr lang="ru-RU" noProof="0"/>
          </a:p>
        </p:txBody>
      </p:sp>
      <p:sp>
        <p:nvSpPr>
          <p:cNvPr id="3" name="Текст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 bg1="lt1" tx1="dk1" bg2="lt2" tx2="dk2" accent1="accent1" accent2="accent2" accent3="accent3" accent4="accent4" accent5="accent5" accent6="accent6" hlink="hlink" folHlink="folHlink"/>
  <p:sldLayoutIdLst>
    <p:sldLayoutId id="2147483734"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ru-RU" noProof="0" smtClean="0"/>
              <a:t>Образец заголовка</a:t>
            </a:r>
            <a:endParaRPr lang="ru-RU" noProof="0"/>
          </a:p>
        </p:txBody>
      </p:sp>
      <p:sp>
        <p:nvSpPr>
          <p:cNvPr id="3" name="Текст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 bg1="dk1" tx1="lt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Рисунок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Заголовок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ru-RU" noProof="0" smtClean="0"/>
              <a:t>Образец заголовка</a:t>
            </a:r>
            <a:endParaRPr lang="ru-RU" noProof="0"/>
          </a:p>
        </p:txBody>
      </p:sp>
      <p:sp>
        <p:nvSpPr>
          <p:cNvPr id="3" name="Текст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ru-RU" noProof="0" dirty="0" smtClean="0"/>
              <a:t>Образец текста</a:t>
            </a:r>
          </a:p>
          <a:p>
            <a:pPr lvl="1"/>
            <a:r>
              <a:rPr lang="ru-RU" noProof="0" dirty="0" smtClean="0"/>
              <a:t>Второй уровень</a:t>
            </a:r>
          </a:p>
          <a:p>
            <a:pPr lvl="2"/>
            <a:r>
              <a:rPr lang="ru-RU" noProof="0" dirty="0" smtClean="0"/>
              <a:t>Третий уровень</a:t>
            </a:r>
          </a:p>
          <a:p>
            <a:pPr lvl="3"/>
            <a:r>
              <a:rPr lang="ru-RU" noProof="0" dirty="0" smtClean="0"/>
              <a:t>Четвертый уровень</a:t>
            </a:r>
          </a:p>
          <a:p>
            <a:pPr lvl="4"/>
            <a:r>
              <a:rPr lang="ru-RU" noProof="0" dirty="0" smtClean="0"/>
              <a:t>Пятый уровень</a:t>
            </a:r>
            <a:endParaRPr lang="ru-RU" noProof="0" dirty="0"/>
          </a:p>
        </p:txBody>
      </p:sp>
    </p:spTree>
  </p:cSld>
  <p:clrMap bg1="lt1" tx1="dk1" bg2="lt2" tx2="dk2" accent1="accent1" accent2="accent2" accent3="accent3" accent4="accent4" accent5="accent5" accent6="accent6" hlink="hlink" folHlink="folHlink"/>
  <p:sldLayoutIdLst>
    <p:sldLayoutId id="2147483749"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Рисунок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Заголовок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ru-RU" noProof="0" smtClean="0"/>
              <a:t>Образец заголовка</a:t>
            </a:r>
            <a:endParaRPr lang="ru-RU" noProof="0"/>
          </a:p>
        </p:txBody>
      </p:sp>
      <p:sp>
        <p:nvSpPr>
          <p:cNvPr id="3" name="Текст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ru-RU" noProof="0" dirty="0" smtClean="0"/>
              <a:t>Образец текста</a:t>
            </a:r>
          </a:p>
          <a:p>
            <a:pPr lvl="1"/>
            <a:r>
              <a:rPr lang="ru-RU" noProof="0" dirty="0" smtClean="0"/>
              <a:t>Второй уровень</a:t>
            </a:r>
          </a:p>
          <a:p>
            <a:pPr lvl="2"/>
            <a:r>
              <a:rPr lang="ru-RU" noProof="0" dirty="0" smtClean="0"/>
              <a:t>Третий уровень</a:t>
            </a:r>
          </a:p>
          <a:p>
            <a:pPr lvl="3"/>
            <a:r>
              <a:rPr lang="ru-RU" noProof="0" dirty="0" smtClean="0"/>
              <a:t>Четвертый уровень</a:t>
            </a:r>
          </a:p>
          <a:p>
            <a:pPr lvl="4"/>
            <a:r>
              <a:rPr lang="ru-RU" noProof="0" dirty="0" smtClean="0"/>
              <a:t>Пятый уровень</a:t>
            </a:r>
            <a:endParaRPr lang="ru-RU" noProof="0" dirty="0"/>
          </a:p>
        </p:txBody>
      </p:sp>
    </p:spTree>
  </p:cSld>
  <p:clrMap bg1="lt1" tx1="dk1" bg2="lt2" tx2="dk2" accent1="accent1" accent2="accent2" accent3="accent3" accent4="accent4" accent5="accent5" accent6="accent6" hlink="hlink" folHlink="folHlink"/>
  <p:sldLayoutIdLst>
    <p:sldLayoutId id="2147483751"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ru-RU" noProof="0" smtClean="0"/>
              <a:t>Образец заголовка</a:t>
            </a:r>
            <a:endParaRPr lang="ru-RU" noProof="0"/>
          </a:p>
        </p:txBody>
      </p:sp>
      <p:sp>
        <p:nvSpPr>
          <p:cNvPr id="3" name="Текст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4"/>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5"/>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4" name="Рисунок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Заголовок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ru-RU" noProof="0" smtClean="0"/>
              <a:t>Образец заголовка</a:t>
            </a:r>
            <a:endParaRPr lang="ru-RU" noProof="0"/>
          </a:p>
        </p:txBody>
      </p:sp>
      <p:sp>
        <p:nvSpPr>
          <p:cNvPr id="3" name="Текст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cSld>
  <p:clrMap bg1="lt1" tx1="dk1" bg2="lt2" tx2="dk2" accent1="accent1" accent2="accent2" accent3="accent3" accent4="accent4" accent5="accent5" accent6="accent6" hlink="hlink" folHlink="folHlink"/>
  <p:sldLayoutIdLst>
    <p:sldLayoutId id="214748376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pPr eaLnBrk="1" latinLnBrk="0" hangingPunct="1"/>
            <a:r>
              <a:rPr kumimoji="0" lang="ru-RU" smtClean="0"/>
              <a:t>Образец заголовка</a:t>
            </a:r>
            <a:endParaRPr kumimoji="0" lang="en-US" smtClean="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eaLnBrk="1" latinLnBrk="0" hangingPunct="1">
              <a:defRPr kumimoji="0" lang="ru-RU" sz="1100"/>
            </a:lvl1pPr>
            <a:extLst/>
          </a:lstStyle>
          <a:p>
            <a:fld id="{91934A75-8E52-44F7-BD7A-23DAF00B0024}" type="datetimeFigureOut">
              <a:rPr lang="ru-RU" smtClean="0"/>
              <a:pPr/>
              <a:t>31.03.2014</a:t>
            </a:fld>
            <a:endParaRPr lang="ru-RU"/>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eaLnBrk="1" latinLnBrk="0" hangingPunct="1">
              <a:defRPr kumimoji="0" lang="ru-RU" sz="1200"/>
            </a:lvl1pPr>
            <a:extLst/>
          </a:lstStyle>
          <a:p>
            <a:endParaRPr lang="ru-RU"/>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eaLnBrk="1" latinLnBrk="0" hangingPunct="1">
              <a:defRPr kumimoji="0" lang="ru-RU" sz="1200"/>
            </a:lvl1pPr>
            <a:extLst/>
          </a:lstStyle>
          <a:p>
            <a:fld id="{D33657E8-550F-40FC-B610-F1A504C3291E}" type="slidenum">
              <a:rPr lang="ru-RU" smtClean="0"/>
              <a:pPr/>
              <a:t>‹#›</a:t>
            </a:fld>
            <a:endParaRPr lang="ru-RU"/>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kumimoji="0" lang="ru-RU"/>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kumimoji="0" lang="ru-RU"/>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kumimoji="0" lang="ru-RU"/>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kumimoji="0" lang="ru-RU"/>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kumimoji="0" lang="ru-RU"/>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grpSp>
      <p:grpSp>
        <p:nvGrpSpPr>
          <p:cNvPr id="6"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kumimoji="0" lang="ru-RU"/>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kumimoji="0" lang="ru-RU"/>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kumimoji="0" lang="ru-RU"/>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kumimoji="0" lang="ru-RU"/>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kumimoji="0" lang="ru-RU"/>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kumimoji="0" lang="ru-RU"/>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kumimoji="0" lang="ru-RU"/>
          </a:p>
        </p:txBody>
      </p:sp>
    </p:spTree>
  </p:cSld>
  <p:clrMap bg1="dk1" tx1="lt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Lst>
  <p:transition>
    <p:fade/>
  </p:transition>
  <p:timing>
    <p:tnLst>
      <p:par>
        <p:cTn id="1" dur="indefinite" restart="never" nodeType="tmRoot"/>
      </p:par>
    </p:tnLst>
  </p:timing>
  <p:txStyles>
    <p:titleStyle>
      <a:lvl1pPr algn="l" rtl="0" eaLnBrk="1" latinLnBrk="0" hangingPunct="1">
        <a:spcBef>
          <a:spcPct val="0"/>
        </a:spcBef>
        <a:buNone/>
        <a:defRPr kumimoji="0" lang="ru-RU" sz="3600">
          <a:solidFill>
            <a:schemeClr val="tx1"/>
          </a:solidFill>
          <a:latin typeface="+mj-lt"/>
          <a:ea typeface="+mj-ea"/>
          <a:cs typeface="+mj-cs"/>
        </a:defRPr>
      </a:lvl1pPr>
      <a:lvl2pPr eaLnBrk="1" latinLnBrk="0" hangingPunct="1">
        <a:defRPr kumimoji="0" lang="ru-RU">
          <a:solidFill>
            <a:schemeClr val="tx2"/>
          </a:solidFill>
        </a:defRPr>
      </a:lvl2pPr>
      <a:lvl3pPr eaLnBrk="1" latinLnBrk="0" hangingPunct="1">
        <a:defRPr kumimoji="0" lang="ru-RU">
          <a:solidFill>
            <a:schemeClr val="tx2"/>
          </a:solidFill>
        </a:defRPr>
      </a:lvl3pPr>
      <a:lvl4pPr eaLnBrk="1" latinLnBrk="0" hangingPunct="1">
        <a:defRPr kumimoji="0" lang="ru-RU">
          <a:solidFill>
            <a:schemeClr val="tx2"/>
          </a:solidFill>
        </a:defRPr>
      </a:lvl4pPr>
      <a:lvl5pPr eaLnBrk="1" latinLnBrk="0" hangingPunct="1">
        <a:defRPr kumimoji="0" lang="ru-RU">
          <a:solidFill>
            <a:schemeClr val="tx2"/>
          </a:solidFill>
        </a:defRPr>
      </a:lvl5pPr>
      <a:lvl6pPr eaLnBrk="1" latinLnBrk="0" hangingPunct="1">
        <a:defRPr kumimoji="0" lang="ru-RU">
          <a:solidFill>
            <a:schemeClr val="tx2"/>
          </a:solidFill>
        </a:defRPr>
      </a:lvl6pPr>
      <a:lvl7pPr eaLnBrk="1" latinLnBrk="0" hangingPunct="1">
        <a:defRPr kumimoji="0" lang="ru-RU">
          <a:solidFill>
            <a:schemeClr val="tx2"/>
          </a:solidFill>
        </a:defRPr>
      </a:lvl7pPr>
      <a:lvl8pPr eaLnBrk="1" latinLnBrk="0" hangingPunct="1">
        <a:defRPr kumimoji="0" lang="ru-RU">
          <a:solidFill>
            <a:schemeClr val="tx2"/>
          </a:solidFill>
        </a:defRPr>
      </a:lvl8pPr>
      <a:lvl9pPr eaLnBrk="1" latinLnBrk="0" hangingPunct="1">
        <a:defRPr kumimoji="0" lang="ru-RU">
          <a:solidFill>
            <a:schemeClr val="tx2"/>
          </a:solidFill>
        </a:defRPr>
      </a:lvl9pPr>
      <a:extLst/>
    </p:titleStyle>
    <p:bodyStyle>
      <a:lvl1pPr marL="342900" indent="-342900" algn="l" rtl="0" eaLnBrk="1" latinLnBrk="0" hangingPunct="1">
        <a:spcBef>
          <a:spcPct val="20000"/>
        </a:spcBef>
        <a:buChar char="•"/>
        <a:defRPr kumimoji="0" lang="ru-RU" sz="2000">
          <a:solidFill>
            <a:schemeClr val="tx1"/>
          </a:solidFill>
          <a:latin typeface="+mn-lt"/>
          <a:ea typeface="+mn-ea"/>
          <a:cs typeface="+mn-cs"/>
        </a:defRPr>
      </a:lvl1pPr>
      <a:lvl2pPr marL="742950" indent="-285750" algn="l" rtl="0" eaLnBrk="1" latinLnBrk="0" hangingPunct="1">
        <a:spcBef>
          <a:spcPct val="20000"/>
        </a:spcBef>
        <a:buChar char="–"/>
        <a:defRPr kumimoji="0" lang="ru-RU" sz="2000">
          <a:solidFill>
            <a:schemeClr val="tx1"/>
          </a:solidFill>
          <a:latin typeface="+mn-lt"/>
          <a:ea typeface="+mn-ea"/>
          <a:cs typeface="+mn-cs"/>
        </a:defRPr>
      </a:lvl2pPr>
      <a:lvl3pPr marL="1143000" indent="-228600" algn="l" rtl="0" eaLnBrk="1" latinLnBrk="0" hangingPunct="1">
        <a:spcBef>
          <a:spcPct val="20000"/>
        </a:spcBef>
        <a:buChar char="•"/>
        <a:defRPr kumimoji="0" lang="ru-RU" sz="2000">
          <a:solidFill>
            <a:schemeClr val="tx1"/>
          </a:solidFill>
          <a:latin typeface="+mn-lt"/>
          <a:ea typeface="+mn-ea"/>
          <a:cs typeface="+mn-cs"/>
        </a:defRPr>
      </a:lvl3pPr>
      <a:lvl4pPr marL="1600200" indent="-228600" algn="l" rtl="0" eaLnBrk="1" latinLnBrk="0" hangingPunct="1">
        <a:spcBef>
          <a:spcPct val="20000"/>
        </a:spcBef>
        <a:buChar char="–"/>
        <a:defRPr kumimoji="0" lang="ru-RU" sz="2000">
          <a:solidFill>
            <a:schemeClr val="tx1"/>
          </a:solidFill>
          <a:latin typeface="+mn-lt"/>
          <a:ea typeface="+mn-ea"/>
          <a:cs typeface="+mn-cs"/>
        </a:defRPr>
      </a:lvl4pPr>
      <a:lvl5pPr marL="2057400" indent="-228600" algn="l" rtl="0" eaLnBrk="1" latinLnBrk="0" hangingPunct="1">
        <a:spcBef>
          <a:spcPct val="20000"/>
        </a:spcBef>
        <a:buChar char="»"/>
        <a:defRPr kumimoji="0" lang="ru-RU" sz="2000">
          <a:solidFill>
            <a:schemeClr val="tx1"/>
          </a:solidFill>
          <a:latin typeface="+mn-lt"/>
          <a:ea typeface="+mn-ea"/>
          <a:cs typeface="+mn-cs"/>
        </a:defRPr>
      </a:lvl5pPr>
      <a:lvl6pPr marL="2514600" indent="-228600" algn="l" rtl="0" eaLnBrk="1" latinLnBrk="0" hangingPunct="1">
        <a:spcBef>
          <a:spcPct val="20000"/>
        </a:spcBef>
        <a:buChar char="•"/>
        <a:defRPr kumimoji="0" lang="ru-RU" sz="2000">
          <a:solidFill>
            <a:schemeClr val="tx1"/>
          </a:solidFill>
          <a:latin typeface="+mn-lt"/>
          <a:ea typeface="+mn-ea"/>
          <a:cs typeface="+mn-cs"/>
        </a:defRPr>
      </a:lvl6pPr>
      <a:lvl7pPr marL="2971800" indent="-228600" algn="l" rtl="0" eaLnBrk="1" latinLnBrk="0" hangingPunct="1">
        <a:spcBef>
          <a:spcPct val="20000"/>
        </a:spcBef>
        <a:buChar char="•"/>
        <a:defRPr kumimoji="0" lang="ru-RU" sz="2000">
          <a:solidFill>
            <a:schemeClr val="tx1"/>
          </a:solidFill>
          <a:latin typeface="+mn-lt"/>
          <a:ea typeface="+mn-ea"/>
          <a:cs typeface="+mn-cs"/>
        </a:defRPr>
      </a:lvl7pPr>
      <a:lvl8pPr marL="3429000" indent="-228600" algn="l" rtl="0" eaLnBrk="1" latinLnBrk="0" hangingPunct="1">
        <a:spcBef>
          <a:spcPct val="20000"/>
        </a:spcBef>
        <a:buChar char="•"/>
        <a:defRPr kumimoji="0" lang="ru-RU" sz="2000">
          <a:solidFill>
            <a:schemeClr val="tx1"/>
          </a:solidFill>
          <a:latin typeface="+mn-lt"/>
          <a:ea typeface="+mn-ea"/>
          <a:cs typeface="+mn-cs"/>
        </a:defRPr>
      </a:lvl8pPr>
      <a:lvl9pPr marL="3886200" indent="-228600" algn="l" rtl="0" eaLnBrk="1" latinLnBrk="0" hangingPunct="1">
        <a:spcBef>
          <a:spcPct val="20000"/>
        </a:spcBef>
        <a:buChar char="•"/>
        <a:defRPr kumimoji="0" lang="ru-RU" sz="2000">
          <a:solidFill>
            <a:schemeClr val="tx1"/>
          </a:solidFill>
          <a:latin typeface="+mn-lt"/>
          <a:ea typeface="+mn-ea"/>
          <a:cs typeface="+mn-cs"/>
        </a:defRPr>
      </a:lvl9pPr>
      <a:extLst/>
    </p:bodyStyle>
    <p:otherStyle>
      <a:lvl1pPr marL="0" algn="l" rtl="0" eaLnBrk="1" latinLnBrk="0" hangingPunct="1">
        <a:defRPr kumimoji="0" lang="ru-RU">
          <a:solidFill>
            <a:schemeClr val="tx1"/>
          </a:solidFill>
          <a:latin typeface="+mn-lt"/>
          <a:ea typeface="+mn-ea"/>
          <a:cs typeface="+mn-cs"/>
        </a:defRPr>
      </a:lvl1pPr>
      <a:lvl2pPr marL="457200" algn="l" rtl="0" eaLnBrk="1" latinLnBrk="0" hangingPunct="1">
        <a:defRPr kumimoji="0" lang="ru-RU">
          <a:solidFill>
            <a:schemeClr val="tx1"/>
          </a:solidFill>
          <a:latin typeface="+mn-lt"/>
          <a:ea typeface="+mn-ea"/>
          <a:cs typeface="+mn-cs"/>
        </a:defRPr>
      </a:lvl2pPr>
      <a:lvl3pPr marL="914400" algn="l" rtl="0" eaLnBrk="1" latinLnBrk="0" hangingPunct="1">
        <a:defRPr kumimoji="0" lang="ru-RU">
          <a:solidFill>
            <a:schemeClr val="tx1"/>
          </a:solidFill>
          <a:latin typeface="+mn-lt"/>
          <a:ea typeface="+mn-ea"/>
          <a:cs typeface="+mn-cs"/>
        </a:defRPr>
      </a:lvl3pPr>
      <a:lvl4pPr marL="1371600" algn="l" rtl="0" eaLnBrk="1" latinLnBrk="0" hangingPunct="1">
        <a:defRPr kumimoji="0" lang="ru-RU">
          <a:solidFill>
            <a:schemeClr val="tx1"/>
          </a:solidFill>
          <a:latin typeface="+mn-lt"/>
          <a:ea typeface="+mn-ea"/>
          <a:cs typeface="+mn-cs"/>
        </a:defRPr>
      </a:lvl4pPr>
      <a:lvl5pPr marL="1828800" algn="l" rtl="0" eaLnBrk="1" latinLnBrk="0" hangingPunct="1">
        <a:defRPr kumimoji="0" lang="ru-RU">
          <a:solidFill>
            <a:schemeClr val="tx1"/>
          </a:solidFill>
          <a:latin typeface="+mn-lt"/>
          <a:ea typeface="+mn-ea"/>
          <a:cs typeface="+mn-cs"/>
        </a:defRPr>
      </a:lvl5pPr>
      <a:lvl6pPr marL="2286000" algn="l" rtl="0" eaLnBrk="1" latinLnBrk="0" hangingPunct="1">
        <a:defRPr kumimoji="0" lang="ru-RU">
          <a:solidFill>
            <a:schemeClr val="tx1"/>
          </a:solidFill>
          <a:latin typeface="+mn-lt"/>
          <a:ea typeface="+mn-ea"/>
          <a:cs typeface="+mn-cs"/>
        </a:defRPr>
      </a:lvl6pPr>
      <a:lvl7pPr marL="2743200" algn="l" rtl="0" eaLnBrk="1" latinLnBrk="0" hangingPunct="1">
        <a:defRPr kumimoji="0" lang="ru-RU">
          <a:solidFill>
            <a:schemeClr val="tx1"/>
          </a:solidFill>
          <a:latin typeface="+mn-lt"/>
          <a:ea typeface="+mn-ea"/>
          <a:cs typeface="+mn-cs"/>
        </a:defRPr>
      </a:lvl7pPr>
      <a:lvl8pPr marL="3200400" algn="l" rtl="0" eaLnBrk="1" latinLnBrk="0" hangingPunct="1">
        <a:defRPr kumimoji="0" lang="ru-RU">
          <a:solidFill>
            <a:schemeClr val="tx1"/>
          </a:solidFill>
          <a:latin typeface="+mn-lt"/>
          <a:ea typeface="+mn-ea"/>
          <a:cs typeface="+mn-cs"/>
        </a:defRPr>
      </a:lvl8pPr>
      <a:lvl9pPr marL="3657600" algn="l" rtl="0" eaLnBrk="1" latinLnBrk="0" hangingPunct="1">
        <a:defRPr kumimoji="0" lang="ru-RU">
          <a:solidFill>
            <a:schemeClr val="tx1"/>
          </a:solidFill>
          <a:latin typeface="+mn-lt"/>
          <a:ea typeface="+mn-ea"/>
          <a:cs typeface="+mn-cs"/>
        </a:defRPr>
      </a:lvl9pPr>
      <a:extLst/>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9" name="Rectangle 8"/>
          <p:cNvSpPr/>
          <p:nvPr/>
        </p:nvSpPr>
        <p:spPr>
          <a:xfrm rot="16200000">
            <a:off x="5315559" y="3268980"/>
            <a:ext cx="6858000" cy="320040"/>
          </a:xfrm>
          <a:prstGeom prst="rect">
            <a:avLst/>
          </a:prstGeom>
          <a:solidFill>
            <a:schemeClr val="accent6"/>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extLst/>
          </a:lstStyle>
          <a:p>
            <a:pPr algn="ctr"/>
            <a:endParaRPr kumimoji="0" lang="ru-RU"/>
          </a:p>
        </p:txBody>
      </p:sp>
      <p:sp>
        <p:nvSpPr>
          <p:cNvPr id="8" name="Rectangle 7"/>
          <p:cNvSpPr/>
          <p:nvPr/>
        </p:nvSpPr>
        <p:spPr>
          <a:xfrm rot="16200000">
            <a:off x="5628132" y="3341399"/>
            <a:ext cx="6858000" cy="173736"/>
          </a:xfrm>
          <a:prstGeom prst="rect">
            <a:avLst/>
          </a:prstGeom>
          <a:solidFill>
            <a:schemeClr val="accent3"/>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extLst/>
          </a:lstStyle>
          <a:p>
            <a:pPr algn="ctr"/>
            <a:endParaRPr kumimoji="0" lang="ru-RU"/>
          </a:p>
        </p:txBody>
      </p:sp>
      <p:sp>
        <p:nvSpPr>
          <p:cNvPr id="2" name="Title Placeholder 1"/>
          <p:cNvSpPr>
            <a:spLocks noGrp="1"/>
          </p:cNvSpPr>
          <p:nvPr>
            <p:ph type="title"/>
          </p:nvPr>
        </p:nvSpPr>
        <p:spPr>
          <a:xfrm>
            <a:off x="457200" y="274638"/>
            <a:ext cx="7848600" cy="1143000"/>
          </a:xfrm>
          <a:prstGeom prst="rect">
            <a:avLst/>
          </a:prstGeom>
        </p:spPr>
        <p:txBody>
          <a:bodyPr vert="horz" rtlCol="0" anchor="ctr">
            <a:normAutofit/>
          </a:bodyPr>
          <a:lstStyle>
            <a:extLst/>
          </a:lstStyle>
          <a:p>
            <a:pPr eaLnBrk="1" latinLnBrk="0" hangingPunct="1"/>
            <a:r>
              <a:rPr kumimoji="0" lang="ru-RU" smtClean="0"/>
              <a:t>Образец заголовка</a:t>
            </a:r>
            <a:endParaRPr kumimoji="0" lang="en-US" smtClean="0"/>
          </a:p>
        </p:txBody>
      </p:sp>
      <p:sp>
        <p:nvSpPr>
          <p:cNvPr id="3" name="Text Placeholder 2"/>
          <p:cNvSpPr>
            <a:spLocks noGrp="1"/>
          </p:cNvSpPr>
          <p:nvPr>
            <p:ph type="body" idx="1"/>
          </p:nvPr>
        </p:nvSpPr>
        <p:spPr>
          <a:xfrm>
            <a:off x="457200" y="1600201"/>
            <a:ext cx="7848600" cy="4525963"/>
          </a:xfrm>
          <a:prstGeom prst="rect">
            <a:avLst/>
          </a:prstGeom>
        </p:spPr>
        <p:txBody>
          <a:bodyPr vert="horz" rtlCol="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4" name="Date Placeholder 3"/>
          <p:cNvSpPr>
            <a:spLocks noGrp="1"/>
          </p:cNvSpPr>
          <p:nvPr>
            <p:ph type="dt" sz="half" idx="2"/>
          </p:nvPr>
        </p:nvSpPr>
        <p:spPr>
          <a:xfrm rot="16200000">
            <a:off x="7696200" y="1012825"/>
            <a:ext cx="2133600" cy="365125"/>
          </a:xfrm>
          <a:prstGeom prst="rect">
            <a:avLst/>
          </a:prstGeom>
        </p:spPr>
        <p:txBody>
          <a:bodyPr vert="horz" rtlCol="0" anchor="ctr"/>
          <a:lstStyle>
            <a:lvl1pPr algn="r" eaLnBrk="1" latinLnBrk="0" hangingPunct="1">
              <a:defRPr kumimoji="0" lang="ru-RU" sz="1200">
                <a:solidFill>
                  <a:schemeClr val="bg1"/>
                </a:solidFill>
              </a:defRPr>
            </a:lvl1pPr>
            <a:extLst/>
          </a:lstStyle>
          <a:p>
            <a:fld id="{91934A75-8E52-44F7-BD7A-23DAF00B0024}" type="datetimeFigureOut">
              <a:rPr lang="ru-RU" smtClean="0"/>
              <a:pPr/>
              <a:t>31.03.2014</a:t>
            </a:fld>
            <a:endParaRPr lang="ru-RU"/>
          </a:p>
        </p:txBody>
      </p:sp>
      <p:sp>
        <p:nvSpPr>
          <p:cNvPr id="5" name="Footer Placeholder 4"/>
          <p:cNvSpPr>
            <a:spLocks noGrp="1"/>
          </p:cNvSpPr>
          <p:nvPr>
            <p:ph type="ftr" sz="quarter" idx="3"/>
          </p:nvPr>
        </p:nvSpPr>
        <p:spPr>
          <a:xfrm rot="16200000">
            <a:off x="7162800" y="3832226"/>
            <a:ext cx="3200400" cy="365125"/>
          </a:xfrm>
          <a:prstGeom prst="rect">
            <a:avLst/>
          </a:prstGeom>
        </p:spPr>
        <p:txBody>
          <a:bodyPr vert="horz" rtlCol="0" anchor="ctr"/>
          <a:lstStyle>
            <a:lvl1pPr algn="l" eaLnBrk="1" latinLnBrk="0" hangingPunct="1">
              <a:defRPr kumimoji="0" lang="ru-RU" sz="1200">
                <a:solidFill>
                  <a:schemeClr val="bg1"/>
                </a:solidFill>
              </a:defRPr>
            </a:lvl1pPr>
            <a:extLst/>
          </a:lstStyle>
          <a:p>
            <a:endParaRPr lang="ru-RU"/>
          </a:p>
        </p:txBody>
      </p:sp>
      <p:sp>
        <p:nvSpPr>
          <p:cNvPr id="6" name="Slide Number Placeholder 5"/>
          <p:cNvSpPr>
            <a:spLocks noGrp="1"/>
          </p:cNvSpPr>
          <p:nvPr>
            <p:ph type="sldNum" sz="quarter" idx="4"/>
          </p:nvPr>
        </p:nvSpPr>
        <p:spPr>
          <a:xfrm rot="5400000">
            <a:off x="8278813" y="5962650"/>
            <a:ext cx="968375" cy="365125"/>
          </a:xfrm>
          <a:prstGeom prst="rect">
            <a:avLst/>
          </a:prstGeom>
        </p:spPr>
        <p:txBody>
          <a:bodyPr vert="horz" rtlCol="0" anchor="ctr"/>
          <a:lstStyle>
            <a:lvl1pPr algn="r" eaLnBrk="1" latinLnBrk="0" hangingPunct="1">
              <a:defRPr kumimoji="0" lang="ru-RU" sz="1200">
                <a:solidFill>
                  <a:schemeClr val="bg1"/>
                </a:solidFill>
              </a:defRPr>
            </a:lvl1pPr>
            <a:extLst/>
          </a:lstStyle>
          <a:p>
            <a:fld id="{D33657E8-550F-40FC-B610-F1A504C3291E}" type="slidenum">
              <a:rPr lang="ru-RU" smtClean="0"/>
              <a:pPr/>
              <a:t>‹#›</a:t>
            </a:fld>
            <a:endParaRPr lang="ru-RU"/>
          </a:p>
        </p:txBody>
      </p:sp>
      <p:sp>
        <p:nvSpPr>
          <p:cNvPr id="7" name="Rectangle 6"/>
          <p:cNvSpPr/>
          <p:nvPr/>
        </p:nvSpPr>
        <p:spPr>
          <a:xfrm>
            <a:off x="8895749" y="-733"/>
            <a:ext cx="76200" cy="6858000"/>
          </a:xfrm>
          <a:prstGeom prst="rect">
            <a:avLst/>
          </a:prstGeom>
          <a:solidFill>
            <a:schemeClr val="accent1"/>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ru-RU"/>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 id="2147483795" r:id="rId19"/>
    <p:sldLayoutId id="2147483796" r:id="rId20"/>
    <p:sldLayoutId id="2147483797" r:id="rId21"/>
    <p:sldLayoutId id="2147483798" r:id="rId22"/>
    <p:sldLayoutId id="2147483799" r:id="rId23"/>
  </p:sldLayoutIdLst>
  <p:transition>
    <p:fade/>
  </p:transition>
  <p:timing>
    <p:tnLst>
      <p:par>
        <p:cTn id="1" dur="indefinite" restart="never" nodeType="tmRoot"/>
      </p:par>
    </p:tnLst>
  </p:timing>
  <p:txStyles>
    <p:titleStyle>
      <a:lvl1pPr algn="ctr" rtl="0" eaLnBrk="1" latinLnBrk="0" hangingPunct="1">
        <a:spcBef>
          <a:spcPct val="0"/>
        </a:spcBef>
        <a:buNone/>
        <a:defRPr kumimoji="0" lang="ru-RU" sz="4400" kern="1200">
          <a:solidFill>
            <a:schemeClr val="tx2"/>
          </a:solidFill>
          <a:latin typeface="+mj-lt"/>
          <a:ea typeface="+mj-ea"/>
          <a:cs typeface="+mj-cs"/>
        </a:defRPr>
      </a:lvl1pPr>
      <a:extLst/>
    </p:titleStyle>
    <p:bodyStyle>
      <a:lvl1pPr marL="342900" indent="-342900" algn="l" rtl="0" eaLnBrk="1" latinLnBrk="0" hangingPunct="1">
        <a:spcBef>
          <a:spcPct val="20000"/>
        </a:spcBef>
        <a:buFont typeface="Arial"/>
        <a:buChar char="•"/>
        <a:defRPr kumimoji="0" lang="ru-RU" sz="3200" kern="1200">
          <a:solidFill>
            <a:schemeClr val="tx2"/>
          </a:solidFill>
          <a:latin typeface="+mn-lt"/>
          <a:ea typeface="+mn-ea"/>
          <a:cs typeface="+mn-cs"/>
        </a:defRPr>
      </a:lvl1pPr>
      <a:lvl2pPr marL="742950" indent="-285750" algn="l" rtl="0" eaLnBrk="1" latinLnBrk="0" hangingPunct="1">
        <a:spcBef>
          <a:spcPct val="20000"/>
        </a:spcBef>
        <a:buFont typeface="Arial"/>
        <a:buChar char="–"/>
        <a:defRPr kumimoji="0" lang="ru-RU" sz="2800" kern="1200">
          <a:solidFill>
            <a:schemeClr val="tx2"/>
          </a:solidFill>
          <a:latin typeface="+mn-lt"/>
          <a:ea typeface="+mn-ea"/>
          <a:cs typeface="+mn-cs"/>
        </a:defRPr>
      </a:lvl2pPr>
      <a:lvl3pPr marL="1143000" indent="-228600" algn="l" rtl="0" eaLnBrk="1" latinLnBrk="0" hangingPunct="1">
        <a:spcBef>
          <a:spcPct val="20000"/>
        </a:spcBef>
        <a:buFont typeface="Arial"/>
        <a:buChar char="•"/>
        <a:defRPr kumimoji="0" lang="ru-RU" sz="2400" kern="1200">
          <a:solidFill>
            <a:schemeClr val="tx2"/>
          </a:solidFill>
          <a:latin typeface="+mn-lt"/>
          <a:ea typeface="+mn-ea"/>
          <a:cs typeface="+mn-cs"/>
        </a:defRPr>
      </a:lvl3pPr>
      <a:lvl4pPr marL="1600200" indent="-228600" algn="l" rtl="0" eaLnBrk="1" latinLnBrk="0" hangingPunct="1">
        <a:spcBef>
          <a:spcPct val="20000"/>
        </a:spcBef>
        <a:buFont typeface="Arial"/>
        <a:buChar char="–"/>
        <a:defRPr kumimoji="0" lang="ru-RU" sz="2000" kern="1200">
          <a:solidFill>
            <a:schemeClr val="tx2"/>
          </a:solidFill>
          <a:latin typeface="+mn-lt"/>
          <a:ea typeface="+mn-ea"/>
          <a:cs typeface="+mn-cs"/>
        </a:defRPr>
      </a:lvl4pPr>
      <a:lvl5pPr marL="2057400" indent="-228600" algn="l" rtl="0" eaLnBrk="1" latinLnBrk="0" hangingPunct="1">
        <a:spcBef>
          <a:spcPct val="20000"/>
        </a:spcBef>
        <a:buFont typeface="Arial"/>
        <a:buChar char="»"/>
        <a:defRPr kumimoji="0" lang="ru-RU" sz="2000" kern="1200">
          <a:solidFill>
            <a:schemeClr val="tx2"/>
          </a:solidFill>
          <a:latin typeface="+mn-lt"/>
          <a:ea typeface="+mn-ea"/>
          <a:cs typeface="+mn-cs"/>
        </a:defRPr>
      </a:lvl5pPr>
      <a:lvl6pPr marL="2514600" indent="-228600" algn="l" rtl="0" eaLnBrk="1" latinLnBrk="0" hangingPunct="1">
        <a:spcBef>
          <a:spcPct val="20000"/>
        </a:spcBef>
        <a:buFont typeface="Arial"/>
        <a:buChar char="•"/>
        <a:defRPr kumimoji="0" lang="ru-RU"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lang="ru-RU"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lang="ru-RU"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lang="ru-RU" sz="2000" kern="1200">
          <a:solidFill>
            <a:schemeClr val="tx1"/>
          </a:solidFill>
          <a:latin typeface="+mn-lt"/>
          <a:ea typeface="+mn-ea"/>
          <a:cs typeface="+mn-cs"/>
        </a:defRPr>
      </a:lvl9pPr>
      <a:extLst/>
    </p:bodyStyle>
    <p:otherStyle>
      <a:lvl1pPr marL="0" algn="l" rtl="0" eaLnBrk="1" latinLnBrk="0" hangingPunct="1">
        <a:defRPr kumimoji="0" lang="ru-RU" kern="1200">
          <a:solidFill>
            <a:schemeClr val="tx1"/>
          </a:solidFill>
          <a:latin typeface="+mn-lt"/>
          <a:ea typeface="+mn-ea"/>
          <a:cs typeface="+mn-cs"/>
        </a:defRPr>
      </a:lvl1pPr>
      <a:lvl2pPr marL="457200" algn="l" rtl="0" eaLnBrk="1" latinLnBrk="0" hangingPunct="1">
        <a:defRPr kumimoji="0" lang="ru-RU" kern="1200">
          <a:solidFill>
            <a:schemeClr val="tx1"/>
          </a:solidFill>
          <a:latin typeface="+mn-lt"/>
          <a:ea typeface="+mn-ea"/>
          <a:cs typeface="+mn-cs"/>
        </a:defRPr>
      </a:lvl2pPr>
      <a:lvl3pPr marL="914400" algn="l" rtl="0" eaLnBrk="1" latinLnBrk="0" hangingPunct="1">
        <a:defRPr kumimoji="0" lang="ru-RU" kern="1200">
          <a:solidFill>
            <a:schemeClr val="tx1"/>
          </a:solidFill>
          <a:latin typeface="+mn-lt"/>
          <a:ea typeface="+mn-ea"/>
          <a:cs typeface="+mn-cs"/>
        </a:defRPr>
      </a:lvl3pPr>
      <a:lvl4pPr marL="1371600" algn="l" rtl="0" eaLnBrk="1" latinLnBrk="0" hangingPunct="1">
        <a:defRPr kumimoji="0" lang="ru-RU" kern="1200">
          <a:solidFill>
            <a:schemeClr val="tx1"/>
          </a:solidFill>
          <a:latin typeface="+mn-lt"/>
          <a:ea typeface="+mn-ea"/>
          <a:cs typeface="+mn-cs"/>
        </a:defRPr>
      </a:lvl4pPr>
      <a:lvl5pPr marL="1828800" algn="l" rtl="0" eaLnBrk="1" latinLnBrk="0" hangingPunct="1">
        <a:defRPr kumimoji="0" lang="ru-RU" kern="1200">
          <a:solidFill>
            <a:schemeClr val="tx1"/>
          </a:solidFill>
          <a:latin typeface="+mn-lt"/>
          <a:ea typeface="+mn-ea"/>
          <a:cs typeface="+mn-cs"/>
        </a:defRPr>
      </a:lvl5pPr>
      <a:lvl6pPr marL="2286000" algn="l" rtl="0" eaLnBrk="1" latinLnBrk="0" hangingPunct="1">
        <a:defRPr kumimoji="0" lang="ru-RU" kern="1200">
          <a:solidFill>
            <a:schemeClr val="tx1"/>
          </a:solidFill>
          <a:latin typeface="+mn-lt"/>
          <a:ea typeface="+mn-ea"/>
          <a:cs typeface="+mn-cs"/>
        </a:defRPr>
      </a:lvl6pPr>
      <a:lvl7pPr marL="2743200" algn="l" rtl="0" eaLnBrk="1" latinLnBrk="0" hangingPunct="1">
        <a:defRPr kumimoji="0" lang="ru-RU" kern="1200">
          <a:solidFill>
            <a:schemeClr val="tx1"/>
          </a:solidFill>
          <a:latin typeface="+mn-lt"/>
          <a:ea typeface="+mn-ea"/>
          <a:cs typeface="+mn-cs"/>
        </a:defRPr>
      </a:lvl7pPr>
      <a:lvl8pPr marL="3200400" algn="l" rtl="0" eaLnBrk="1" latinLnBrk="0" hangingPunct="1">
        <a:defRPr kumimoji="0" lang="ru-RU" kern="1200">
          <a:solidFill>
            <a:schemeClr val="tx1"/>
          </a:solidFill>
          <a:latin typeface="+mn-lt"/>
          <a:ea typeface="+mn-ea"/>
          <a:cs typeface="+mn-cs"/>
        </a:defRPr>
      </a:lvl8pPr>
      <a:lvl9pPr marL="3657600" algn="l" rtl="0" eaLnBrk="1" latinLnBrk="0" hangingPunct="1">
        <a:defRPr kumimoji="0" lang="ru-RU"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10 мифов о животных</a:t>
            </a:r>
            <a:endParaRPr lang="ru-RU" dirty="0"/>
          </a:p>
        </p:txBody>
      </p:sp>
      <p:sp>
        <p:nvSpPr>
          <p:cNvPr id="3" name="Подзаголовок 2"/>
          <p:cNvSpPr>
            <a:spLocks noGrp="1"/>
          </p:cNvSpPr>
          <p:nvPr>
            <p:ph type="subTitle" idx="1"/>
          </p:nvPr>
        </p:nvSpPr>
        <p:spPr/>
        <p:txBody>
          <a:bodyPr/>
          <a:lstStyle/>
          <a:p>
            <a:r>
              <a:rPr lang="ru-RU" dirty="0" smtClean="0"/>
              <a:t>Правда и вымыслы</a:t>
            </a:r>
            <a:endParaRPr lang="ru-RU" dirty="0"/>
          </a:p>
        </p:txBody>
      </p:sp>
      <p:pic>
        <p:nvPicPr>
          <p:cNvPr id="5" name="Рисунок 4" descr="66.gif"/>
          <p:cNvPicPr>
            <a:picLocks noChangeAspect="1"/>
          </p:cNvPicPr>
          <p:nvPr/>
        </p:nvPicPr>
        <p:blipFill>
          <a:blip r:embed="rId3" cstate="print"/>
          <a:stretch>
            <a:fillRect/>
          </a:stretch>
        </p:blipFill>
        <p:spPr>
          <a:xfrm>
            <a:off x="6084168" y="4437112"/>
            <a:ext cx="2711909" cy="2110358"/>
          </a:xfrm>
          <a:prstGeom prst="rect">
            <a:avLst/>
          </a:prstGeom>
        </p:spPr>
      </p:pic>
      <p:pic>
        <p:nvPicPr>
          <p:cNvPr id="6" name="Рисунок 5" descr="144.gif"/>
          <p:cNvPicPr>
            <a:picLocks noChangeAspect="1"/>
          </p:cNvPicPr>
          <p:nvPr/>
        </p:nvPicPr>
        <p:blipFill>
          <a:blip r:embed="rId4" cstate="print"/>
          <a:stretch>
            <a:fillRect/>
          </a:stretch>
        </p:blipFill>
        <p:spPr>
          <a:xfrm>
            <a:off x="539552" y="548680"/>
            <a:ext cx="2476752" cy="1867471"/>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r>
              <a:rPr lang="ru-RU" sz="2800" dirty="0" smtClean="0"/>
              <a:t>Иногда трудно отличить правду от вымысла, особенно когда дело касается животных. Их поведение иногда кажется окутанным тайной, так что неудивительно, что некоторые становятся объектами выдумок. Перед вами 10 мифов, и, познакомившись с ними, вы узнаете, что здесь правда, а что вымысел</a:t>
            </a:r>
            <a:r>
              <a:rPr lang="ru-RU" dirty="0" smtClean="0"/>
              <a:t>.</a:t>
            </a:r>
            <a:endParaRPr lang="ru-RU" dirty="0"/>
          </a:p>
        </p:txBody>
      </p:sp>
      <p:pic>
        <p:nvPicPr>
          <p:cNvPr id="4" name="Рисунок 3" descr="51.gif"/>
          <p:cNvPicPr>
            <a:picLocks noChangeAspect="1"/>
          </p:cNvPicPr>
          <p:nvPr/>
        </p:nvPicPr>
        <p:blipFill>
          <a:blip r:embed="rId3" cstate="print"/>
          <a:stretch>
            <a:fillRect/>
          </a:stretch>
        </p:blipFill>
        <p:spPr>
          <a:xfrm>
            <a:off x="251520" y="5373216"/>
            <a:ext cx="2359149" cy="1326366"/>
          </a:xfrm>
          <a:prstGeom prst="rect">
            <a:avLst/>
          </a:prstGeom>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571536"/>
          </a:xfrm>
        </p:spPr>
        <p:txBody>
          <a:bodyPr>
            <a:normAutofit fontScale="90000"/>
          </a:bodyPr>
          <a:lstStyle/>
          <a:p>
            <a:r>
              <a:rPr lang="ru-RU" b="1" dirty="0" smtClean="0"/>
              <a:t>Слоны ничего не забывают</a:t>
            </a:r>
            <a:endParaRPr lang="ru-RU" b="1"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115616" y="1052736"/>
            <a:ext cx="7128792" cy="4776290"/>
          </a:xfrm>
          <a:prstGeom prst="rect">
            <a:avLst/>
          </a:prstGeom>
          <a:noFill/>
          <a:ln w="9525">
            <a:solidFill>
              <a:schemeClr val="accent1"/>
            </a:solidFill>
            <a:miter lim="800000"/>
            <a:headEnd/>
            <a:tailEnd/>
          </a:ln>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620688"/>
            <a:ext cx="7132320" cy="5094312"/>
          </a:xfrm>
        </p:spPr>
        <p:txBody>
          <a:bodyPr>
            <a:normAutofit/>
          </a:bodyPr>
          <a:lstStyle/>
          <a:p>
            <a:r>
              <a:rPr lang="ru-RU" sz="2100" dirty="0" smtClean="0"/>
              <a:t>Вероятнее всего в основе этого утверждения лежит тот факт, что у слона самый большой мозг среди всех млекопитающих. Соответственно, чем больше масса мозга, тем лучше память. Слоны способны хранить в памяти карту всей территории, на которой они обитают, а это площадь примерно в 100 квадратных километров. Слоны кочуют стадами, и когда группа становится слишком большой, старшая дочь вожака уходит вместе с частью стада, однако она никогда не забывает своих родичей. Один исследователь стал свидетелем, как мать и дочь узнали друг друга спустя 23 года после разлуки.</a:t>
            </a:r>
          </a:p>
          <a:p>
            <a:endParaRPr lang="ru-RU" dirty="0" smtClean="0"/>
          </a:p>
          <a:p>
            <a:r>
              <a:rPr lang="ru-RU" b="1" dirty="0" smtClean="0"/>
              <a:t>Вывод: это утверждение - правда.</a:t>
            </a:r>
            <a:endParaRPr lang="ru-RU" b="1" dirty="0"/>
          </a:p>
        </p:txBody>
      </p:sp>
      <p:pic>
        <p:nvPicPr>
          <p:cNvPr id="4" name="Рисунок 3" descr="51.gif"/>
          <p:cNvPicPr>
            <a:picLocks noChangeAspect="1"/>
          </p:cNvPicPr>
          <p:nvPr/>
        </p:nvPicPr>
        <p:blipFill>
          <a:blip r:embed="rId3" cstate="print"/>
          <a:stretch>
            <a:fillRect/>
          </a:stretch>
        </p:blipFill>
        <p:spPr>
          <a:xfrm>
            <a:off x="251520" y="5373216"/>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643544"/>
          </a:xfrm>
        </p:spPr>
        <p:txBody>
          <a:bodyPr/>
          <a:lstStyle/>
          <a:p>
            <a:r>
              <a:rPr lang="ru-RU" b="1" dirty="0" smtClean="0"/>
              <a:t>Крокодилы - плаксы</a:t>
            </a:r>
            <a:endParaRPr lang="ru-RU"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899592" y="1052736"/>
            <a:ext cx="6939136" cy="4660786"/>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620688"/>
            <a:ext cx="7132320" cy="5094312"/>
          </a:xfrm>
        </p:spPr>
        <p:txBody>
          <a:bodyPr>
            <a:normAutofit/>
          </a:bodyPr>
          <a:lstStyle/>
          <a:p>
            <a:r>
              <a:rPr lang="ru-RU" sz="2400" dirty="0" smtClean="0"/>
              <a:t>«Крокодиловы слезы» - это выражение используется уже много веков разными народами и означает фальшивые слезы, притворное сожаление. Действительно, когда крокодил убивает добычу, у него из глаз текут слезы. Почему же это происходит? Крокодилы не могут жевать, они разрывают жертву на куски и проглатывают их целиком. По стечению обстоятельств, слезные железы расположены как раз рядом с горлом, и процесс питания в прямом смысле слова выжимает слезы из глаз крокодила.</a:t>
            </a:r>
            <a:endParaRPr lang="ru-RU" dirty="0" smtClean="0"/>
          </a:p>
          <a:p>
            <a:r>
              <a:rPr lang="ru-RU" b="1" dirty="0" smtClean="0"/>
              <a:t>Вывод: это утверждение — правда.</a:t>
            </a:r>
          </a:p>
        </p:txBody>
      </p:sp>
      <p:pic>
        <p:nvPicPr>
          <p:cNvPr id="4" name="Рисунок 3" descr="51.gif"/>
          <p:cNvPicPr>
            <a:picLocks noChangeAspect="1"/>
          </p:cNvPicPr>
          <p:nvPr/>
        </p:nvPicPr>
        <p:blipFill>
          <a:blip r:embed="rId3" cstate="print"/>
          <a:stretch>
            <a:fillRect/>
          </a:stretch>
        </p:blipFill>
        <p:spPr>
          <a:xfrm>
            <a:off x="251520" y="5373216"/>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571536"/>
          </a:xfrm>
        </p:spPr>
        <p:txBody>
          <a:bodyPr>
            <a:normAutofit fontScale="90000"/>
          </a:bodyPr>
          <a:lstStyle/>
          <a:p>
            <a:r>
              <a:rPr lang="ru-RU" b="1" dirty="0" smtClean="0"/>
              <a:t>В марте зайцы сходят с ума</a:t>
            </a:r>
            <a:endParaRPr lang="ru-RU"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971600" y="1124744"/>
            <a:ext cx="7373619" cy="4608513"/>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692696"/>
            <a:ext cx="7132320" cy="5022304"/>
          </a:xfrm>
        </p:spPr>
        <p:txBody>
          <a:bodyPr>
            <a:normAutofit/>
          </a:bodyPr>
          <a:lstStyle/>
          <a:p>
            <a:r>
              <a:rPr lang="ru-RU" sz="2200" dirty="0" smtClean="0"/>
              <a:t>Выражение «сумасшедший как мартовский заяц», возможно, знакомо не всем. Оно появилось в Англии в 15 веке. Слово «сумасшедший» можно применить к поведению, которое из обычно тихого и спокойного внезапно становится странным, буйным, резким. Именно так начинают вести себя зайцы во время периода размножения. В начале сезона, ещё не желающие спариваться самки часто используют передние лапы, чтобы отбросить слишком настойчивых самцов. В старые времена, такое поведение ошибочно принималось за борьбу самцов за расположение самок.</a:t>
            </a:r>
          </a:p>
          <a:p>
            <a:r>
              <a:rPr lang="ru-RU" b="1" dirty="0" smtClean="0"/>
              <a:t>Вывод: это утверждение — правда.</a:t>
            </a:r>
            <a:endParaRPr lang="ru-RU" b="1" dirty="0"/>
          </a:p>
        </p:txBody>
      </p:sp>
      <p:pic>
        <p:nvPicPr>
          <p:cNvPr id="4" name="Рисунок 3" descr="51.gif"/>
          <p:cNvPicPr>
            <a:picLocks noChangeAspect="1"/>
          </p:cNvPicPr>
          <p:nvPr/>
        </p:nvPicPr>
        <p:blipFill>
          <a:blip r:embed="rId3" cstate="print"/>
          <a:stretch>
            <a:fillRect/>
          </a:stretch>
        </p:blipFill>
        <p:spPr>
          <a:xfrm>
            <a:off x="251520" y="5373216"/>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859568"/>
          </a:xfrm>
        </p:spPr>
        <p:txBody>
          <a:bodyPr>
            <a:normAutofit/>
          </a:bodyPr>
          <a:lstStyle/>
          <a:p>
            <a:pPr algn="ctr"/>
            <a:r>
              <a:rPr lang="ru-RU" sz="2800" b="1" dirty="0" smtClean="0"/>
              <a:t>Сурки предсказывают наступление весны</a:t>
            </a:r>
            <a:endParaRPr lang="ru-RU" sz="2800"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83568" y="1412776"/>
            <a:ext cx="7705357" cy="4340684"/>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548680"/>
            <a:ext cx="7132320" cy="5166320"/>
          </a:xfrm>
        </p:spPr>
        <p:txBody>
          <a:bodyPr/>
          <a:lstStyle/>
          <a:p>
            <a:r>
              <a:rPr lang="ru-RU" dirty="0" smtClean="0"/>
              <a:t>Сурок - это единственное млекопитающее, в честь которого назван традиционный американский праздник. Отмечается он 2 февраля. Как гласит легенда, каждый год в этот день сурок пробуждается от зимней спячки. Согласно поверью, если день пасмурный, сурок не видит своей тени и спокойно покидает нору — значит, зима скоро закончится и весна будет ранняя. Если же день солнечный, сурок видит свою тень и прячется обратно в нору — будет ещё шесть недель зимы. Можно ли верить этому прогнозу? Во время зимней спячки, длящейся до 6 месяцев, сурки уничтожают 1</a:t>
            </a:r>
            <a:r>
              <a:rPr lang="en-US" dirty="0" smtClean="0"/>
              <a:t>/</a:t>
            </a:r>
            <a:r>
              <a:rPr lang="ru-RU" dirty="0" smtClean="0"/>
              <a:t>3 своего веса. Просыпаясь, они реагируют на изменения температуры и света, именно эти два фактора влияют на прогноз погоды.</a:t>
            </a:r>
          </a:p>
          <a:p>
            <a:r>
              <a:rPr lang="ru-RU" b="1" dirty="0" smtClean="0"/>
              <a:t>Вывод: это утверждение — правда.</a:t>
            </a:r>
            <a:endParaRPr lang="ru-RU" b="1" dirty="0"/>
          </a:p>
        </p:txBody>
      </p:sp>
      <p:pic>
        <p:nvPicPr>
          <p:cNvPr id="4" name="Рисунок 3" descr="51.gif"/>
          <p:cNvPicPr>
            <a:picLocks noChangeAspect="1"/>
          </p:cNvPicPr>
          <p:nvPr/>
        </p:nvPicPr>
        <p:blipFill>
          <a:blip r:embed="rId3" cstate="print"/>
          <a:stretch>
            <a:fillRect/>
          </a:stretch>
        </p:blipFill>
        <p:spPr>
          <a:xfrm>
            <a:off x="251520" y="5373216"/>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571536"/>
          </a:xfrm>
        </p:spPr>
        <p:txBody>
          <a:bodyPr>
            <a:normAutofit fontScale="90000"/>
          </a:bodyPr>
          <a:lstStyle/>
          <a:p>
            <a:r>
              <a:rPr lang="ru-RU" b="1" dirty="0" smtClean="0"/>
              <a:t>Летучие мыши слепые</a:t>
            </a:r>
            <a:endParaRPr lang="ru-RU"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755576" y="1124744"/>
            <a:ext cx="7416824" cy="4635516"/>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692696"/>
            <a:ext cx="7132320" cy="5022304"/>
          </a:xfrm>
        </p:spPr>
        <p:txBody>
          <a:bodyPr/>
          <a:lstStyle/>
          <a:p>
            <a:r>
              <a:rPr lang="ru-RU" sz="2400" dirty="0" smtClean="0"/>
              <a:t>Часто можно услышать выражение «слепой, как летучая мышь». Оно появилось в результате наблюдений за тем, как эти животные могут ориентироваться в полной темноте. При этом летучие мыши пользуются ультразвуковой </a:t>
            </a:r>
            <a:r>
              <a:rPr lang="ru-RU" sz="2400" dirty="0" err="1" smtClean="0"/>
              <a:t>эхолокацией</a:t>
            </a:r>
            <a:r>
              <a:rPr lang="ru-RU" sz="2400" dirty="0" smtClean="0"/>
              <a:t>, что вовсе не означает отсутствия у них зрения. Их маленькие и плохо развитые глаза тем не менее полностью выполняют свою функцию, кроме того мыши имеют превосходный слух и обоняние.</a:t>
            </a:r>
            <a:endParaRPr lang="ru-RU" dirty="0" smtClean="0"/>
          </a:p>
          <a:p>
            <a:r>
              <a:rPr lang="ru-RU" b="1" dirty="0" smtClean="0"/>
              <a:t>Вывод: это утверждение ложно.</a:t>
            </a:r>
            <a:endParaRPr lang="ru-RU" b="1" dirty="0"/>
          </a:p>
        </p:txBody>
      </p:sp>
      <p:pic>
        <p:nvPicPr>
          <p:cNvPr id="4" name="Рисунок 3" descr="51.gif"/>
          <p:cNvPicPr>
            <a:picLocks noChangeAspect="1"/>
          </p:cNvPicPr>
          <p:nvPr/>
        </p:nvPicPr>
        <p:blipFill>
          <a:blip r:embed="rId3" cstate="print"/>
          <a:stretch>
            <a:fillRect/>
          </a:stretch>
        </p:blipFill>
        <p:spPr>
          <a:xfrm>
            <a:off x="251520" y="5301208"/>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787560"/>
          </a:xfrm>
        </p:spPr>
        <p:txBody>
          <a:bodyPr>
            <a:normAutofit fontScale="90000"/>
          </a:bodyPr>
          <a:lstStyle/>
          <a:p>
            <a:pPr algn="ctr"/>
            <a:r>
              <a:rPr lang="ru-RU" sz="2800" b="1" dirty="0" smtClean="0"/>
              <a:t>Старую собаку не выучить новым фокусам</a:t>
            </a:r>
            <a:endParaRPr lang="ru-RU" sz="2800"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259632" y="1161213"/>
            <a:ext cx="6264695" cy="4695907"/>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692696"/>
            <a:ext cx="7132320" cy="5022304"/>
          </a:xfrm>
        </p:spPr>
        <p:txBody>
          <a:bodyPr/>
          <a:lstStyle/>
          <a:p>
            <a:r>
              <a:rPr lang="ru-RU" sz="2400" dirty="0" smtClean="0"/>
              <a:t>То, что возраст собаки далек, от юного не означает, что она не сможет выучить пару-тройку новых трюков. Ежедневных 15-минутных занятий в течение 2-х недель хватает, чтобы даже самый упрямый пес научился командам сидеть, стоять, апорт и всему, что только пожелает ваша душа. И возраст здесь не помеха. Поговорку можно скорее отнести к людям, которые становятся рабами своих привычек.</a:t>
            </a:r>
          </a:p>
          <a:p>
            <a:endParaRPr lang="ru-RU" dirty="0" smtClean="0"/>
          </a:p>
          <a:p>
            <a:r>
              <a:rPr lang="ru-RU" b="1" dirty="0" smtClean="0"/>
              <a:t>Вывод: утверждение ложно.</a:t>
            </a:r>
            <a:endParaRPr lang="ru-RU" b="1" dirty="0"/>
          </a:p>
        </p:txBody>
      </p:sp>
      <p:pic>
        <p:nvPicPr>
          <p:cNvPr id="4" name="Рисунок 3" descr="51.gif"/>
          <p:cNvPicPr>
            <a:picLocks noChangeAspect="1"/>
          </p:cNvPicPr>
          <p:nvPr/>
        </p:nvPicPr>
        <p:blipFill>
          <a:blip r:embed="rId3" cstate="print"/>
          <a:stretch>
            <a:fillRect/>
          </a:stretch>
        </p:blipFill>
        <p:spPr>
          <a:xfrm>
            <a:off x="251520" y="5301208"/>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787560"/>
          </a:xfrm>
        </p:spPr>
        <p:txBody>
          <a:bodyPr>
            <a:noAutofit/>
          </a:bodyPr>
          <a:lstStyle/>
          <a:p>
            <a:pPr algn="ctr"/>
            <a:r>
              <a:rPr lang="ru-RU" sz="2400" b="1" dirty="0" smtClean="0"/>
              <a:t>Если взять птенца в руки, то его родители перестанут признавать своим</a:t>
            </a:r>
            <a:endParaRPr lang="ru-RU" sz="2400" b="1"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187624" y="1196752"/>
            <a:ext cx="6840760" cy="4560507"/>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692696"/>
            <a:ext cx="7132320" cy="5022304"/>
          </a:xfrm>
        </p:spPr>
        <p:txBody>
          <a:bodyPr/>
          <a:lstStyle/>
          <a:p>
            <a:r>
              <a:rPr lang="ru-RU" sz="2400" dirty="0" smtClean="0"/>
              <a:t>На самом деле нюх у птиц практически не развит. В основном они полагаются на зрение. Да и в любом случае ни одна птица ни за что просто так не откажется от своего птенца. Миф навеян особенностью пернатых родителей отлетать от гнезда в надежде отвлечь внимание на себя и увести подальше от птенцов. Но даже если этот номер не проходит, родители наблюдают за гнездом с безопасного расстояния и как только угроза минует, возвращаются к своим птенцам.</a:t>
            </a:r>
          </a:p>
          <a:p>
            <a:r>
              <a:rPr lang="ru-RU" b="1" dirty="0" smtClean="0"/>
              <a:t>Вывод: утверждение ложно.</a:t>
            </a:r>
            <a:endParaRPr lang="ru-RU" b="1" dirty="0"/>
          </a:p>
        </p:txBody>
      </p:sp>
      <p:pic>
        <p:nvPicPr>
          <p:cNvPr id="4" name="Рисунок 3" descr="51.gif"/>
          <p:cNvPicPr>
            <a:picLocks noChangeAspect="1"/>
          </p:cNvPicPr>
          <p:nvPr/>
        </p:nvPicPr>
        <p:blipFill>
          <a:blip r:embed="rId3" cstate="print"/>
          <a:stretch>
            <a:fillRect/>
          </a:stretch>
        </p:blipFill>
        <p:spPr>
          <a:xfrm>
            <a:off x="251520" y="5301208"/>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643544"/>
          </a:xfrm>
        </p:spPr>
        <p:txBody>
          <a:bodyPr>
            <a:normAutofit/>
          </a:bodyPr>
          <a:lstStyle/>
          <a:p>
            <a:r>
              <a:rPr lang="ru-RU" sz="2800" b="1" dirty="0" smtClean="0"/>
              <a:t>Верблюды хранят воду в горбах</a:t>
            </a:r>
            <a:endParaRPr lang="ru-RU" sz="2800" b="1"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259632" y="1196752"/>
            <a:ext cx="6265919" cy="4699439"/>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548680"/>
            <a:ext cx="7132320" cy="5166320"/>
          </a:xfrm>
        </p:spPr>
        <p:txBody>
          <a:bodyPr>
            <a:normAutofit/>
          </a:bodyPr>
          <a:lstStyle/>
          <a:p>
            <a:r>
              <a:rPr lang="ru-RU" sz="1900" dirty="0" smtClean="0"/>
              <a:t>Верблюд может прожить 7 суток без воды, но не потому что он держит недельный запас воды у себя в горбах. Они могут избежать обезвоживания, которое убило бы большинство других животных благодаря большому количеству овальных красных кровяных телец (в отличие от обычной округлой формы). Кровь сохраняет нормальную текучесть даже при сильном сгущении, поскольку узкие овальные эритроциты беспрепятственно проходят через капилляры. Кроме того, эритроциты верблюда обладают способностью накапливать жидкость, увеличиваясь при этом в объёме до 2,5 раз. Горб это ни что иное как большая груда жира. Жир, содержащийся в горбах, не расщепляется на воду, как считалось на протяжении долгого времени, а играет роль запаса питания для организма. </a:t>
            </a:r>
          </a:p>
          <a:p>
            <a:r>
              <a:rPr lang="ru-RU" b="1" dirty="0" smtClean="0"/>
              <a:t>Вывод: утверждение ложно.</a:t>
            </a:r>
          </a:p>
        </p:txBody>
      </p:sp>
      <p:pic>
        <p:nvPicPr>
          <p:cNvPr id="4" name="Рисунок 3" descr="51.gif"/>
          <p:cNvPicPr>
            <a:picLocks noChangeAspect="1"/>
          </p:cNvPicPr>
          <p:nvPr/>
        </p:nvPicPr>
        <p:blipFill>
          <a:blip r:embed="rId3" cstate="print"/>
          <a:stretch>
            <a:fillRect/>
          </a:stretch>
        </p:blipFill>
        <p:spPr>
          <a:xfrm>
            <a:off x="251520" y="5301208"/>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643544"/>
          </a:xfrm>
        </p:spPr>
        <p:txBody>
          <a:bodyPr/>
          <a:lstStyle/>
          <a:p>
            <a:r>
              <a:rPr lang="ru-RU" b="1" dirty="0" smtClean="0"/>
              <a:t>Уховертки живут в ушах</a:t>
            </a:r>
            <a:endParaRPr lang="ru-RU" b="1"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1115616" y="980728"/>
            <a:ext cx="6361591" cy="4771193"/>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692696"/>
            <a:ext cx="7132320" cy="5022304"/>
          </a:xfrm>
        </p:spPr>
        <p:txBody>
          <a:bodyPr/>
          <a:lstStyle/>
          <a:p>
            <a:r>
              <a:rPr lang="ru-RU" sz="2100" dirty="0" smtClean="0"/>
              <a:t>Уховертки это сравнительно небольшие насекомые, длиной 4—40 мм, с сильно уплощенным и удлиненным очень гибким телом, несущим на вершине брюшка два длинных </a:t>
            </a:r>
            <a:r>
              <a:rPr lang="ru-RU" sz="2100" dirty="0" err="1" smtClean="0"/>
              <a:t>хитинизированных</a:t>
            </a:r>
            <a:r>
              <a:rPr lang="ru-RU" sz="2100" dirty="0" smtClean="0"/>
              <a:t> отростка — клещи. Не смотря на то, что уховертки предпочитают прятаться в теплых, влажных местах, они вряд ли выберут в качестве убежища ваши уши. Даже если кто-то из них и попытается, он не сможет проникнуть глубоко — ушной канал заблокирован толстой костью, и никто не сможет прогрызть ее. Так откуда же это существо получило свое имя? Дело в том, что в сложенном состоянии ее крылья вместе с надкрыльями отдаленно похожи на ушную раковину человека.</a:t>
            </a:r>
          </a:p>
          <a:p>
            <a:r>
              <a:rPr lang="ru-RU" b="1" dirty="0" smtClean="0"/>
              <a:t>Вывод: утверждение ложно.</a:t>
            </a:r>
            <a:endParaRPr lang="ru-RU" b="1" dirty="0"/>
          </a:p>
        </p:txBody>
      </p:sp>
      <p:pic>
        <p:nvPicPr>
          <p:cNvPr id="4" name="Рисунок 3" descr="51.gif"/>
          <p:cNvPicPr>
            <a:picLocks noChangeAspect="1"/>
          </p:cNvPicPr>
          <p:nvPr/>
        </p:nvPicPr>
        <p:blipFill>
          <a:blip r:embed="rId3" cstate="print"/>
          <a:stretch>
            <a:fillRect/>
          </a:stretch>
        </p:blipFill>
        <p:spPr>
          <a:xfrm>
            <a:off x="251520" y="5301208"/>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265176"/>
            <a:ext cx="7132319" cy="787560"/>
          </a:xfrm>
        </p:spPr>
        <p:txBody>
          <a:bodyPr>
            <a:noAutofit/>
          </a:bodyPr>
          <a:lstStyle/>
          <a:p>
            <a:pPr algn="ctr"/>
            <a:r>
              <a:rPr lang="ru-RU" sz="2800" b="1" dirty="0" smtClean="0"/>
              <a:t>Лемминги совершают массовые самоубийства</a:t>
            </a:r>
            <a:endParaRPr lang="ru-RU" sz="2800" b="1"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899592" y="1124744"/>
            <a:ext cx="6696744" cy="4620753"/>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5840" y="692696"/>
            <a:ext cx="7132320" cy="5022304"/>
          </a:xfrm>
        </p:spPr>
        <p:txBody>
          <a:bodyPr>
            <a:normAutofit lnSpcReduction="10000"/>
          </a:bodyPr>
          <a:lstStyle/>
          <a:p>
            <a:r>
              <a:rPr lang="ru-RU" dirty="0" smtClean="0"/>
              <a:t>Миф о леммингах занимает первую строку в нашем списке, так как существует уже 5 веков Еще в начале 16-го века один географ предположил, что они падают с неба в время бури. Сейчас многие считают, что во время миграции зверьки совершают групповые самоубийства, но на самом деле все не так драматично. Каждые три-четыре года популяция находится на грани исчезновения из-за отсутствия пищи, и зверьки совершают массовые миграции. При этом им приходится прыгать со скал в воду и проплывать большие расстояния, что вызывает истощение и может привести к смерти. Миф получил свое подтверждение также в документальном фильме, получившем </a:t>
            </a:r>
            <a:r>
              <a:rPr lang="ru-RU" dirty="0" err="1" smtClean="0"/>
              <a:t>кинопремию</a:t>
            </a:r>
            <a:r>
              <a:rPr lang="ru-RU" dirty="0" smtClean="0"/>
              <a:t> Оскар в 1958 году, где сцена массового самоубийства леммингов была полностью постановочной и не была снята в живой природе. Позже эта сцена была вырезана.</a:t>
            </a:r>
          </a:p>
          <a:p>
            <a:r>
              <a:rPr lang="ru-RU" b="1" dirty="0" smtClean="0"/>
              <a:t>Вывод: утверждение ложно.</a:t>
            </a:r>
            <a:endParaRPr lang="ru-RU" b="1" dirty="0"/>
          </a:p>
        </p:txBody>
      </p:sp>
      <p:pic>
        <p:nvPicPr>
          <p:cNvPr id="4" name="Рисунок 3" descr="51.gif"/>
          <p:cNvPicPr>
            <a:picLocks noChangeAspect="1"/>
          </p:cNvPicPr>
          <p:nvPr/>
        </p:nvPicPr>
        <p:blipFill>
          <a:blip r:embed="rId3" cstate="print"/>
          <a:stretch>
            <a:fillRect/>
          </a:stretch>
        </p:blipFill>
        <p:spPr>
          <a:xfrm>
            <a:off x="251520" y="5301208"/>
            <a:ext cx="2359149" cy="132636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2.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Тема14">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ppt/theme/theme2.xml><?xml version="1.0" encoding="utf-8"?>
<a:theme xmlns:a="http://schemas.openxmlformats.org/drawingml/2006/main" name="Тема6">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ppt/theme/theme3.xml><?xml version="1.0" encoding="utf-8"?>
<a:theme xmlns:a="http://schemas.openxmlformats.org/drawingml/2006/main" name="Тема7">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ppt/theme/theme4.xml><?xml version="1.0" encoding="utf-8"?>
<a:theme xmlns:a="http://schemas.openxmlformats.org/drawingml/2006/main" name="ms_pptprojoverview_tp01018456">
  <a:themeElements>
    <a:clrScheme name="ms_pptprojoverview_tp01018456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ms_pptprojoverview_tp01018456">
      <a:majorFont>
        <a:latin typeface="Trebuchet MS"/>
        <a:ea typeface=""/>
        <a:cs typeface=""/>
      </a:majorFont>
      <a:minorFont>
        <a:latin typeface="Trebuchet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s_pptprojoverview_tp01018456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ms_pptprojoverview_tp01018456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ms_pptprojoverview_tp01018456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Textured template_Green Segoe_TP10286782">
  <a:themeElements>
    <a:clrScheme name="Green Template-Template">
      <a:dk1>
        <a:srgbClr val="000000"/>
      </a:dk1>
      <a:lt1>
        <a:srgbClr val="FFFFFF"/>
      </a:lt1>
      <a:dk2>
        <a:srgbClr val="1F7335"/>
      </a:dk2>
      <a:lt2>
        <a:srgbClr val="C4FF89"/>
      </a:lt2>
      <a:accent1>
        <a:srgbClr val="FFC000"/>
      </a:accent1>
      <a:accent2>
        <a:srgbClr val="3497AE"/>
      </a:accent2>
      <a:accent3>
        <a:srgbClr val="DF8045"/>
      </a:accent3>
      <a:accent4>
        <a:srgbClr val="7DCC2E"/>
      </a:accent4>
      <a:accent5>
        <a:srgbClr val="FF9929"/>
      </a:accent5>
      <a:accent6>
        <a:srgbClr val="7D3DA1"/>
      </a:accent6>
      <a:hlink>
        <a:srgbClr val="F0ED7B"/>
      </a:hlink>
      <a:folHlink>
        <a:srgbClr val="F3EB4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6.xml><?xml version="1.0" encoding="utf-8"?>
<a:theme xmlns:a="http://schemas.openxmlformats.org/drawingml/2006/main" name="Белый текст и шрифт Courier для слайдов с кодом">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7.xml><?xml version="1.0" encoding="utf-8"?>
<a:theme xmlns:a="http://schemas.openxmlformats.org/drawingml/2006/main" name="Green Segoe 4-3 template-template_April-17-2007">
  <a:themeElements>
    <a:clrScheme name="Green Template-Template">
      <a:dk1>
        <a:srgbClr val="000000"/>
      </a:dk1>
      <a:lt1>
        <a:srgbClr val="FFFFFF"/>
      </a:lt1>
      <a:dk2>
        <a:srgbClr val="1F7335"/>
      </a:dk2>
      <a:lt2>
        <a:srgbClr val="C4FF89"/>
      </a:lt2>
      <a:accent1>
        <a:srgbClr val="FFC000"/>
      </a:accent1>
      <a:accent2>
        <a:srgbClr val="3497AE"/>
      </a:accent2>
      <a:accent3>
        <a:srgbClr val="DF8045"/>
      </a:accent3>
      <a:accent4>
        <a:srgbClr val="7DCC2E"/>
      </a:accent4>
      <a:accent5>
        <a:srgbClr val="FF9929"/>
      </a:accent5>
      <a:accent6>
        <a:srgbClr val="7D3DA1"/>
      </a:accent6>
      <a:hlink>
        <a:srgbClr val="F0ED7B"/>
      </a:hlink>
      <a:folHlink>
        <a:srgbClr val="F3EB4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8.xml><?xml version="1.0" encoding="utf-8"?>
<a:theme xmlns:a="http://schemas.openxmlformats.org/drawingml/2006/main" name="1_Белый текст и шрифт Courier для слайдов с кодом">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9.xml><?xml version="1.0" encoding="utf-8"?>
<a:theme xmlns:a="http://schemas.openxmlformats.org/drawingml/2006/main" name="2_Белый текст и шрифт Courier для слайдов с кодом">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10.xml><?xml version="1.0" encoding="utf-8"?>
<a:theme xmlns:a="http://schemas.openxmlformats.org/drawingml/2006/main" name="1_Green Swirls Segoe Template_TP10286739">
  <a:themeElements>
    <a:clrScheme name="Green Template-Template">
      <a:dk1>
        <a:srgbClr val="000000"/>
      </a:dk1>
      <a:lt1>
        <a:srgbClr val="FFFFFF"/>
      </a:lt1>
      <a:dk2>
        <a:srgbClr val="1F7335"/>
      </a:dk2>
      <a:lt2>
        <a:srgbClr val="C4FF89"/>
      </a:lt2>
      <a:accent1>
        <a:srgbClr val="FFC000"/>
      </a:accent1>
      <a:accent2>
        <a:srgbClr val="3497AE"/>
      </a:accent2>
      <a:accent3>
        <a:srgbClr val="DF8045"/>
      </a:accent3>
      <a:accent4>
        <a:srgbClr val="7DCC2E"/>
      </a:accent4>
      <a:accent5>
        <a:srgbClr val="FF9929"/>
      </a:accent5>
      <a:accent6>
        <a:srgbClr val="7D3DA1"/>
      </a:accent6>
      <a:hlink>
        <a:srgbClr val="F0ED7B"/>
      </a:hlink>
      <a:folHlink>
        <a:srgbClr val="F3EB4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11.xml><?xml version="1.0" encoding="utf-8"?>
<a:theme xmlns:a="http://schemas.openxmlformats.org/drawingml/2006/main" name="3_Белый текст и шрифт Courier для слайдов с кодом">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12.xml><?xml version="1.0" encoding="utf-8"?>
<a:theme xmlns:a="http://schemas.openxmlformats.org/drawingml/2006/main" name="QuizShow">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13.xml><?xml version="1.0" encoding="utf-8"?>
<a:theme xmlns:a="http://schemas.openxmlformats.org/drawingml/2006/main" name="ContemporaryPhotoAlbum">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1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Тема14</Template>
  <TotalTime>21</TotalTime>
  <Words>1201</Words>
  <Application>Microsoft Office PowerPoint</Application>
  <PresentationFormat>Экран (4:3)</PresentationFormat>
  <Paragraphs>60</Paragraphs>
  <Slides>22</Slides>
  <Notes>13</Notes>
  <HiddenSlides>0</HiddenSlides>
  <MMClips>0</MMClips>
  <ScaleCrop>false</ScaleCrop>
  <HeadingPairs>
    <vt:vector size="4" baseType="variant">
      <vt:variant>
        <vt:lpstr>Тема</vt:lpstr>
      </vt:variant>
      <vt:variant>
        <vt:i4>13</vt:i4>
      </vt:variant>
      <vt:variant>
        <vt:lpstr>Заголовки слайдов</vt:lpstr>
      </vt:variant>
      <vt:variant>
        <vt:i4>22</vt:i4>
      </vt:variant>
    </vt:vector>
  </HeadingPairs>
  <TitlesOfParts>
    <vt:vector size="35" baseType="lpstr">
      <vt:lpstr>Тема14</vt:lpstr>
      <vt:lpstr>Тема6</vt:lpstr>
      <vt:lpstr>Тема7</vt:lpstr>
      <vt:lpstr>ms_pptprojoverview_tp01018456</vt:lpstr>
      <vt:lpstr>1_Textured template_Green Segoe_TP10286782</vt:lpstr>
      <vt:lpstr>Белый текст и шрифт Courier для слайдов с кодом</vt:lpstr>
      <vt:lpstr>Green Segoe 4-3 template-template_April-17-2007</vt:lpstr>
      <vt:lpstr>1_Белый текст и шрифт Courier для слайдов с кодом</vt:lpstr>
      <vt:lpstr>2_Белый текст и шрифт Courier для слайдов с кодом</vt:lpstr>
      <vt:lpstr>1_Green Swirls Segoe Template_TP10286739</vt:lpstr>
      <vt:lpstr>3_Белый текст и шрифт Courier для слайдов с кодом</vt:lpstr>
      <vt:lpstr>QuizShow</vt:lpstr>
      <vt:lpstr>ContemporaryPhotoAlbum</vt:lpstr>
      <vt:lpstr>10 мифов о животных</vt:lpstr>
      <vt:lpstr>Слайд 2</vt:lpstr>
      <vt:lpstr>Слоны ничего не забывают</vt:lpstr>
      <vt:lpstr>Слайд 4</vt:lpstr>
      <vt:lpstr>Крокодилы - плаксы</vt:lpstr>
      <vt:lpstr>Слайд 6</vt:lpstr>
      <vt:lpstr>В марте зайцы сходят с ума</vt:lpstr>
      <vt:lpstr>Слайд 8</vt:lpstr>
      <vt:lpstr>Сурки предсказывают наступление весны</vt:lpstr>
      <vt:lpstr>Слайд 10</vt:lpstr>
      <vt:lpstr>Летучие мыши слепые</vt:lpstr>
      <vt:lpstr>Слайд 12</vt:lpstr>
      <vt:lpstr>Старую собаку не выучить новым фокусам</vt:lpstr>
      <vt:lpstr>Слайд 14</vt:lpstr>
      <vt:lpstr>Если взять птенца в руки, то его родители перестанут признавать своим</vt:lpstr>
      <vt:lpstr>Слайд 16</vt:lpstr>
      <vt:lpstr>Верблюды хранят воду в горбах</vt:lpstr>
      <vt:lpstr>Слайд 18</vt:lpstr>
      <vt:lpstr>Уховертки живут в ушах</vt:lpstr>
      <vt:lpstr>Слайд 20</vt:lpstr>
      <vt:lpstr>Лемминги совершают массовые самоубийства</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мифов о животных</dc:title>
  <dc:subject>Животные</dc:subject>
  <dc:creator>www.zooclub.ru</dc:creator>
  <cp:keywords>животные, дикие животные</cp:keywords>
  <dc:description>Данная презентация может использоваться для личных целей, но не может быть опубликована в сети интернет на других сайтах.</dc:description>
  <cp:lastModifiedBy>user1</cp:lastModifiedBy>
  <cp:revision>12</cp:revision>
  <dcterms:created xsi:type="dcterms:W3CDTF">2014-02-17T21:20:55Z</dcterms:created>
  <dcterms:modified xsi:type="dcterms:W3CDTF">2014-03-31T07:49:01Z</dcterms:modified>
  <cp:contentStatus>Окончательное</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