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9"/>
  </p:notesMasterIdLst>
  <p:sldIdLst>
    <p:sldId id="297" r:id="rId2"/>
    <p:sldId id="257" r:id="rId3"/>
    <p:sldId id="281" r:id="rId4"/>
    <p:sldId id="283" r:id="rId5"/>
    <p:sldId id="284" r:id="rId6"/>
    <p:sldId id="285" r:id="rId7"/>
    <p:sldId id="286" r:id="rId8"/>
    <p:sldId id="287" r:id="rId9"/>
    <p:sldId id="288" r:id="rId10"/>
    <p:sldId id="289" r:id="rId11"/>
    <p:sldId id="290" r:id="rId12"/>
    <p:sldId id="291" r:id="rId13"/>
    <p:sldId id="292" r:id="rId14"/>
    <p:sldId id="293" r:id="rId15"/>
    <p:sldId id="298" r:id="rId16"/>
    <p:sldId id="294" r:id="rId17"/>
    <p:sldId id="296" r:id="rId18"/>
  </p:sldIdLst>
  <p:sldSz cx="9144000" cy="6858000" type="screen4x3"/>
  <p:notesSz cx="6858000" cy="9144000"/>
  <p:defaultTextStyle>
    <a:defPPr>
      <a:defRPr lang="ru-RU"/>
    </a:defPPr>
    <a:lvl1pPr algn="l" rtl="0" fontAlgn="base">
      <a:spcBef>
        <a:spcPct val="0"/>
      </a:spcBef>
      <a:spcAft>
        <a:spcPct val="0"/>
      </a:spcAft>
      <a:defRPr kumimoji="1" kern="1200">
        <a:solidFill>
          <a:schemeClr val="tx1"/>
        </a:solidFill>
        <a:latin typeface="Times New Roman" pitchFamily="18" charset="0"/>
        <a:ea typeface="+mn-ea"/>
        <a:cs typeface="+mn-cs"/>
      </a:defRPr>
    </a:lvl1pPr>
    <a:lvl2pPr marL="457200" algn="l" rtl="0" fontAlgn="base">
      <a:spcBef>
        <a:spcPct val="0"/>
      </a:spcBef>
      <a:spcAft>
        <a:spcPct val="0"/>
      </a:spcAft>
      <a:defRPr kumimoji="1" kern="1200">
        <a:solidFill>
          <a:schemeClr val="tx1"/>
        </a:solidFill>
        <a:latin typeface="Times New Roman" pitchFamily="18" charset="0"/>
        <a:ea typeface="+mn-ea"/>
        <a:cs typeface="+mn-cs"/>
      </a:defRPr>
    </a:lvl2pPr>
    <a:lvl3pPr marL="914400" algn="l" rtl="0" fontAlgn="base">
      <a:spcBef>
        <a:spcPct val="0"/>
      </a:spcBef>
      <a:spcAft>
        <a:spcPct val="0"/>
      </a:spcAft>
      <a:defRPr kumimoji="1" kern="1200">
        <a:solidFill>
          <a:schemeClr val="tx1"/>
        </a:solidFill>
        <a:latin typeface="Times New Roman" pitchFamily="18" charset="0"/>
        <a:ea typeface="+mn-ea"/>
        <a:cs typeface="+mn-cs"/>
      </a:defRPr>
    </a:lvl3pPr>
    <a:lvl4pPr marL="1371600" algn="l" rtl="0" fontAlgn="base">
      <a:spcBef>
        <a:spcPct val="0"/>
      </a:spcBef>
      <a:spcAft>
        <a:spcPct val="0"/>
      </a:spcAft>
      <a:defRPr kumimoji="1" kern="1200">
        <a:solidFill>
          <a:schemeClr val="tx1"/>
        </a:solidFill>
        <a:latin typeface="Times New Roman" pitchFamily="18" charset="0"/>
        <a:ea typeface="+mn-ea"/>
        <a:cs typeface="+mn-cs"/>
      </a:defRPr>
    </a:lvl4pPr>
    <a:lvl5pPr marL="1828800" algn="l" rtl="0" fontAlgn="base">
      <a:spcBef>
        <a:spcPct val="0"/>
      </a:spcBef>
      <a:spcAft>
        <a:spcPct val="0"/>
      </a:spcAft>
      <a:defRPr kumimoji="1" kern="1200">
        <a:solidFill>
          <a:schemeClr val="tx1"/>
        </a:solidFill>
        <a:latin typeface="Times New Roman" pitchFamily="18" charset="0"/>
        <a:ea typeface="+mn-ea"/>
        <a:cs typeface="+mn-cs"/>
      </a:defRPr>
    </a:lvl5pPr>
    <a:lvl6pPr marL="2286000" algn="l" defTabSz="914400" rtl="0" eaLnBrk="1" latinLnBrk="0" hangingPunct="1">
      <a:defRPr kumimoji="1" kern="1200">
        <a:solidFill>
          <a:schemeClr val="tx1"/>
        </a:solidFill>
        <a:latin typeface="Times New Roman" pitchFamily="18" charset="0"/>
        <a:ea typeface="+mn-ea"/>
        <a:cs typeface="+mn-cs"/>
      </a:defRPr>
    </a:lvl6pPr>
    <a:lvl7pPr marL="2743200" algn="l" defTabSz="914400" rtl="0" eaLnBrk="1" latinLnBrk="0" hangingPunct="1">
      <a:defRPr kumimoji="1" kern="1200">
        <a:solidFill>
          <a:schemeClr val="tx1"/>
        </a:solidFill>
        <a:latin typeface="Times New Roman" pitchFamily="18" charset="0"/>
        <a:ea typeface="+mn-ea"/>
        <a:cs typeface="+mn-cs"/>
      </a:defRPr>
    </a:lvl7pPr>
    <a:lvl8pPr marL="3200400" algn="l" defTabSz="914400" rtl="0" eaLnBrk="1" latinLnBrk="0" hangingPunct="1">
      <a:defRPr kumimoji="1" kern="1200">
        <a:solidFill>
          <a:schemeClr val="tx1"/>
        </a:solidFill>
        <a:latin typeface="Times New Roman" pitchFamily="18" charset="0"/>
        <a:ea typeface="+mn-ea"/>
        <a:cs typeface="+mn-cs"/>
      </a:defRPr>
    </a:lvl8pPr>
    <a:lvl9pPr marL="3657600" algn="l" defTabSz="914400" rtl="0" eaLnBrk="1" latinLnBrk="0" hangingPunct="1">
      <a:defRPr kumimoji="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FFCCCC"/>
    <a:srgbClr val="CC99FF"/>
    <a:srgbClr val="33CC33"/>
    <a:srgbClr val="CCFF99"/>
    <a:srgbClr val="FFCCFF"/>
    <a:srgbClr val="3399FF"/>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15" autoAdjust="0"/>
    <p:restoredTop sz="94676" autoAdjust="0"/>
  </p:normalViewPr>
  <p:slideViewPr>
    <p:cSldViewPr>
      <p:cViewPr>
        <p:scale>
          <a:sx n="50" d="100"/>
          <a:sy n="50" d="100"/>
        </p:scale>
        <p:origin x="-1032"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Arial" charset="0"/>
              </a:defRPr>
            </a:lvl1pPr>
          </a:lstStyle>
          <a:p>
            <a:pPr>
              <a:defRPr/>
            </a:pPr>
            <a:endParaRPr lang="ru-RU"/>
          </a:p>
        </p:txBody>
      </p:sp>
      <p:sp>
        <p:nvSpPr>
          <p:cNvPr id="1167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Arial" charset="0"/>
              </a:defRPr>
            </a:lvl1pPr>
          </a:lstStyle>
          <a:p>
            <a:pPr>
              <a:defRPr/>
            </a:pPr>
            <a:endParaRPr lang="ru-RU"/>
          </a:p>
        </p:txBody>
      </p:sp>
      <p:sp>
        <p:nvSpPr>
          <p:cNvPr id="204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167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Arial" charset="0"/>
              </a:defRPr>
            </a:lvl1pPr>
          </a:lstStyle>
          <a:p>
            <a:pPr>
              <a:defRPr/>
            </a:pPr>
            <a:endParaRPr lang="ru-RU"/>
          </a:p>
        </p:txBody>
      </p:sp>
      <p:sp>
        <p:nvSpPr>
          <p:cNvPr id="1167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Arial" charset="0"/>
              </a:defRPr>
            </a:lvl1pPr>
          </a:lstStyle>
          <a:p>
            <a:pPr>
              <a:defRPr/>
            </a:pPr>
            <a:fld id="{9EE9DFC3-7F40-42E0-A766-F5FF14BE7BE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4A5E37AE-F6E4-486A-9BD7-D53489CE4E93}" type="slidenum">
              <a:rPr lang="ru-RU" smtClean="0">
                <a:latin typeface="Arial" pitchFamily="34" charset="0"/>
              </a:rPr>
              <a:pPr/>
              <a:t>2</a:t>
            </a:fld>
            <a:endParaRPr lang="ru-RU" smtClean="0">
              <a:latin typeface="Arial" pitchFamily="34" charset="0"/>
            </a:endParaRPr>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7713F83-58AB-4F5D-86A9-1C3BBCA6E065}" type="slidenum">
              <a:rPr lang="ru-RU" smtClean="0">
                <a:latin typeface="Arial" pitchFamily="34" charset="0"/>
              </a:rPr>
              <a:pPr/>
              <a:t>3</a:t>
            </a:fld>
            <a:endParaRPr lang="ru-RU" smtClean="0">
              <a:latin typeface="Arial" pitchFamily="34" charset="0"/>
            </a:endParaRPr>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AFE1F1F6-C583-4856-8D4E-D3C3BBDFB7A4}" type="slidenum">
              <a:rPr lang="ru-RU" smtClean="0">
                <a:latin typeface="Arial" pitchFamily="34" charset="0"/>
              </a:rPr>
              <a:pPr/>
              <a:t>4</a:t>
            </a:fld>
            <a:endParaRPr lang="ru-RU" smtClean="0">
              <a:latin typeface="Arial" pitchFamily="34" charset="0"/>
            </a:endParaRPr>
          </a:p>
        </p:txBody>
      </p:sp>
      <p:sp>
        <p:nvSpPr>
          <p:cNvPr id="23555" name="Rectangle 2"/>
          <p:cNvSpPr>
            <a:spLocks noRo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0AFE2C6-3BB8-479C-95B7-01F0BC299DF9}" type="slidenum">
              <a:rPr lang="ru-RU" smtClean="0">
                <a:latin typeface="Arial" pitchFamily="34" charset="0"/>
              </a:rPr>
              <a:pPr/>
              <a:t>5</a:t>
            </a:fld>
            <a:endParaRPr lang="ru-RU" smtClean="0">
              <a:latin typeface="Arial" pitchFamily="34" charset="0"/>
            </a:endParaRPr>
          </a:p>
        </p:txBody>
      </p:sp>
      <p:sp>
        <p:nvSpPr>
          <p:cNvPr id="24579" name="Rectangle 2"/>
          <p:cNvSpPr>
            <a:spLocks noRo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42D22C0E-37B3-4F0B-9A43-678665037F78}" type="slidenum">
              <a:rPr lang="ru-RU" smtClean="0">
                <a:latin typeface="Arial" pitchFamily="34" charset="0"/>
              </a:rPr>
              <a:pPr/>
              <a:t>6</a:t>
            </a:fld>
            <a:endParaRPr lang="ru-RU" smtClean="0">
              <a:latin typeface="Arial" pitchFamily="34" charset="0"/>
            </a:endParaRPr>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0BE83AAD-8ED0-4937-8D41-6D5BC5FCFB57}" type="slidenum">
              <a:rPr lang="ru-RU" smtClean="0">
                <a:latin typeface="Arial" pitchFamily="34" charset="0"/>
              </a:rPr>
              <a:pPr/>
              <a:t>7</a:t>
            </a:fld>
            <a:endParaRPr lang="ru-RU" smtClean="0">
              <a:latin typeface="Arial" pitchFamily="34" charset="0"/>
            </a:endParaRPr>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E22F603-6625-4D82-93D4-199422599397}" type="slidenum">
              <a:rPr lang="ru-RU" smtClean="0">
                <a:latin typeface="Arial" pitchFamily="34" charset="0"/>
              </a:rPr>
              <a:pPr/>
              <a:t>8</a:t>
            </a:fld>
            <a:endParaRPr lang="ru-RU" smtClean="0">
              <a:latin typeface="Arial" pitchFamily="34" charset="0"/>
            </a:endParaRPr>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20A6A73-0443-42F5-A477-05269C391CB2}" type="slidenum">
              <a:rPr lang="ru-RU" smtClean="0">
                <a:latin typeface="Arial" pitchFamily="34" charset="0"/>
              </a:rPr>
              <a:pPr/>
              <a:t>9</a:t>
            </a:fld>
            <a:endParaRPr lang="ru-RU" smtClean="0">
              <a:latin typeface="Arial" pitchFamily="34" charset="0"/>
            </a:endParaRPr>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B580E4A-F404-465C-ABB5-5B15505A0F79}" type="slidenum">
              <a:rPr lang="ru-RU" smtClean="0">
                <a:latin typeface="Arial" pitchFamily="34" charset="0"/>
              </a:rPr>
              <a:pPr/>
              <a:t>10</a:t>
            </a:fld>
            <a:endParaRPr lang="ru-RU" smtClean="0">
              <a:latin typeface="Arial" pitchFamily="34" charset="0"/>
            </a:endParaRPr>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64A2CDF0-BD1F-4956-80D2-37770A5ED7D1}" type="slidenum">
              <a:rPr lang="ru-RU" smtClean="0">
                <a:latin typeface="Arial" pitchFamily="34" charset="0"/>
              </a:rPr>
              <a:pPr/>
              <a:t>11</a:t>
            </a:fld>
            <a:endParaRPr lang="ru-RU" smtClean="0">
              <a:latin typeface="Arial" pitchFamily="34" charset="0"/>
            </a:endParaRPr>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A6E64FC-F475-4FE4-8F4A-37E92E8070C9}" type="slidenum">
              <a:rPr lang="ru-RU" smtClean="0">
                <a:latin typeface="Arial" pitchFamily="34" charset="0"/>
              </a:rPr>
              <a:pPr/>
              <a:t>12</a:t>
            </a:fld>
            <a:endParaRPr lang="ru-RU" smtClean="0">
              <a:latin typeface="Arial" pitchFamily="34" charset="0"/>
            </a:endParaRPr>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77A21BE-F962-4A6D-BDE9-046365CD32C7}" type="slidenum">
              <a:rPr lang="ru-RU" smtClean="0">
                <a:latin typeface="Arial" pitchFamily="34" charset="0"/>
              </a:rPr>
              <a:pPr/>
              <a:t>13</a:t>
            </a:fld>
            <a:endParaRPr lang="ru-RU" smtClean="0">
              <a:latin typeface="Arial" pitchFamily="34" charset="0"/>
            </a:endParaRPr>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860D790-C743-4EC4-AB38-439DE2E089CA}" type="slidenum">
              <a:rPr lang="ru-RU" smtClean="0">
                <a:latin typeface="Arial" pitchFamily="34" charset="0"/>
              </a:rPr>
              <a:pPr/>
              <a:t>14</a:t>
            </a:fld>
            <a:endParaRPr lang="ru-RU" smtClean="0">
              <a:latin typeface="Arial" pitchFamily="34" charset="0"/>
            </a:endParaRPr>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3A04832-829E-4862-8A96-7BB84A6C53A8}" type="slidenum">
              <a:rPr lang="ru-RU" smtClean="0">
                <a:latin typeface="Arial" pitchFamily="34" charset="0"/>
              </a:rPr>
              <a:pPr/>
              <a:t>15</a:t>
            </a:fld>
            <a:endParaRPr lang="ru-RU" smtClean="0">
              <a:latin typeface="Arial" pitchFamily="34" charset="0"/>
            </a:endParaRPr>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13345148-DCB5-4281-9AB9-D0A1110C5A9C}" type="slidenum">
              <a:rPr lang="ru-RU" smtClean="0">
                <a:latin typeface="Arial" pitchFamily="34" charset="0"/>
              </a:rPr>
              <a:pPr/>
              <a:t>16</a:t>
            </a:fld>
            <a:endParaRPr lang="ru-RU" smtClean="0">
              <a:latin typeface="Arial" pitchFamily="34" charset="0"/>
            </a:endParaRPr>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A6D3DFEC-9E00-4A6D-924E-AC12B69D5A0E}" type="slidenum">
              <a:rPr lang="ru-RU" smtClean="0">
                <a:latin typeface="Arial" pitchFamily="34" charset="0"/>
              </a:rPr>
              <a:pPr/>
              <a:t>17</a:t>
            </a:fld>
            <a:endParaRPr lang="ru-RU" smtClean="0">
              <a:latin typeface="Arial" pitchFamily="34" charset="0"/>
            </a:endParaRPr>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14400"/>
            <a:ext cx="7772400" cy="1143000"/>
          </a:xfrm>
        </p:spPr>
        <p:txBody>
          <a:bodyPr/>
          <a:lstStyle>
            <a:lvl1pPr algn="ctr">
              <a:defRPr/>
            </a:lvl1pPr>
          </a:lstStyle>
          <a:p>
            <a:r>
              <a:rPr lang="ru-RU" smtClean="0"/>
              <a:t>Образец заголовка</a:t>
            </a:r>
            <a:endParaRPr lang="en-US"/>
          </a:p>
        </p:txBody>
      </p:sp>
      <p:sp>
        <p:nvSpPr>
          <p:cNvPr id="2051" name="Rectangle 3"/>
          <p:cNvSpPr>
            <a:spLocks noGrp="1" noChangeArrowheads="1"/>
          </p:cNvSpPr>
          <p:nvPr>
            <p:ph type="subTitle" idx="1"/>
          </p:nvPr>
        </p:nvSpPr>
        <p:spPr>
          <a:xfrm>
            <a:off x="1371600" y="2514600"/>
            <a:ext cx="6400800" cy="1752600"/>
          </a:xfrm>
        </p:spPr>
        <p:txBody>
          <a:bodyPr/>
          <a:lstStyle>
            <a:lvl1pPr marL="0" indent="0" algn="ctr">
              <a:buFontTx/>
              <a:buNone/>
              <a:defRPr/>
            </a:lvl1pPr>
          </a:lstStyle>
          <a:p>
            <a:r>
              <a:rPr lang="ru-RU" smtClean="0"/>
              <a:t>Образец подзаголовка</a:t>
            </a:r>
            <a:endParaRPr lang="en-US"/>
          </a:p>
        </p:txBody>
      </p:sp>
      <p:sp>
        <p:nvSpPr>
          <p:cNvPr id="4" name="Rectangle 4"/>
          <p:cNvSpPr>
            <a:spLocks noGrp="1" noChangeArrowheads="1"/>
          </p:cNvSpPr>
          <p:nvPr>
            <p:ph type="dt" sz="half" idx="10"/>
          </p:nvPr>
        </p:nvSpPr>
        <p:spPr/>
        <p:txBody>
          <a:bodyPr/>
          <a:lstStyle>
            <a:lvl1pPr>
              <a:defRPr>
                <a:solidFill>
                  <a:srgbClr val="FFFFFF"/>
                </a:solidFill>
              </a:defRPr>
            </a:lvl1pPr>
          </a:lstStyle>
          <a:p>
            <a:pPr>
              <a:defRPr/>
            </a:pPr>
            <a:endParaRPr lang="ru-RU"/>
          </a:p>
        </p:txBody>
      </p:sp>
      <p:sp>
        <p:nvSpPr>
          <p:cNvPr id="5" name="Rectangle 5"/>
          <p:cNvSpPr>
            <a:spLocks noGrp="1" noChangeArrowheads="1"/>
          </p:cNvSpPr>
          <p:nvPr>
            <p:ph type="ftr" sz="quarter" idx="11"/>
          </p:nvPr>
        </p:nvSpPr>
        <p:spPr/>
        <p:txBody>
          <a:bodyPr/>
          <a:lstStyle>
            <a:lvl1pPr>
              <a:defRPr>
                <a:solidFill>
                  <a:srgbClr val="FFFFFF"/>
                </a:solidFill>
              </a:defRPr>
            </a:lvl1pPr>
          </a:lstStyle>
          <a:p>
            <a:pPr>
              <a:defRPr/>
            </a:pPr>
            <a:endParaRPr lang="ru-RU"/>
          </a:p>
        </p:txBody>
      </p:sp>
      <p:sp>
        <p:nvSpPr>
          <p:cNvPr id="6" name="Rectangle 6"/>
          <p:cNvSpPr>
            <a:spLocks noGrp="1" noChangeArrowheads="1"/>
          </p:cNvSpPr>
          <p:nvPr>
            <p:ph type="sldNum" sz="quarter" idx="12"/>
          </p:nvPr>
        </p:nvSpPr>
        <p:spPr/>
        <p:txBody>
          <a:bodyPr/>
          <a:lstStyle>
            <a:lvl1pPr>
              <a:defRPr>
                <a:solidFill>
                  <a:srgbClr val="FFFFFF"/>
                </a:solidFill>
              </a:defRPr>
            </a:lvl1pPr>
          </a:lstStyle>
          <a:p>
            <a:pPr>
              <a:defRPr/>
            </a:pPr>
            <a:fld id="{CAD27991-5D4C-4473-AF92-C8DDCAA7DEDA}" type="slidenum">
              <a:rPr lang="ru-RU"/>
              <a:pPr>
                <a:defRPr/>
              </a:pPr>
              <a:t>‹#›</a:t>
            </a:fld>
            <a:endParaRPr lang="ru-RU"/>
          </a:p>
        </p:txBody>
      </p:sp>
    </p:spTree>
  </p:cSld>
  <p:clrMapOvr>
    <a:masterClrMapping/>
  </p:clrMapOvr>
  <p:transition>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14DF14F-B3C0-4E34-B3D3-792A020A59F8}" type="slidenum">
              <a:rPr lang="ru-RU"/>
              <a:pPr>
                <a:defRPr/>
              </a:pPr>
              <a:t>‹#›</a:t>
            </a:fld>
            <a:endParaRPr lang="ru-RU"/>
          </a:p>
        </p:txBody>
      </p:sp>
    </p:spTree>
  </p:cSld>
  <p:clrMapOvr>
    <a:masterClrMapping/>
  </p:clrMapOvr>
  <p:transition>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0EF471B-FECB-401F-B06F-8C4C8CE46F5B}" type="slidenum">
              <a:rPr lang="ru-RU"/>
              <a:pPr>
                <a:defRPr/>
              </a:pPr>
              <a:t>‹#›</a:t>
            </a:fld>
            <a:endParaRPr lang="ru-RU"/>
          </a:p>
        </p:txBody>
      </p:sp>
    </p:spTree>
  </p:cSld>
  <p:clrMapOvr>
    <a:masterClrMapping/>
  </p:clrMapOvr>
  <p:transition>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19B6CEE-B7FD-447C-89A2-91C6DAE23DB2}" type="slidenum">
              <a:rPr lang="ru-RU"/>
              <a:pPr>
                <a:defRPr/>
              </a:pPr>
              <a:t>‹#›</a:t>
            </a:fld>
            <a:endParaRPr lang="ru-RU"/>
          </a:p>
        </p:txBody>
      </p:sp>
    </p:spTree>
  </p:cSld>
  <p:clrMapOvr>
    <a:masterClrMapping/>
  </p:clrMapOvr>
  <p:transition>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89904D98-088E-46B9-8ECA-9F3D13C2B1A0}" type="slidenum">
              <a:rPr lang="ru-RU"/>
              <a:pPr>
                <a:defRPr/>
              </a:pPr>
              <a:t>‹#›</a:t>
            </a:fld>
            <a:endParaRPr lang="ru-RU"/>
          </a:p>
        </p:txBody>
      </p:sp>
    </p:spTree>
  </p:cSld>
  <p:clrMapOvr>
    <a:masterClrMapping/>
  </p:clrMapOvr>
  <p:transition>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B47ECC24-4AB1-4D8B-8AC7-9B0E06A026DF}" type="slidenum">
              <a:rPr lang="ru-RU"/>
              <a:pPr>
                <a:defRPr/>
              </a:pPr>
              <a:t>‹#›</a:t>
            </a:fld>
            <a:endParaRPr lang="ru-RU"/>
          </a:p>
        </p:txBody>
      </p:sp>
    </p:spTree>
  </p:cSld>
  <p:clrMapOvr>
    <a:masterClrMapping/>
  </p:clrMapOvr>
  <p:transition>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ECB1E7CC-62C2-44C2-BB26-8AB17C55E186}" type="slidenum">
              <a:rPr lang="ru-RU"/>
              <a:pPr>
                <a:defRPr/>
              </a:pPr>
              <a:t>‹#›</a:t>
            </a:fld>
            <a:endParaRPr lang="ru-RU"/>
          </a:p>
        </p:txBody>
      </p:sp>
    </p:spTree>
  </p:cSld>
  <p:clrMapOvr>
    <a:masterClrMapping/>
  </p:clrMapOvr>
  <p:transition>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389808C-A0E7-4786-93DF-3E68AF7FA97E}" type="slidenum">
              <a:rPr lang="ru-RU"/>
              <a:pPr>
                <a:defRPr/>
              </a:pPr>
              <a:t>‹#›</a:t>
            </a:fld>
            <a:endParaRPr lang="ru-RU"/>
          </a:p>
        </p:txBody>
      </p:sp>
    </p:spTree>
  </p:cSld>
  <p:clrMapOvr>
    <a:masterClrMapping/>
  </p:clrMapOvr>
  <p:transition>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7A6CB75-727A-4ABA-B96E-7811D3B37CA2}" type="slidenum">
              <a:rPr lang="ru-RU"/>
              <a:pPr>
                <a:defRPr/>
              </a:pPr>
              <a:t>‹#›</a:t>
            </a:fld>
            <a:endParaRPr lang="ru-RU"/>
          </a:p>
        </p:txBody>
      </p:sp>
    </p:spTree>
  </p:cSld>
  <p:clrMapOvr>
    <a:masterClrMapping/>
  </p:clrMapOvr>
  <p:transition>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FA3C021-5BF9-42AE-8197-450A34091D57}" type="slidenum">
              <a:rPr lang="ru-RU"/>
              <a:pPr>
                <a:defRPr/>
              </a:pPr>
              <a:t>‹#›</a:t>
            </a:fld>
            <a:endParaRPr lang="ru-RU"/>
          </a:p>
        </p:txBody>
      </p:sp>
    </p:spTree>
  </p:cSld>
  <p:clrMapOvr>
    <a:masterClrMapping/>
  </p:clrMapOvr>
  <p:transition>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152400"/>
            <a:ext cx="1943100" cy="5943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152400"/>
            <a:ext cx="5676900" cy="5943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D00232-9058-49C6-A6F6-E88FF020191E}" type="slidenum">
              <a:rPr lang="ru-RU"/>
              <a:pPr>
                <a:defRPr/>
              </a:pPr>
              <a:t>‹#›</a:t>
            </a:fld>
            <a:endParaRPr lang="ru-RU"/>
          </a:p>
        </p:txBody>
      </p:sp>
    </p:spTree>
  </p:cSld>
  <p:clrMapOvr>
    <a:masterClrMapping/>
  </p:clrMapOvr>
  <p:transition>
    <p:wheel spokes="8"/>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5000" y="228600"/>
            <a:ext cx="7086600" cy="14478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61988" y="19050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24388" y="19050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A65D241-8F0A-4824-BC99-F5A96CCC4971}" type="slidenum">
              <a:rPr lang="ru-RU"/>
              <a:pPr>
                <a:defRPr/>
              </a:pPr>
              <a:t>‹#›</a:t>
            </a:fld>
            <a:endParaRPr lang="ru-RU"/>
          </a:p>
        </p:txBody>
      </p:sp>
    </p:spTree>
  </p:cSld>
  <p:clrMapOvr>
    <a:masterClrMapping/>
  </p:clrMapOvr>
  <p:transition>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24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0A76A9F-03CE-40B3-B4B4-83341EE643A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42" r:id="rId1"/>
    <p:sldLayoutId id="2147483841" r:id="rId2"/>
    <p:sldLayoutId id="2147483840" r:id="rId3"/>
    <p:sldLayoutId id="2147483839" r:id="rId4"/>
    <p:sldLayoutId id="2147483838" r:id="rId5"/>
    <p:sldLayoutId id="2147483837" r:id="rId6"/>
    <p:sldLayoutId id="2147483836" r:id="rId7"/>
    <p:sldLayoutId id="2147483835" r:id="rId8"/>
    <p:sldLayoutId id="2147483834" r:id="rId9"/>
    <p:sldLayoutId id="2147483833" r:id="rId10"/>
    <p:sldLayoutId id="2147483832" r:id="rId11"/>
    <p:sldLayoutId id="2147483831" r:id="rId12"/>
  </p:sldLayoutIdLst>
  <p:transition>
    <p:wheel spokes="8"/>
  </p:transition>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audio" Target="file:///F:\music%20in%20our%20life\&#1091;&#1088;&#1086;&#1082;%20&#1044;&#1046;&#1040;&#1047;\&#1087;&#1088;&#1077;&#1079;&#1077;&#1085;&#1090;&#1072;&#1094;&#1080;&#1103;%20&#1082;%20&#1091;&#1088;&#1086;&#1082;&#1091;\&#1089;&#1072;&#1082;&#1089;&#1086;&#1092;&#1086;&#1085;.wav" TargetMode="Externa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Celtic_music" TargetMode="External"/><Relationship Id="rId3" Type="http://schemas.openxmlformats.org/officeDocument/2006/relationships/image" Target="../media/image8.jpeg"/><Relationship Id="rId7" Type="http://schemas.openxmlformats.org/officeDocument/2006/relationships/hyperlink" Target="http://en.wikipedia.org/wiki/Traditional_musi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en.wikipedia.org/wiki/Appalachian_Mountains" TargetMode="External"/><Relationship Id="rId11" Type="http://schemas.openxmlformats.org/officeDocument/2006/relationships/hyperlink" Target="http://en.wikipedia.org/wiki/Country_music" TargetMode="External"/><Relationship Id="rId5" Type="http://schemas.openxmlformats.org/officeDocument/2006/relationships/hyperlink" Target="http://en.wikipedia.org/wiki/Southern_United_States" TargetMode="External"/><Relationship Id="rId10" Type="http://schemas.openxmlformats.org/officeDocument/2006/relationships/hyperlink" Target="http://en.wikipedia.org/wiki/Old-time_music" TargetMode="External"/><Relationship Id="rId4" Type="http://schemas.openxmlformats.org/officeDocument/2006/relationships/image" Target="../media/image9.jpeg"/><Relationship Id="rId9" Type="http://schemas.openxmlformats.org/officeDocument/2006/relationships/hyperlink" Target="http://en.wikipedia.org/wiki/Gospel_musi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en.wikipedia.org/wiki/Rock_music"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hyperlink" Target="http://en.wikipedia.org/wiki/David_Bowie" TargetMode="External"/><Relationship Id="rId3" Type="http://schemas.openxmlformats.org/officeDocument/2006/relationships/image" Target="../media/image14.jpeg"/><Relationship Id="rId7" Type="http://schemas.openxmlformats.org/officeDocument/2006/relationships/hyperlink" Target="http://en.wikipedia.org/wiki/Steve_Harley_%26_Cockney_Rebe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en.wikipedia.org/wiki/Roxy_Music" TargetMode="External"/><Relationship Id="rId5" Type="http://schemas.openxmlformats.org/officeDocument/2006/relationships/hyperlink" Target="http://en.wikipedia.org/wiki/T.Rex_%28band%29" TargetMode="External"/><Relationship Id="rId10" Type="http://schemas.openxmlformats.org/officeDocument/2006/relationships/hyperlink" Target="http://en.wikipedia.org/wiki/Lindsay_Kemp" TargetMode="External"/><Relationship Id="rId4" Type="http://schemas.openxmlformats.org/officeDocument/2006/relationships/image" Target="../media/image15.jpeg"/><Relationship Id="rId9" Type="http://schemas.openxmlformats.org/officeDocument/2006/relationships/hyperlink" Target="http://en.wikipedia.org/wiki/The_Cockett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hyperlink" Target="http://en.wikipedia.org/wiki/New_Wave_musi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en.wikipedia.org/wiki/Devo" TargetMode="External"/><Relationship Id="rId5" Type="http://schemas.openxmlformats.org/officeDocument/2006/relationships/hyperlink" Target="http://en.wikipedia.org/wiki/Talking_Heads" TargetMode="Externa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file:///F:\music%20in%20our%20life\RAP\11.%2050%20Cent%20-%20P.I.M.P..mp3" TargetMode="Externa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hyperlink" Target="http://en.wikipedia.org/wiki/Electronic_dance_music" TargetMode="External"/><Relationship Id="rId13" Type="http://schemas.openxmlformats.org/officeDocument/2006/relationships/hyperlink" Target="http://en.wikipedia.org/wiki/Rave_music" TargetMode="External"/><Relationship Id="rId3" Type="http://schemas.openxmlformats.org/officeDocument/2006/relationships/image" Target="../media/image26.jpeg"/><Relationship Id="rId7" Type="http://schemas.openxmlformats.org/officeDocument/2006/relationships/hyperlink" Target="http://en.wikipedia.org/wiki/Disc_jockey" TargetMode="External"/><Relationship Id="rId12" Type="http://schemas.openxmlformats.org/officeDocument/2006/relationships/hyperlink" Target="http://en.wikipedia.org/wiki/Oldschool_jungl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en.wikipedia.org/wiki/Rave" TargetMode="External"/><Relationship Id="rId11" Type="http://schemas.openxmlformats.org/officeDocument/2006/relationships/hyperlink" Target="http://en.wikipedia.org/wiki/Techno" TargetMode="External"/><Relationship Id="rId5" Type="http://schemas.openxmlformats.org/officeDocument/2006/relationships/hyperlink" Target="http://en.wikipedia.org/wiki/Dance_party" TargetMode="External"/><Relationship Id="rId15" Type="http://schemas.openxmlformats.org/officeDocument/2006/relationships/hyperlink" Target="http://en.wikipedia.org/wiki/Fog_machine" TargetMode="External"/><Relationship Id="rId10" Type="http://schemas.openxmlformats.org/officeDocument/2006/relationships/hyperlink" Target="http://en.wikipedia.org/wiki/Trance_music" TargetMode="External"/><Relationship Id="rId4" Type="http://schemas.openxmlformats.org/officeDocument/2006/relationships/image" Target="../media/image27.jpeg"/><Relationship Id="rId9" Type="http://schemas.openxmlformats.org/officeDocument/2006/relationships/hyperlink" Target="http://en.wikipedia.org/wiki/House_music" TargetMode="External"/><Relationship Id="rId14" Type="http://schemas.openxmlformats.org/officeDocument/2006/relationships/hyperlink" Target="http://en.wikipedia.org/wiki/Laser_lighting_display"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en.wikipedia.org/wiki/Britpop" TargetMode="External"/><Relationship Id="rId3" Type="http://schemas.openxmlformats.org/officeDocument/2006/relationships/image" Target="../media/image28.jpeg"/><Relationship Id="rId7" Type="http://schemas.openxmlformats.org/officeDocument/2006/relationships/hyperlink" Target="http://en.wikipedia.org/wiki/Grung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en.wikipedia.org/wiki/Independent_music" TargetMode="External"/><Relationship Id="rId5" Type="http://schemas.openxmlformats.org/officeDocument/2006/relationships/hyperlink" Target="http://en.wikipedia.org/wiki/Rock_music" TargetMode="External"/><Relationship Id="rId10" Type="http://schemas.openxmlformats.org/officeDocument/2006/relationships/hyperlink" Target="http://en.wikipedia.org/wiki/Indie_pop" TargetMode="External"/><Relationship Id="rId4" Type="http://schemas.openxmlformats.org/officeDocument/2006/relationships/image" Target="../media/image29.jpeg"/><Relationship Id="rId9" Type="http://schemas.openxmlformats.org/officeDocument/2006/relationships/hyperlink" Target="http://en.wikipedia.org/wiki/Gothic_rock"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John_Cage" TargetMode="External"/><Relationship Id="rId7" Type="http://schemas.openxmlformats.org/officeDocument/2006/relationships/hyperlink" Target="http://en.wikipedia.org/wiki/Musique_concr%C3%A8t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en.wikipedia.org/wiki/Electronic_music" TargetMode="External"/><Relationship Id="rId5" Type="http://schemas.openxmlformats.org/officeDocument/2006/relationships/hyperlink" Target="http://en.wikipedia.org/wiki/Music_genre" TargetMode="External"/><Relationship Id="rId4" Type="http://schemas.openxmlformats.org/officeDocument/2006/relationships/hyperlink" Target="http://en.wikipedia.org/wiki/Music"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en.wikipedia.org/wiki/Art" TargetMode="External"/><Relationship Id="rId3" Type="http://schemas.openxmlformats.org/officeDocument/2006/relationships/image" Target="../media/image30.jpeg"/><Relationship Id="rId7" Type="http://schemas.openxmlformats.org/officeDocument/2006/relationships/hyperlink" Target="http://en.wikipedia.org/wiki/Experimen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en.wikipedia.org/wiki/Avant-garde" TargetMode="External"/><Relationship Id="rId5" Type="http://schemas.openxmlformats.org/officeDocument/2006/relationships/hyperlink" Target="http://en.wikipedia.org/wiki/Vanguard" TargetMode="External"/><Relationship Id="rId10" Type="http://schemas.openxmlformats.org/officeDocument/2006/relationships/hyperlink" Target="http://en.wikipedia.org/wiki/Politics" TargetMode="External"/><Relationship Id="rId4" Type="http://schemas.openxmlformats.org/officeDocument/2006/relationships/hyperlink" Target="http://en.wikipedia.org/wiki/Wikipedia:IPA_for_French" TargetMode="External"/><Relationship Id="rId9" Type="http://schemas.openxmlformats.org/officeDocument/2006/relationships/hyperlink" Target="http://en.wikipedia.org/wiki/Culture"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85875" y="0"/>
            <a:ext cx="7239000" cy="1447800"/>
          </a:xfrm>
        </p:spPr>
        <p:txBody>
          <a:bodyPr/>
          <a:lstStyle/>
          <a:p>
            <a:pPr eaLnBrk="1" hangingPunct="1"/>
            <a:r>
              <a:rPr lang="ru-RU" smtClean="0"/>
              <a:t>            </a:t>
            </a:r>
          </a:p>
        </p:txBody>
      </p:sp>
      <p:sp>
        <p:nvSpPr>
          <p:cNvPr id="3075" name="Rectangle 3"/>
          <p:cNvSpPr>
            <a:spLocks noGrp="1" noChangeArrowheads="1"/>
          </p:cNvSpPr>
          <p:nvPr>
            <p:ph idx="1"/>
          </p:nvPr>
        </p:nvSpPr>
        <p:spPr>
          <a:xfrm>
            <a:off x="1285875" y="1571625"/>
            <a:ext cx="7308850" cy="3786188"/>
          </a:xfrm>
        </p:spPr>
        <p:txBody>
          <a:bodyPr/>
          <a:lstStyle/>
          <a:p>
            <a:pPr algn="ctr" eaLnBrk="1" hangingPunct="1">
              <a:buFont typeface="Wingdings" pitchFamily="2" charset="2"/>
              <a:buNone/>
            </a:pPr>
            <a:r>
              <a:rPr lang="en-US" sz="6000" b="1" smtClean="0"/>
              <a:t>MUSIC </a:t>
            </a:r>
          </a:p>
          <a:p>
            <a:pPr algn="ctr" eaLnBrk="1" hangingPunct="1">
              <a:buFont typeface="Wingdings" pitchFamily="2" charset="2"/>
              <a:buNone/>
            </a:pPr>
            <a:r>
              <a:rPr lang="en-US" sz="6000" b="1" smtClean="0"/>
              <a:t>IN THE MODERN WORLD</a:t>
            </a:r>
            <a:endParaRPr lang="ru-RU" sz="6000" b="1" smtClean="0"/>
          </a:p>
          <a:p>
            <a:pPr algn="r" eaLnBrk="1" hangingPunct="1">
              <a:buFont typeface="Wingdings" pitchFamily="2" charset="2"/>
              <a:buNone/>
            </a:pPr>
            <a:r>
              <a:rPr lang="ru-RU" b="1" smtClean="0"/>
              <a:t>Учитель английского языка</a:t>
            </a:r>
          </a:p>
          <a:p>
            <a:pPr algn="r" eaLnBrk="1" hangingPunct="1">
              <a:buFont typeface="Wingdings" pitchFamily="2" charset="2"/>
              <a:buNone/>
            </a:pPr>
            <a:r>
              <a:rPr lang="ru-RU" b="1" smtClean="0"/>
              <a:t>МОУ СОШ №13</a:t>
            </a:r>
          </a:p>
          <a:p>
            <a:pPr algn="r" eaLnBrk="1" hangingPunct="1">
              <a:buFont typeface="Wingdings" pitchFamily="2" charset="2"/>
              <a:buNone/>
            </a:pPr>
            <a:r>
              <a:rPr lang="ru-RU" b="1" smtClean="0"/>
              <a:t>Шакина Н.Е.</a:t>
            </a:r>
          </a:p>
        </p:txBody>
      </p:sp>
      <p:sp>
        <p:nvSpPr>
          <p:cNvPr id="199684" name="Rectangle 4"/>
          <p:cNvSpPr>
            <a:spLocks noChangeArrowheads="1"/>
          </p:cNvSpPr>
          <p:nvPr/>
        </p:nvSpPr>
        <p:spPr bwMode="auto">
          <a:xfrm>
            <a:off x="2357438" y="0"/>
            <a:ext cx="6480175" cy="908050"/>
          </a:xfrm>
          <a:prstGeom prst="rect">
            <a:avLst/>
          </a:prstGeom>
          <a:noFill/>
          <a:ln w="9525">
            <a:noFill/>
            <a:miter lim="800000"/>
            <a:headEnd/>
            <a:tailEnd/>
          </a:ln>
        </p:spPr>
        <p:txBody>
          <a:bodyPr lIns="92075" tIns="46038" rIns="92075" bIns="46038" anchor="ctr"/>
          <a:lstStyle/>
          <a:p>
            <a:pPr algn="ctr"/>
            <a:endParaRPr kumimoji="0" lang="ru-RU">
              <a:solidFill>
                <a:schemeClr val="tx2"/>
              </a:solidFill>
            </a:endParaRPr>
          </a:p>
        </p:txBody>
      </p:sp>
      <p:sp>
        <p:nvSpPr>
          <p:cNvPr id="3077" name="Text Box 5"/>
          <p:cNvSpPr txBox="1">
            <a:spLocks noChangeArrowheads="1"/>
          </p:cNvSpPr>
          <p:nvPr/>
        </p:nvSpPr>
        <p:spPr bwMode="auto">
          <a:xfrm>
            <a:off x="5076825" y="4437063"/>
            <a:ext cx="4067175" cy="369887"/>
          </a:xfrm>
          <a:prstGeom prst="rect">
            <a:avLst/>
          </a:prstGeom>
          <a:noFill/>
          <a:ln w="9525">
            <a:noFill/>
            <a:miter lim="800000"/>
            <a:headEnd/>
            <a:tailEnd/>
          </a:ln>
        </p:spPr>
        <p:txBody>
          <a:bodyPr>
            <a:spAutoFit/>
          </a:bodyPr>
          <a:lstStyle/>
          <a:p>
            <a:pPr>
              <a:spcBef>
                <a:spcPct val="50000"/>
              </a:spcBef>
            </a:pPr>
            <a:r>
              <a:rPr lang="ru-RU"/>
              <a:t>:</a:t>
            </a: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99684"/>
                                        </p:tgtEl>
                                        <p:attrNameLst>
                                          <p:attrName>style.visibility</p:attrName>
                                        </p:attrNameLst>
                                      </p:cBhvr>
                                      <p:to>
                                        <p:strVal val="visible"/>
                                      </p:to>
                                    </p:set>
                                    <p:animEffect transition="in" filter="fade">
                                      <p:cBhvr>
                                        <p:cTn id="7" dur="2000"/>
                                        <p:tgtEl>
                                          <p:spTgt spid="19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4"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8" name="Rectangle 10"/>
          <p:cNvSpPr>
            <a:spLocks noChangeArrowheads="1"/>
          </p:cNvSpPr>
          <p:nvPr/>
        </p:nvSpPr>
        <p:spPr bwMode="auto">
          <a:xfrm>
            <a:off x="2143125" y="0"/>
            <a:ext cx="6480175" cy="714375"/>
          </a:xfrm>
          <a:prstGeom prst="rect">
            <a:avLst/>
          </a:prstGeom>
          <a:noFill/>
          <a:ln w="9525">
            <a:noFill/>
            <a:miter lim="800000"/>
            <a:headEnd/>
            <a:tailEnd/>
          </a:ln>
        </p:spPr>
        <p:txBody>
          <a:bodyPr lIns="92075" tIns="46038" rIns="92075" bIns="46038" anchor="ctr"/>
          <a:lstStyle/>
          <a:p>
            <a:pPr algn="ctr"/>
            <a:endParaRPr kumimoji="0" lang="ru-RU" sz="2400">
              <a:solidFill>
                <a:schemeClr val="tx2"/>
              </a:solidFill>
            </a:endParaRPr>
          </a:p>
        </p:txBody>
      </p:sp>
      <p:sp>
        <p:nvSpPr>
          <p:cNvPr id="63499" name="Rectangle 11"/>
          <p:cNvSpPr>
            <a:spLocks noChangeArrowheads="1"/>
          </p:cNvSpPr>
          <p:nvPr/>
        </p:nvSpPr>
        <p:spPr bwMode="auto">
          <a:xfrm>
            <a:off x="2771775" y="214313"/>
            <a:ext cx="5640388" cy="1000125"/>
          </a:xfrm>
          <a:prstGeom prst="rect">
            <a:avLst/>
          </a:prstGeom>
          <a:noFill/>
          <a:ln w="9525">
            <a:noFill/>
            <a:miter lim="800000"/>
            <a:headEnd/>
            <a:tailEnd/>
          </a:ln>
        </p:spPr>
        <p:txBody>
          <a:bodyPr lIns="92075" tIns="46038" rIns="92075" bIns="46038"/>
          <a:lstStyle/>
          <a:p>
            <a:pPr marL="342900" indent="-342900" algn="ctr">
              <a:spcBef>
                <a:spcPct val="20000"/>
              </a:spcBef>
              <a:buClr>
                <a:schemeClr val="tx2"/>
              </a:buClr>
              <a:buSzPct val="90000"/>
              <a:buFont typeface="Wingdings" pitchFamily="2" charset="2"/>
              <a:buNone/>
            </a:pPr>
            <a:r>
              <a:rPr kumimoji="0" lang="en-US" sz="4000" b="1">
                <a:solidFill>
                  <a:srgbClr val="33CC33"/>
                </a:solidFill>
              </a:rPr>
              <a:t>Jazz</a:t>
            </a:r>
            <a:endParaRPr kumimoji="0" lang="ru-RU" sz="4000" b="1">
              <a:solidFill>
                <a:srgbClr val="33CC33"/>
              </a:solidFill>
            </a:endParaRPr>
          </a:p>
        </p:txBody>
      </p:sp>
      <p:pic>
        <p:nvPicPr>
          <p:cNvPr id="63500" name="Picture 12" descr="IMG_0002"/>
          <p:cNvPicPr>
            <a:picLocks noChangeAspect="1" noChangeArrowheads="1"/>
          </p:cNvPicPr>
          <p:nvPr/>
        </p:nvPicPr>
        <p:blipFill>
          <a:blip r:embed="rId4"/>
          <a:srcRect/>
          <a:stretch>
            <a:fillRect/>
          </a:stretch>
        </p:blipFill>
        <p:spPr bwMode="auto">
          <a:xfrm>
            <a:off x="1214438" y="1214438"/>
            <a:ext cx="2881312" cy="2230437"/>
          </a:xfrm>
          <a:prstGeom prst="rect">
            <a:avLst/>
          </a:prstGeom>
          <a:solidFill>
            <a:srgbClr val="33CC33"/>
          </a:solidFill>
          <a:ln w="57150">
            <a:solidFill>
              <a:srgbClr val="33CC33"/>
            </a:solidFill>
            <a:miter lim="800000"/>
            <a:headEnd/>
            <a:tailEnd/>
          </a:ln>
        </p:spPr>
      </p:pic>
      <p:pic>
        <p:nvPicPr>
          <p:cNvPr id="63501" name="Picture 13" descr="IMG_0004"/>
          <p:cNvPicPr>
            <a:picLocks noChangeAspect="1" noChangeArrowheads="1"/>
          </p:cNvPicPr>
          <p:nvPr/>
        </p:nvPicPr>
        <p:blipFill>
          <a:blip r:embed="rId5"/>
          <a:srcRect/>
          <a:stretch>
            <a:fillRect/>
          </a:stretch>
        </p:blipFill>
        <p:spPr bwMode="auto">
          <a:xfrm>
            <a:off x="5214938" y="1500188"/>
            <a:ext cx="3241675" cy="2505075"/>
          </a:xfrm>
          <a:prstGeom prst="rect">
            <a:avLst/>
          </a:prstGeom>
          <a:noFill/>
          <a:ln w="57150">
            <a:solidFill>
              <a:srgbClr val="33CC33"/>
            </a:solidFill>
            <a:miter lim="800000"/>
            <a:headEnd/>
            <a:tailEnd/>
          </a:ln>
        </p:spPr>
      </p:pic>
      <p:sp>
        <p:nvSpPr>
          <p:cNvPr id="4102" name="Прямоугольник 8"/>
          <p:cNvSpPr>
            <a:spLocks noChangeArrowheads="1"/>
          </p:cNvSpPr>
          <p:nvPr/>
        </p:nvSpPr>
        <p:spPr bwMode="auto">
          <a:xfrm>
            <a:off x="1285875" y="4786313"/>
            <a:ext cx="7500938" cy="1865312"/>
          </a:xfrm>
          <a:prstGeom prst="rect">
            <a:avLst/>
          </a:prstGeom>
          <a:noFill/>
          <a:ln w="9525">
            <a:noFill/>
            <a:miter lim="800000"/>
            <a:headEnd/>
            <a:tailEnd/>
          </a:ln>
        </p:spPr>
        <p:txBody>
          <a:bodyPr>
            <a:spAutoFit/>
          </a:bodyPr>
          <a:lstStyle/>
          <a:p>
            <a:pPr>
              <a:lnSpc>
                <a:spcPct val="80000"/>
              </a:lnSpc>
              <a:defRPr/>
            </a:pPr>
            <a:r>
              <a:rPr lang="ru-RU" dirty="0"/>
              <a:t> </a:t>
            </a:r>
            <a:r>
              <a:rPr lang="en-US" dirty="0"/>
              <a:t>	</a:t>
            </a:r>
            <a:r>
              <a:rPr lang="en-US" sz="2400" dirty="0">
                <a:solidFill>
                  <a:schemeClr val="bg1">
                    <a:lumMod val="60000"/>
                    <a:lumOff val="40000"/>
                  </a:schemeClr>
                </a:solidFill>
              </a:rPr>
              <a:t>Popular music first played by Afro-American groups in the Southern USA in the early 20</a:t>
            </a:r>
            <a:r>
              <a:rPr lang="en-US" sz="2400" baseline="30000" dirty="0">
                <a:solidFill>
                  <a:schemeClr val="bg1">
                    <a:lumMod val="60000"/>
                    <a:lumOff val="40000"/>
                  </a:schemeClr>
                </a:solidFill>
              </a:rPr>
              <a:t>th</a:t>
            </a:r>
            <a:r>
              <a:rPr lang="en-US" sz="2400" dirty="0">
                <a:solidFill>
                  <a:schemeClr val="bg1">
                    <a:lumMod val="60000"/>
                    <a:lumOff val="40000"/>
                  </a:schemeClr>
                </a:solidFill>
              </a:rPr>
              <a:t> century </a:t>
            </a:r>
            <a:r>
              <a:rPr lang="en-US" sz="2400" dirty="0" err="1">
                <a:solidFill>
                  <a:schemeClr val="bg1">
                    <a:lumMod val="60000"/>
                    <a:lumOff val="40000"/>
                  </a:schemeClr>
                </a:solidFill>
              </a:rPr>
              <a:t>characterised</a:t>
            </a:r>
            <a:r>
              <a:rPr lang="en-US" sz="2400" dirty="0">
                <a:solidFill>
                  <a:schemeClr val="bg1">
                    <a:lumMod val="60000"/>
                    <a:lumOff val="40000"/>
                  </a:schemeClr>
                </a:solidFill>
              </a:rPr>
              <a:t> by improvisation and strong rhythms is called traditional jazz; similar music played by large bands of dancing, a later variation much influenced by the blues to produce an unhurried emotive style, is called modern jazz.</a:t>
            </a:r>
            <a:endParaRPr lang="ru-RU" sz="2400" dirty="0">
              <a:solidFill>
                <a:schemeClr val="bg1">
                  <a:lumMod val="60000"/>
                  <a:lumOff val="40000"/>
                </a:schemeClr>
              </a:solidFill>
            </a:endParaRPr>
          </a:p>
        </p:txBody>
      </p:sp>
      <p:pic>
        <p:nvPicPr>
          <p:cNvPr id="7" name="саксофон.wav">
            <a:hlinkClick r:id="" action="ppaction://media"/>
          </p:cNvPr>
          <p:cNvPicPr>
            <a:picLocks noRot="1" noChangeAspect="1"/>
          </p:cNvPicPr>
          <p:nvPr>
            <a:audioFile r:link="rId1"/>
          </p:nvPr>
        </p:nvPicPr>
        <p:blipFill>
          <a:blip r:embed="rId6"/>
          <a:srcRect/>
          <a:stretch>
            <a:fillRect/>
          </a:stretch>
        </p:blipFill>
        <p:spPr bwMode="auto">
          <a:xfrm>
            <a:off x="8286750" y="500063"/>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3498"/>
                                        </p:tgtEl>
                                        <p:attrNameLst>
                                          <p:attrName>style.visibility</p:attrName>
                                        </p:attrNameLst>
                                      </p:cBhvr>
                                      <p:to>
                                        <p:strVal val="visible"/>
                                      </p:to>
                                    </p:set>
                                    <p:animEffect transition="in" filter="fade">
                                      <p:cBhvr>
                                        <p:cTn id="7" dur="2000"/>
                                        <p:tgtEl>
                                          <p:spTgt spid="63498"/>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63499"/>
                                        </p:tgtEl>
                                        <p:attrNameLst>
                                          <p:attrName>style.visibility</p:attrName>
                                        </p:attrNameLst>
                                      </p:cBhvr>
                                      <p:to>
                                        <p:strVal val="visible"/>
                                      </p:to>
                                    </p:set>
                                    <p:animEffect transition="in" filter="fade">
                                      <p:cBhvr>
                                        <p:cTn id="10" dur="2000"/>
                                        <p:tgtEl>
                                          <p:spTgt spid="63499"/>
                                        </p:tgtEl>
                                      </p:cBhvr>
                                    </p:animEffect>
                                  </p:childTnLst>
                                </p:cTn>
                              </p:par>
                              <p:par>
                                <p:cTn id="11" presetID="10" presetClass="entr" presetSubtype="0" fill="hold" nodeType="withEffect">
                                  <p:stCondLst>
                                    <p:cond delay="0"/>
                                  </p:stCondLst>
                                  <p:childTnLst>
                                    <p:set>
                                      <p:cBhvr>
                                        <p:cTn id="12" dur="1" fill="hold">
                                          <p:stCondLst>
                                            <p:cond delay="0"/>
                                          </p:stCondLst>
                                        </p:cTn>
                                        <p:tgtEl>
                                          <p:spTgt spid="63500"/>
                                        </p:tgtEl>
                                        <p:attrNameLst>
                                          <p:attrName>style.visibility</p:attrName>
                                        </p:attrNameLst>
                                      </p:cBhvr>
                                      <p:to>
                                        <p:strVal val="visible"/>
                                      </p:to>
                                    </p:set>
                                    <p:animEffect transition="in" filter="fade">
                                      <p:cBhvr>
                                        <p:cTn id="13" dur="2000"/>
                                        <p:tgtEl>
                                          <p:spTgt spid="63500"/>
                                        </p:tgtEl>
                                      </p:cBhvr>
                                    </p:animEffect>
                                  </p:childTnLst>
                                </p:cTn>
                              </p:par>
                              <p:par>
                                <p:cTn id="14" presetID="10" presetClass="entr" presetSubtype="0" fill="hold" nodeType="withEffect">
                                  <p:stCondLst>
                                    <p:cond delay="0"/>
                                  </p:stCondLst>
                                  <p:childTnLst>
                                    <p:set>
                                      <p:cBhvr>
                                        <p:cTn id="15" dur="1" fill="hold">
                                          <p:stCondLst>
                                            <p:cond delay="0"/>
                                          </p:stCondLst>
                                        </p:cTn>
                                        <p:tgtEl>
                                          <p:spTgt spid="63501"/>
                                        </p:tgtEl>
                                        <p:attrNameLst>
                                          <p:attrName>style.visibility</p:attrName>
                                        </p:attrNameLst>
                                      </p:cBhvr>
                                      <p:to>
                                        <p:strVal val="visible"/>
                                      </p:to>
                                    </p:set>
                                    <p:animEffect transition="in" filter="fade">
                                      <p:cBhvr>
                                        <p:cTn id="16" dur="2000"/>
                                        <p:tgtEl>
                                          <p:spTgt spid="63501"/>
                                        </p:tgtEl>
                                      </p:cBhvr>
                                    </p:animEffect>
                                  </p:childTnLst>
                                </p:cTn>
                              </p:par>
                            </p:childTnLst>
                          </p:cTn>
                        </p:par>
                        <p:par>
                          <p:cTn id="17" fill="hold">
                            <p:stCondLst>
                              <p:cond delay="2000"/>
                            </p:stCondLst>
                            <p:childTnLst>
                              <p:par>
                                <p:cTn id="18" presetID="45" presetClass="entr" presetSubtype="0" fill="hold" grpId="1" nodeType="afterEffect">
                                  <p:stCondLst>
                                    <p:cond delay="0"/>
                                  </p:stCondLst>
                                  <p:iterate type="lt">
                                    <p:tmPct val="10000"/>
                                  </p:iterate>
                                  <p:childTnLst>
                                    <p:set>
                                      <p:cBhvr>
                                        <p:cTn id="19" dur="1" fill="hold">
                                          <p:stCondLst>
                                            <p:cond delay="0"/>
                                          </p:stCondLst>
                                        </p:cTn>
                                        <p:tgtEl>
                                          <p:spTgt spid="63499"/>
                                        </p:tgtEl>
                                        <p:attrNameLst>
                                          <p:attrName>style.visibility</p:attrName>
                                        </p:attrNameLst>
                                      </p:cBhvr>
                                      <p:to>
                                        <p:strVal val="visible"/>
                                      </p:to>
                                    </p:set>
                                    <p:animEffect transition="in" filter="fade">
                                      <p:cBhvr>
                                        <p:cTn id="20" dur="2000"/>
                                        <p:tgtEl>
                                          <p:spTgt spid="63499"/>
                                        </p:tgtEl>
                                      </p:cBhvr>
                                    </p:animEffect>
                                    <p:anim calcmode="lin" valueType="num">
                                      <p:cBhvr>
                                        <p:cTn id="21" dur="2000" fill="hold"/>
                                        <p:tgtEl>
                                          <p:spTgt spid="63499"/>
                                        </p:tgtEl>
                                        <p:attrNameLst>
                                          <p:attrName>ppt_w</p:attrName>
                                        </p:attrNameLst>
                                      </p:cBhvr>
                                      <p:tavLst>
                                        <p:tav tm="0" fmla="#ppt_w*sin(2.5*pi*$)">
                                          <p:val>
                                            <p:fltVal val="0"/>
                                          </p:val>
                                        </p:tav>
                                        <p:tav tm="100000">
                                          <p:val>
                                            <p:fltVal val="1"/>
                                          </p:val>
                                        </p:tav>
                                      </p:tavLst>
                                    </p:anim>
                                    <p:anim calcmode="lin" valueType="num">
                                      <p:cBhvr>
                                        <p:cTn id="22" dur="2000" fill="hold"/>
                                        <p:tgtEl>
                                          <p:spTgt spid="63499"/>
                                        </p:tgtEl>
                                        <p:attrNameLst>
                                          <p:attrName>ppt_h</p:attrName>
                                        </p:attrNameLst>
                                      </p:cBhvr>
                                      <p:tavLst>
                                        <p:tav tm="0">
                                          <p:val>
                                            <p:strVal val="#ppt_h"/>
                                          </p:val>
                                        </p:tav>
                                        <p:tav tm="100000">
                                          <p:val>
                                            <p:strVal val="#ppt_h"/>
                                          </p:val>
                                        </p:tav>
                                      </p:tavLst>
                                    </p:anim>
                                  </p:childTnLst>
                                </p:cTn>
                              </p:par>
                            </p:childTnLst>
                          </p:cTn>
                        </p:par>
                        <p:par>
                          <p:cTn id="23" fill="hold">
                            <p:stCondLst>
                              <p:cond delay="4600"/>
                            </p:stCondLst>
                            <p:childTnLst>
                              <p:par>
                                <p:cTn id="24" presetID="1" presetClass="mediacall" presetSubtype="0" fill="hold" nodeType="afterEffect">
                                  <p:stCondLst>
                                    <p:cond delay="0"/>
                                  </p:stCondLst>
                                  <p:childTnLst>
                                    <p:cmd type="call" cmd="playFrom(0.0)">
                                      <p:cBhvr>
                                        <p:cTn id="25" dur="542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6"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63498" grpId="0"/>
      <p:bldP spid="63499" grpId="0"/>
      <p:bldP spid="6349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666875" y="0"/>
            <a:ext cx="7477125" cy="503238"/>
          </a:xfrm>
        </p:spPr>
        <p:txBody>
          <a:bodyPr/>
          <a:lstStyle/>
          <a:p>
            <a:pPr algn="ctr" eaLnBrk="1" hangingPunct="1"/>
            <a:endParaRPr lang="ru-RU" sz="2400" smtClean="0"/>
          </a:p>
        </p:txBody>
      </p:sp>
      <p:sp>
        <p:nvSpPr>
          <p:cNvPr id="143363" name="Rectangle 3"/>
          <p:cNvSpPr>
            <a:spLocks noGrp="1" noChangeArrowheads="1"/>
          </p:cNvSpPr>
          <p:nvPr>
            <p:ph idx="1"/>
          </p:nvPr>
        </p:nvSpPr>
        <p:spPr>
          <a:xfrm>
            <a:off x="1757363" y="476250"/>
            <a:ext cx="7386637" cy="1655763"/>
          </a:xfrm>
        </p:spPr>
        <p:txBody>
          <a:bodyPr/>
          <a:lstStyle/>
          <a:p>
            <a:pPr algn="ctr" eaLnBrk="1" hangingPunct="1">
              <a:lnSpc>
                <a:spcPct val="90000"/>
              </a:lnSpc>
              <a:buFont typeface="Wingdings" pitchFamily="2" charset="2"/>
              <a:buNone/>
            </a:pPr>
            <a:r>
              <a:rPr lang="en-US" sz="5400" b="1" smtClean="0">
                <a:solidFill>
                  <a:srgbClr val="33CC33"/>
                </a:solidFill>
              </a:rPr>
              <a:t>rock`n`roll</a:t>
            </a:r>
            <a:endParaRPr lang="ru-RU" sz="5400" b="1" smtClean="0">
              <a:solidFill>
                <a:srgbClr val="33CC33"/>
              </a:solidFill>
            </a:endParaRPr>
          </a:p>
          <a:p>
            <a:pPr algn="ctr" eaLnBrk="1" hangingPunct="1">
              <a:lnSpc>
                <a:spcPct val="90000"/>
              </a:lnSpc>
              <a:buFont typeface="Wingdings" pitchFamily="2" charset="2"/>
              <a:buNone/>
            </a:pPr>
            <a:r>
              <a:rPr lang="ru-RU" sz="2400" smtClean="0"/>
              <a:t> </a:t>
            </a:r>
          </a:p>
        </p:txBody>
      </p:sp>
      <p:pic>
        <p:nvPicPr>
          <p:cNvPr id="5124" name="Picture 4" descr="IMG_0006"/>
          <p:cNvPicPr>
            <a:picLocks noChangeAspect="1" noChangeArrowheads="1"/>
          </p:cNvPicPr>
          <p:nvPr/>
        </p:nvPicPr>
        <p:blipFill>
          <a:blip r:embed="rId3"/>
          <a:srcRect/>
          <a:stretch>
            <a:fillRect/>
          </a:stretch>
        </p:blipFill>
        <p:spPr bwMode="auto">
          <a:xfrm>
            <a:off x="5500688" y="1857375"/>
            <a:ext cx="3024187" cy="2259013"/>
          </a:xfrm>
          <a:prstGeom prst="rect">
            <a:avLst/>
          </a:prstGeom>
          <a:noFill/>
          <a:ln w="57150">
            <a:solidFill>
              <a:srgbClr val="33CC33"/>
            </a:solidFill>
            <a:miter lim="800000"/>
            <a:headEnd/>
            <a:tailEnd/>
          </a:ln>
        </p:spPr>
      </p:pic>
      <p:pic>
        <p:nvPicPr>
          <p:cNvPr id="5125" name="Picture 5" descr="IMG_0005"/>
          <p:cNvPicPr>
            <a:picLocks noChangeAspect="1" noChangeArrowheads="1"/>
          </p:cNvPicPr>
          <p:nvPr/>
        </p:nvPicPr>
        <p:blipFill>
          <a:blip r:embed="rId4"/>
          <a:srcRect/>
          <a:stretch>
            <a:fillRect/>
          </a:stretch>
        </p:blipFill>
        <p:spPr bwMode="auto">
          <a:xfrm>
            <a:off x="1428750" y="1357313"/>
            <a:ext cx="3384550" cy="2170112"/>
          </a:xfrm>
          <a:prstGeom prst="rect">
            <a:avLst/>
          </a:prstGeom>
          <a:noFill/>
          <a:ln w="57150">
            <a:solidFill>
              <a:srgbClr val="33CC33"/>
            </a:solidFill>
            <a:miter lim="800000"/>
            <a:headEnd/>
            <a:tailEnd/>
          </a:ln>
        </p:spPr>
      </p:pic>
      <p:sp>
        <p:nvSpPr>
          <p:cNvPr id="5126" name="Прямоугольник 8"/>
          <p:cNvSpPr>
            <a:spLocks noChangeArrowheads="1"/>
          </p:cNvSpPr>
          <p:nvPr/>
        </p:nvSpPr>
        <p:spPr bwMode="auto">
          <a:xfrm>
            <a:off x="785813" y="4714875"/>
            <a:ext cx="8358187" cy="1323975"/>
          </a:xfrm>
          <a:prstGeom prst="rect">
            <a:avLst/>
          </a:prstGeom>
          <a:noFill/>
          <a:ln w="9525">
            <a:noFill/>
            <a:miter lim="800000"/>
            <a:headEnd/>
            <a:tailEnd/>
          </a:ln>
        </p:spPr>
        <p:txBody>
          <a:bodyPr>
            <a:spAutoFit/>
          </a:bodyPr>
          <a:lstStyle/>
          <a:p>
            <a:pPr>
              <a:defRPr/>
            </a:pPr>
            <a:r>
              <a:rPr lang="en-US" sz="2000" b="1" dirty="0">
                <a:solidFill>
                  <a:schemeClr val="bg1">
                    <a:lumMod val="60000"/>
                    <a:lumOff val="40000"/>
                  </a:schemeClr>
                </a:solidFill>
                <a:latin typeface="Vladimir Script"/>
              </a:rPr>
              <a:t>In the 50s in pop music of the USA rock’ n’ roll appeared. It was based on the Afro-American style rhythm and blues. One of the pioneers of it was a young talented lorry-driver from Memphis Elvis Presley. He had a charming voice and a nice  manner of singing </a:t>
            </a:r>
            <a:endParaRPr lang="ru-RU" sz="2000" b="1" dirty="0">
              <a:solidFill>
                <a:schemeClr val="bg1">
                  <a:lumMod val="60000"/>
                  <a:lumOff val="40000"/>
                </a:schemeClr>
              </a:solidFill>
              <a:latin typeface="Vladimir Script"/>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43362"/>
                                        </p:tgtEl>
                                        <p:attrNameLst>
                                          <p:attrName>style.visibility</p:attrName>
                                        </p:attrNameLst>
                                      </p:cBhvr>
                                      <p:to>
                                        <p:strVal val="visible"/>
                                      </p:to>
                                    </p:set>
                                    <p:animEffect transition="in" filter="fade">
                                      <p:cBhvr>
                                        <p:cTn id="7" dur="2000"/>
                                        <p:tgtEl>
                                          <p:spTgt spid="143362"/>
                                        </p:tgtEl>
                                      </p:cBhvr>
                                    </p:animEffect>
                                  </p:childTnLst>
                                </p:cTn>
                              </p:par>
                              <p:par>
                                <p:cTn id="8" presetID="45" presetClass="entr" presetSubtype="0" fill="hold" grpId="0" nodeType="withEffect">
                                  <p:stCondLst>
                                    <p:cond delay="0"/>
                                  </p:stCondLst>
                                  <p:iterate type="lt">
                                    <p:tmPct val="10000"/>
                                  </p:iterate>
                                  <p:childTnLst>
                                    <p:set>
                                      <p:cBhvr>
                                        <p:cTn id="9" dur="1" fill="hold">
                                          <p:stCondLst>
                                            <p:cond delay="0"/>
                                          </p:stCondLst>
                                        </p:cTn>
                                        <p:tgtEl>
                                          <p:spTgt spid="143363">
                                            <p:txEl>
                                              <p:pRg st="0" end="0"/>
                                            </p:txEl>
                                          </p:spTgt>
                                        </p:tgtEl>
                                        <p:attrNameLst>
                                          <p:attrName>style.visibility</p:attrName>
                                        </p:attrNameLst>
                                      </p:cBhvr>
                                      <p:to>
                                        <p:strVal val="visible"/>
                                      </p:to>
                                    </p:set>
                                    <p:animEffect transition="in" filter="fade">
                                      <p:cBhvr>
                                        <p:cTn id="10" dur="2000"/>
                                        <p:tgtEl>
                                          <p:spTgt spid="143363">
                                            <p:txEl>
                                              <p:pRg st="0" end="0"/>
                                            </p:txEl>
                                          </p:spTgt>
                                        </p:tgtEl>
                                      </p:cBhvr>
                                    </p:animEffect>
                                    <p:anim calcmode="lin" valueType="num">
                                      <p:cBhvr>
                                        <p:cTn id="11" dur="2000" fill="hold"/>
                                        <p:tgtEl>
                                          <p:spTgt spid="143363">
                                            <p:txEl>
                                              <p:pRg st="0" end="0"/>
                                            </p:txEl>
                                          </p:spTgt>
                                        </p:tgtEl>
                                        <p:attrNameLst>
                                          <p:attrName>ppt_w</p:attrName>
                                        </p:attrNameLst>
                                      </p:cBhvr>
                                      <p:tavLst>
                                        <p:tav tm="0" fmla="#ppt_w*sin(2.5*pi*$)">
                                          <p:val>
                                            <p:fltVal val="0"/>
                                          </p:val>
                                        </p:tav>
                                        <p:tav tm="100000">
                                          <p:val>
                                            <p:fltVal val="1"/>
                                          </p:val>
                                        </p:tav>
                                      </p:tavLst>
                                    </p:anim>
                                    <p:anim calcmode="lin" valueType="num">
                                      <p:cBhvr>
                                        <p:cTn id="12" dur="2000" fill="hold"/>
                                        <p:tgtEl>
                                          <p:spTgt spid="143363">
                                            <p:txEl>
                                              <p:pRg st="0" end="0"/>
                                            </p:txEl>
                                          </p:spTgt>
                                        </p:tgtEl>
                                        <p:attrNameLst>
                                          <p:attrName>ppt_h</p:attrName>
                                        </p:attrNameLst>
                                      </p:cBhvr>
                                      <p:tavLst>
                                        <p:tav tm="0">
                                          <p:val>
                                            <p:strVal val="#ppt_h"/>
                                          </p:val>
                                        </p:tav>
                                        <p:tav tm="100000">
                                          <p:val>
                                            <p:strVal val="#ppt_h"/>
                                          </p:val>
                                        </p:tav>
                                      </p:tavLst>
                                    </p:anim>
                                  </p:childTnLst>
                                </p:cTn>
                              </p:par>
                              <p:par>
                                <p:cTn id="13" presetID="45" presetClass="entr" presetSubtype="0" fill="hold" grpId="0" nodeType="withEffect">
                                  <p:stCondLst>
                                    <p:cond delay="0"/>
                                  </p:stCondLst>
                                  <p:iterate type="lt">
                                    <p:tmPct val="10000"/>
                                  </p:iterate>
                                  <p:childTnLst>
                                    <p:set>
                                      <p:cBhvr>
                                        <p:cTn id="14" dur="1" fill="hold">
                                          <p:stCondLst>
                                            <p:cond delay="0"/>
                                          </p:stCondLst>
                                        </p:cTn>
                                        <p:tgtEl>
                                          <p:spTgt spid="143363">
                                            <p:txEl>
                                              <p:pRg st="1" end="1"/>
                                            </p:txEl>
                                          </p:spTgt>
                                        </p:tgtEl>
                                        <p:attrNameLst>
                                          <p:attrName>style.visibility</p:attrName>
                                        </p:attrNameLst>
                                      </p:cBhvr>
                                      <p:to>
                                        <p:strVal val="visible"/>
                                      </p:to>
                                    </p:set>
                                    <p:animEffect transition="in" filter="fade">
                                      <p:cBhvr>
                                        <p:cTn id="15" dur="2000"/>
                                        <p:tgtEl>
                                          <p:spTgt spid="143363">
                                            <p:txEl>
                                              <p:pRg st="1" end="1"/>
                                            </p:txEl>
                                          </p:spTgt>
                                        </p:tgtEl>
                                      </p:cBhvr>
                                    </p:animEffect>
                                    <p:anim calcmode="lin" valueType="num">
                                      <p:cBhvr>
                                        <p:cTn id="16" dur="2000" fill="hold"/>
                                        <p:tgtEl>
                                          <p:spTgt spid="143363">
                                            <p:txEl>
                                              <p:pRg st="1" end="1"/>
                                            </p:txEl>
                                          </p:spTgt>
                                        </p:tgtEl>
                                        <p:attrNameLst>
                                          <p:attrName>ppt_w</p:attrName>
                                        </p:attrNameLst>
                                      </p:cBhvr>
                                      <p:tavLst>
                                        <p:tav tm="0" fmla="#ppt_w*sin(2.5*pi*$)">
                                          <p:val>
                                            <p:fltVal val="0"/>
                                          </p:val>
                                        </p:tav>
                                        <p:tav tm="100000">
                                          <p:val>
                                            <p:fltVal val="1"/>
                                          </p:val>
                                        </p:tav>
                                      </p:tavLst>
                                    </p:anim>
                                    <p:anim calcmode="lin" valueType="num">
                                      <p:cBhvr>
                                        <p:cTn id="17" dur="2000" fill="hold"/>
                                        <p:tgtEl>
                                          <p:spTgt spid="14336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p:bldP spid="14336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666875" y="0"/>
            <a:ext cx="7477125" cy="754063"/>
          </a:xfrm>
        </p:spPr>
        <p:txBody>
          <a:bodyPr/>
          <a:lstStyle/>
          <a:p>
            <a:pPr algn="ctr" eaLnBrk="1" hangingPunct="1"/>
            <a:endParaRPr lang="ru-RU" sz="2400" smtClean="0"/>
          </a:p>
        </p:txBody>
      </p:sp>
      <p:sp>
        <p:nvSpPr>
          <p:cNvPr id="153603" name="Rectangle 3"/>
          <p:cNvSpPr>
            <a:spLocks noGrp="1" noChangeArrowheads="1"/>
          </p:cNvSpPr>
          <p:nvPr>
            <p:ph idx="1"/>
          </p:nvPr>
        </p:nvSpPr>
        <p:spPr>
          <a:xfrm>
            <a:off x="1757363" y="620713"/>
            <a:ext cx="7386637" cy="1223962"/>
          </a:xfrm>
        </p:spPr>
        <p:txBody>
          <a:bodyPr/>
          <a:lstStyle/>
          <a:p>
            <a:pPr algn="ctr" eaLnBrk="1" hangingPunct="1">
              <a:buFont typeface="Wingdings" pitchFamily="2" charset="2"/>
              <a:buNone/>
            </a:pPr>
            <a:r>
              <a:rPr lang="en-US" sz="5400" b="1" smtClean="0">
                <a:solidFill>
                  <a:srgbClr val="33CC33"/>
                </a:solidFill>
              </a:rPr>
              <a:t>country rock</a:t>
            </a:r>
            <a:r>
              <a:rPr lang="ru-RU" sz="5400" b="1" smtClean="0">
                <a:solidFill>
                  <a:srgbClr val="33CC33"/>
                </a:solidFill>
              </a:rPr>
              <a:t>, </a:t>
            </a:r>
            <a:r>
              <a:rPr lang="en-US" sz="5400" b="1" smtClean="0">
                <a:solidFill>
                  <a:srgbClr val="33CC33"/>
                </a:solidFill>
              </a:rPr>
              <a:t>folk rock</a:t>
            </a:r>
            <a:endParaRPr lang="ru-RU" sz="5400" b="1" smtClean="0">
              <a:solidFill>
                <a:srgbClr val="33CC33"/>
              </a:solidFill>
            </a:endParaRPr>
          </a:p>
        </p:txBody>
      </p:sp>
      <p:pic>
        <p:nvPicPr>
          <p:cNvPr id="6148" name="Picture 4" descr="IMG_0007"/>
          <p:cNvPicPr>
            <a:picLocks noChangeAspect="1" noChangeArrowheads="1"/>
          </p:cNvPicPr>
          <p:nvPr/>
        </p:nvPicPr>
        <p:blipFill>
          <a:blip r:embed="rId3"/>
          <a:srcRect/>
          <a:stretch>
            <a:fillRect/>
          </a:stretch>
        </p:blipFill>
        <p:spPr bwMode="auto">
          <a:xfrm>
            <a:off x="2339975" y="2060575"/>
            <a:ext cx="2808288" cy="1951038"/>
          </a:xfrm>
          <a:prstGeom prst="rect">
            <a:avLst/>
          </a:prstGeom>
          <a:noFill/>
          <a:ln w="57150">
            <a:solidFill>
              <a:srgbClr val="33CC33"/>
            </a:solidFill>
            <a:miter lim="800000"/>
            <a:headEnd/>
            <a:tailEnd/>
          </a:ln>
        </p:spPr>
      </p:pic>
      <p:pic>
        <p:nvPicPr>
          <p:cNvPr id="6149" name="Picture 5" descr="Копия IMG_0007"/>
          <p:cNvPicPr>
            <a:picLocks noChangeAspect="1" noChangeArrowheads="1"/>
          </p:cNvPicPr>
          <p:nvPr/>
        </p:nvPicPr>
        <p:blipFill>
          <a:blip r:embed="rId4"/>
          <a:srcRect/>
          <a:stretch>
            <a:fillRect/>
          </a:stretch>
        </p:blipFill>
        <p:spPr bwMode="auto">
          <a:xfrm>
            <a:off x="5795963" y="2565400"/>
            <a:ext cx="2879725" cy="1905000"/>
          </a:xfrm>
          <a:prstGeom prst="rect">
            <a:avLst/>
          </a:prstGeom>
          <a:noFill/>
          <a:ln w="57150">
            <a:solidFill>
              <a:srgbClr val="33CC33"/>
            </a:solidFill>
            <a:miter lim="800000"/>
            <a:headEnd/>
            <a:tailEnd/>
          </a:ln>
        </p:spPr>
      </p:pic>
      <p:sp>
        <p:nvSpPr>
          <p:cNvPr id="6150" name="Rectangle 8"/>
          <p:cNvSpPr>
            <a:spLocks noChangeArrowheads="1"/>
          </p:cNvSpPr>
          <p:nvPr/>
        </p:nvSpPr>
        <p:spPr bwMode="auto">
          <a:xfrm>
            <a:off x="785813" y="4500563"/>
            <a:ext cx="8143875" cy="1938337"/>
          </a:xfrm>
          <a:prstGeom prst="rect">
            <a:avLst/>
          </a:prstGeom>
          <a:noFill/>
          <a:ln w="9525">
            <a:noFill/>
            <a:miter lim="800000"/>
            <a:headEnd/>
            <a:tailEnd/>
          </a:ln>
        </p:spPr>
        <p:txBody>
          <a:bodyPr anchor="ctr">
            <a:spAutoFit/>
          </a:bodyPr>
          <a:lstStyle/>
          <a:p>
            <a:pPr>
              <a:defRPr/>
            </a:pPr>
            <a:r>
              <a:rPr kumimoji="0" lang="en-US" sz="2400" b="1" dirty="0">
                <a:solidFill>
                  <a:schemeClr val="bg1">
                    <a:lumMod val="60000"/>
                    <a:lumOff val="40000"/>
                  </a:schemeClr>
                </a:solidFill>
                <a:latin typeface="Arial" pitchFamily="34" charset="0"/>
                <a:cs typeface="Times New Roman" pitchFamily="18" charset="0"/>
              </a:rPr>
              <a:t>Country music</a:t>
            </a:r>
            <a:r>
              <a:rPr kumimoji="0" lang="en-US" sz="2400" dirty="0">
                <a:solidFill>
                  <a:schemeClr val="bg1">
                    <a:lumMod val="60000"/>
                    <a:lumOff val="40000"/>
                  </a:schemeClr>
                </a:solidFill>
                <a:latin typeface="Arial" pitchFamily="34" charset="0"/>
                <a:cs typeface="Times New Roman" pitchFamily="18" charset="0"/>
              </a:rPr>
              <a:t> (or </a:t>
            </a:r>
            <a:r>
              <a:rPr kumimoji="0" lang="en-US" sz="2400" b="1" dirty="0">
                <a:solidFill>
                  <a:schemeClr val="bg1">
                    <a:lumMod val="60000"/>
                    <a:lumOff val="40000"/>
                  </a:schemeClr>
                </a:solidFill>
                <a:latin typeface="Arial" pitchFamily="34" charset="0"/>
                <a:cs typeface="Times New Roman" pitchFamily="18" charset="0"/>
              </a:rPr>
              <a:t>country and Western</a:t>
            </a:r>
            <a:r>
              <a:rPr kumimoji="0" lang="en-US" sz="2400" dirty="0">
                <a:solidFill>
                  <a:schemeClr val="bg1">
                    <a:lumMod val="60000"/>
                    <a:lumOff val="40000"/>
                  </a:schemeClr>
                </a:solidFill>
                <a:latin typeface="Arial" pitchFamily="34" charset="0"/>
                <a:cs typeface="Times New Roman" pitchFamily="18" charset="0"/>
              </a:rPr>
              <a:t>) is a blend of popular musical forms originally found in the </a:t>
            </a:r>
            <a:r>
              <a:rPr kumimoji="0" lang="en-US" sz="2400" dirty="0">
                <a:solidFill>
                  <a:schemeClr val="bg1">
                    <a:lumMod val="60000"/>
                    <a:lumOff val="40000"/>
                  </a:schemeClr>
                </a:solidFill>
                <a:latin typeface="Arial" pitchFamily="34" charset="0"/>
                <a:cs typeface="Times New Roman" pitchFamily="18" charset="0"/>
                <a:hlinkClick r:id="rId5" tooltip="Southern United States"/>
              </a:rPr>
              <a:t>Southern United States</a:t>
            </a:r>
            <a:r>
              <a:rPr kumimoji="0" lang="en-US" sz="2400" dirty="0">
                <a:solidFill>
                  <a:schemeClr val="bg1">
                    <a:lumMod val="60000"/>
                    <a:lumOff val="40000"/>
                  </a:schemeClr>
                </a:solidFill>
                <a:latin typeface="Arial" pitchFamily="34" charset="0"/>
                <a:cs typeface="Times New Roman" pitchFamily="18" charset="0"/>
              </a:rPr>
              <a:t> and the </a:t>
            </a:r>
            <a:r>
              <a:rPr kumimoji="0" lang="en-US" sz="2400" dirty="0">
                <a:solidFill>
                  <a:schemeClr val="bg1">
                    <a:lumMod val="60000"/>
                    <a:lumOff val="40000"/>
                  </a:schemeClr>
                </a:solidFill>
                <a:latin typeface="Arial" pitchFamily="34" charset="0"/>
                <a:cs typeface="Times New Roman" pitchFamily="18" charset="0"/>
                <a:hlinkClick r:id="rId6" tooltip="Appalachian Mountains"/>
              </a:rPr>
              <a:t>Appalachian Mountains</a:t>
            </a:r>
            <a:r>
              <a:rPr kumimoji="0" lang="en-US" sz="2400" dirty="0">
                <a:solidFill>
                  <a:schemeClr val="bg1">
                    <a:lumMod val="60000"/>
                    <a:lumOff val="40000"/>
                  </a:schemeClr>
                </a:solidFill>
                <a:latin typeface="Arial" pitchFamily="34" charset="0"/>
                <a:cs typeface="Times New Roman" pitchFamily="18" charset="0"/>
              </a:rPr>
              <a:t>. It has roots in </a:t>
            </a:r>
            <a:r>
              <a:rPr kumimoji="0" lang="en-US" sz="2400" dirty="0">
                <a:solidFill>
                  <a:schemeClr val="bg1">
                    <a:lumMod val="60000"/>
                    <a:lumOff val="40000"/>
                  </a:schemeClr>
                </a:solidFill>
                <a:latin typeface="Arial" pitchFamily="34" charset="0"/>
                <a:cs typeface="Times New Roman" pitchFamily="18" charset="0"/>
                <a:hlinkClick r:id="rId7" tooltip="Traditional music"/>
              </a:rPr>
              <a:t>traditional folk music</a:t>
            </a:r>
            <a:r>
              <a:rPr kumimoji="0" lang="en-US" sz="2400" dirty="0">
                <a:solidFill>
                  <a:schemeClr val="bg1">
                    <a:lumMod val="60000"/>
                    <a:lumOff val="40000"/>
                  </a:schemeClr>
                </a:solidFill>
                <a:latin typeface="Arial" pitchFamily="34" charset="0"/>
                <a:cs typeface="Times New Roman" pitchFamily="18" charset="0"/>
              </a:rPr>
              <a:t>, </a:t>
            </a:r>
            <a:r>
              <a:rPr kumimoji="0" lang="en-US" sz="2400" dirty="0">
                <a:solidFill>
                  <a:schemeClr val="bg1">
                    <a:lumMod val="60000"/>
                    <a:lumOff val="40000"/>
                  </a:schemeClr>
                </a:solidFill>
                <a:latin typeface="Arial" pitchFamily="34" charset="0"/>
                <a:cs typeface="Times New Roman" pitchFamily="18" charset="0"/>
                <a:hlinkClick r:id="rId8" tooltip="Celtic music"/>
              </a:rPr>
              <a:t>Celtic music</a:t>
            </a:r>
            <a:r>
              <a:rPr kumimoji="0" lang="en-US" sz="2400" dirty="0">
                <a:solidFill>
                  <a:schemeClr val="bg1">
                    <a:lumMod val="60000"/>
                    <a:lumOff val="40000"/>
                  </a:schemeClr>
                </a:solidFill>
                <a:latin typeface="Arial" pitchFamily="34" charset="0"/>
                <a:cs typeface="Times New Roman" pitchFamily="18" charset="0"/>
              </a:rPr>
              <a:t>, </a:t>
            </a:r>
            <a:r>
              <a:rPr kumimoji="0" lang="en-US" sz="2400" dirty="0">
                <a:solidFill>
                  <a:schemeClr val="bg1">
                    <a:lumMod val="60000"/>
                    <a:lumOff val="40000"/>
                  </a:schemeClr>
                </a:solidFill>
                <a:latin typeface="Arial" pitchFamily="34" charset="0"/>
                <a:cs typeface="Times New Roman" pitchFamily="18" charset="0"/>
                <a:hlinkClick r:id="rId9" tooltip="Gospel music"/>
              </a:rPr>
              <a:t>gospel music</a:t>
            </a:r>
            <a:r>
              <a:rPr kumimoji="0" lang="en-US" sz="2400" dirty="0">
                <a:solidFill>
                  <a:schemeClr val="bg1">
                    <a:lumMod val="60000"/>
                    <a:lumOff val="40000"/>
                  </a:schemeClr>
                </a:solidFill>
                <a:latin typeface="Arial" pitchFamily="34" charset="0"/>
                <a:cs typeface="Times New Roman" pitchFamily="18" charset="0"/>
              </a:rPr>
              <a:t> and </a:t>
            </a:r>
            <a:r>
              <a:rPr kumimoji="0" lang="en-US" sz="2400" dirty="0">
                <a:solidFill>
                  <a:schemeClr val="bg1">
                    <a:lumMod val="60000"/>
                    <a:lumOff val="40000"/>
                  </a:schemeClr>
                </a:solidFill>
                <a:latin typeface="Arial" pitchFamily="34" charset="0"/>
                <a:cs typeface="Times New Roman" pitchFamily="18" charset="0"/>
                <a:hlinkClick r:id="rId10" tooltip="Old-time music"/>
              </a:rPr>
              <a:t>old-time music</a:t>
            </a:r>
            <a:r>
              <a:rPr kumimoji="0" lang="en-US" sz="2400" dirty="0">
                <a:solidFill>
                  <a:schemeClr val="bg1">
                    <a:lumMod val="60000"/>
                    <a:lumOff val="40000"/>
                  </a:schemeClr>
                </a:solidFill>
                <a:latin typeface="Arial" pitchFamily="34" charset="0"/>
                <a:cs typeface="Times New Roman" pitchFamily="18" charset="0"/>
              </a:rPr>
              <a:t> and evolved rapidly in the 1920s.</a:t>
            </a:r>
            <a:r>
              <a:rPr kumimoji="0" lang="en-US" sz="2400" baseline="30000" dirty="0">
                <a:solidFill>
                  <a:schemeClr val="bg1">
                    <a:lumMod val="60000"/>
                    <a:lumOff val="40000"/>
                  </a:schemeClr>
                </a:solidFill>
                <a:latin typeface="Arial" pitchFamily="34" charset="0"/>
                <a:cs typeface="Times New Roman" pitchFamily="18" charset="0"/>
                <a:hlinkClick r:id="rId11"/>
              </a:rPr>
              <a:t>[1]</a:t>
            </a:r>
            <a:endParaRPr kumimoji="0" lang="en-US" sz="2400" dirty="0">
              <a:solidFill>
                <a:schemeClr val="bg1">
                  <a:lumMod val="60000"/>
                  <a:lumOff val="40000"/>
                </a:schemeClr>
              </a:solidFill>
              <a:latin typeface="Arial" pitchFamily="34" charset="0"/>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536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4" descr="лицей032.jpg"/>
          <p:cNvPicPr>
            <a:picLocks noChangeAspect="1"/>
          </p:cNvPicPr>
          <p:nvPr/>
        </p:nvPicPr>
        <p:blipFill>
          <a:blip r:embed="rId3"/>
          <a:srcRect/>
          <a:stretch>
            <a:fillRect/>
          </a:stretch>
        </p:blipFill>
        <p:spPr bwMode="auto">
          <a:xfrm>
            <a:off x="1500188" y="1143000"/>
            <a:ext cx="2592387" cy="2108200"/>
          </a:xfrm>
          <a:prstGeom prst="rect">
            <a:avLst/>
          </a:prstGeom>
          <a:noFill/>
          <a:ln w="57150">
            <a:solidFill>
              <a:srgbClr val="33CC33"/>
            </a:solidFill>
            <a:miter lim="800000"/>
            <a:headEnd/>
            <a:tailEnd/>
          </a:ln>
        </p:spPr>
      </p:pic>
      <p:pic>
        <p:nvPicPr>
          <p:cNvPr id="7171" name="Рисунок 5" descr="лицей030.jpg"/>
          <p:cNvPicPr>
            <a:picLocks noChangeAspect="1"/>
          </p:cNvPicPr>
          <p:nvPr/>
        </p:nvPicPr>
        <p:blipFill>
          <a:blip r:embed="rId4"/>
          <a:srcRect/>
          <a:stretch>
            <a:fillRect/>
          </a:stretch>
        </p:blipFill>
        <p:spPr bwMode="auto">
          <a:xfrm>
            <a:off x="6286500" y="1500188"/>
            <a:ext cx="2592388" cy="2112962"/>
          </a:xfrm>
          <a:prstGeom prst="rect">
            <a:avLst/>
          </a:prstGeom>
          <a:noFill/>
          <a:ln w="57150">
            <a:solidFill>
              <a:srgbClr val="33CC33"/>
            </a:solidFill>
            <a:miter lim="800000"/>
            <a:headEnd/>
            <a:tailEnd/>
          </a:ln>
        </p:spPr>
      </p:pic>
      <p:sp>
        <p:nvSpPr>
          <p:cNvPr id="7172" name="Прямоугольник 6"/>
          <p:cNvSpPr>
            <a:spLocks noChangeArrowheads="1"/>
          </p:cNvSpPr>
          <p:nvPr/>
        </p:nvSpPr>
        <p:spPr bwMode="auto">
          <a:xfrm>
            <a:off x="214313" y="3643313"/>
            <a:ext cx="8501062" cy="3108325"/>
          </a:xfrm>
          <a:prstGeom prst="rect">
            <a:avLst/>
          </a:prstGeom>
          <a:noFill/>
          <a:ln w="9525">
            <a:noFill/>
            <a:miter lim="800000"/>
            <a:headEnd/>
            <a:tailEnd/>
          </a:ln>
        </p:spPr>
        <p:txBody>
          <a:bodyPr>
            <a:spAutoFit/>
          </a:bodyPr>
          <a:lstStyle/>
          <a:p>
            <a:r>
              <a:rPr lang="en-US" sz="2800">
                <a:solidFill>
                  <a:srgbClr val="003300"/>
                </a:solidFill>
              </a:rPr>
              <a:t>A </a:t>
            </a:r>
            <a:r>
              <a:rPr lang="en-US" sz="2800" b="1">
                <a:solidFill>
                  <a:srgbClr val="003300"/>
                </a:solidFill>
              </a:rPr>
              <a:t>rock opera</a:t>
            </a:r>
            <a:r>
              <a:rPr lang="en-US" sz="2800">
                <a:solidFill>
                  <a:srgbClr val="003300"/>
                </a:solidFill>
              </a:rPr>
              <a:t> is a musical work, usually in the genre of </a:t>
            </a:r>
            <a:r>
              <a:rPr lang="en-US" sz="2800">
                <a:solidFill>
                  <a:srgbClr val="003300"/>
                </a:solidFill>
                <a:hlinkClick r:id="rId5" tooltip="Rock music"/>
              </a:rPr>
              <a:t>rock</a:t>
            </a:r>
            <a:r>
              <a:rPr lang="en-US" sz="2800">
                <a:solidFill>
                  <a:srgbClr val="003300"/>
                </a:solidFill>
              </a:rPr>
              <a:t>, that presents a storyline told over multiple parts, songs or sections. A rock opera differs from a conventional rock album, which usually includes songs that are not unified by a common theme or narrative. A rock opera tells a coherent story, though details are often vague. </a:t>
            </a:r>
            <a:endParaRPr lang="ru-RU" sz="2800">
              <a:solidFill>
                <a:srgbClr val="003300"/>
              </a:solidFill>
            </a:endParaRPr>
          </a:p>
        </p:txBody>
      </p:sp>
      <p:sp>
        <p:nvSpPr>
          <p:cNvPr id="9" name="Rectangle 3"/>
          <p:cNvSpPr>
            <a:spLocks noGrp="1" noChangeArrowheads="1"/>
          </p:cNvSpPr>
          <p:nvPr>
            <p:ph type="title"/>
          </p:nvPr>
        </p:nvSpPr>
        <p:spPr>
          <a:xfrm>
            <a:off x="1666875" y="0"/>
            <a:ext cx="7477125" cy="681038"/>
          </a:xfrm>
        </p:spPr>
        <p:txBody>
          <a:bodyPr/>
          <a:lstStyle/>
          <a:p>
            <a:pPr algn="ctr" eaLnBrk="1" hangingPunct="1">
              <a:buFont typeface="Wingdings" pitchFamily="2" charset="2"/>
              <a:buNone/>
            </a:pPr>
            <a:r>
              <a:rPr lang="ru-RU" sz="4000" smtClean="0">
                <a:solidFill>
                  <a:srgbClr val="336600"/>
                </a:solidFill>
              </a:rPr>
              <a:t>   </a:t>
            </a:r>
            <a:r>
              <a:rPr lang="ru-RU" sz="4000" b="1" smtClean="0">
                <a:solidFill>
                  <a:srgbClr val="33CC33"/>
                </a:solidFill>
              </a:rPr>
              <a:t/>
            </a:r>
            <a:br>
              <a:rPr lang="ru-RU" sz="4000" b="1" smtClean="0">
                <a:solidFill>
                  <a:srgbClr val="33CC33"/>
                </a:solidFill>
              </a:rPr>
            </a:br>
            <a:r>
              <a:rPr lang="ru-RU" smtClean="0">
                <a:solidFill>
                  <a:srgbClr val="33CC33"/>
                </a:solidFill>
              </a:rPr>
              <a:t>    </a:t>
            </a:r>
            <a:r>
              <a:rPr lang="ru-RU" sz="2800" smtClean="0">
                <a:solidFill>
                  <a:srgbClr val="33CC33"/>
                </a:solidFill>
              </a:rPr>
              <a:t>(</a:t>
            </a:r>
            <a:r>
              <a:rPr lang="en-US" sz="2800" smtClean="0">
                <a:solidFill>
                  <a:srgbClr val="33CC33"/>
                </a:solidFill>
              </a:rPr>
              <a:t>rock opera</a:t>
            </a:r>
            <a:r>
              <a:rPr lang="ru-RU" sz="2800" smtClean="0">
                <a:solidFill>
                  <a:srgbClr val="33CC33"/>
                </a:solidFill>
              </a:rPr>
              <a:t>)</a:t>
            </a:r>
          </a:p>
        </p:txBody>
      </p:sp>
      <p:sp>
        <p:nvSpPr>
          <p:cNvPr id="7174" name="Содержимое 7"/>
          <p:cNvSpPr>
            <a:spLocks noGrp="1"/>
          </p:cNvSpPr>
          <p:nvPr>
            <p:ph idx="1"/>
          </p:nvPr>
        </p:nvSpPr>
        <p:spPr/>
        <p:txBody>
          <a:bodyPr/>
          <a:lstStyle/>
          <a:p>
            <a:pPr eaLnBrk="1" hangingPunct="1"/>
            <a:endParaRPr lang="ru-RU" smtClean="0"/>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anim calcmode="lin" valueType="num">
                                      <p:cBhvr>
                                        <p:cTn id="8" dur="2000" fill="hold"/>
                                        <p:tgtEl>
                                          <p:spTgt spid="9">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9">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iterate type="lt">
                                    <p:tmPct val="10000"/>
                                  </p:iterate>
                                  <p:childTnLst>
                                    <p:set>
                                      <p:cBhvr>
                                        <p:cTn id="11" dur="1" fill="hold">
                                          <p:stCondLst>
                                            <p:cond delay="0"/>
                                          </p:stCondLst>
                                        </p:cTn>
                                        <p:tgtEl>
                                          <p:spTgt spid="9">
                                            <p:txEl>
                                              <p:charRg st="21" end="21"/>
                                            </p:txEl>
                                          </p:spTgt>
                                        </p:tgtEl>
                                        <p:attrNameLst>
                                          <p:attrName>style.visibility</p:attrName>
                                        </p:attrNameLst>
                                      </p:cBhvr>
                                      <p:to>
                                        <p:strVal val="visible"/>
                                      </p:to>
                                    </p:set>
                                    <p:animEffect transition="in" filter="fade">
                                      <p:cBhvr>
                                        <p:cTn id="12" dur="2000"/>
                                        <p:tgtEl>
                                          <p:spTgt spid="9">
                                            <p:txEl>
                                              <p:charRg st="21" end="21"/>
                                            </p:txEl>
                                          </p:spTgt>
                                        </p:tgtEl>
                                      </p:cBhvr>
                                    </p:animEffect>
                                    <p:anim calcmode="lin" valueType="num">
                                      <p:cBhvr>
                                        <p:cTn id="13" dur="2000" fill="hold"/>
                                        <p:tgtEl>
                                          <p:spTgt spid="9">
                                            <p:txEl>
                                              <p:charRg st="21" end="2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9">
                                            <p:txEl>
                                              <p:charRg st="21" end="2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666875" y="0"/>
            <a:ext cx="7477125" cy="576263"/>
          </a:xfrm>
        </p:spPr>
        <p:txBody>
          <a:bodyPr/>
          <a:lstStyle/>
          <a:p>
            <a:pPr algn="ctr" eaLnBrk="1" hangingPunct="1"/>
            <a:endParaRPr lang="ru-RU" sz="2400" smtClean="0"/>
          </a:p>
        </p:txBody>
      </p:sp>
      <p:sp>
        <p:nvSpPr>
          <p:cNvPr id="157699" name="Rectangle 3"/>
          <p:cNvSpPr>
            <a:spLocks noGrp="1" noChangeArrowheads="1"/>
          </p:cNvSpPr>
          <p:nvPr>
            <p:ph idx="1"/>
          </p:nvPr>
        </p:nvSpPr>
        <p:spPr>
          <a:xfrm>
            <a:off x="1757363" y="549275"/>
            <a:ext cx="7386637" cy="1511300"/>
          </a:xfrm>
        </p:spPr>
        <p:txBody>
          <a:bodyPr/>
          <a:lstStyle/>
          <a:p>
            <a:pPr algn="ctr" eaLnBrk="1" hangingPunct="1">
              <a:buFont typeface="Wingdings" pitchFamily="2" charset="2"/>
              <a:buNone/>
            </a:pPr>
            <a:r>
              <a:rPr lang="en-US" sz="4000" smtClean="0">
                <a:solidFill>
                  <a:srgbClr val="33CC33"/>
                </a:solidFill>
              </a:rPr>
              <a:t>musical</a:t>
            </a:r>
            <a:endParaRPr lang="ru-RU" sz="4000" smtClean="0">
              <a:solidFill>
                <a:srgbClr val="33CC33"/>
              </a:solidFill>
            </a:endParaRPr>
          </a:p>
        </p:txBody>
      </p:sp>
      <p:pic>
        <p:nvPicPr>
          <p:cNvPr id="8196" name="Picture 5" descr="IMG_0009"/>
          <p:cNvPicPr>
            <a:picLocks noChangeAspect="1" noChangeArrowheads="1"/>
          </p:cNvPicPr>
          <p:nvPr/>
        </p:nvPicPr>
        <p:blipFill>
          <a:blip r:embed="rId3"/>
          <a:srcRect/>
          <a:stretch>
            <a:fillRect/>
          </a:stretch>
        </p:blipFill>
        <p:spPr bwMode="auto">
          <a:xfrm>
            <a:off x="2071688" y="1214438"/>
            <a:ext cx="2071687" cy="3571875"/>
          </a:xfrm>
          <a:prstGeom prst="rect">
            <a:avLst/>
          </a:prstGeom>
          <a:noFill/>
          <a:ln w="57150">
            <a:solidFill>
              <a:srgbClr val="33CC33"/>
            </a:solidFill>
            <a:miter lim="800000"/>
            <a:headEnd/>
            <a:tailEnd/>
          </a:ln>
        </p:spPr>
      </p:pic>
      <p:pic>
        <p:nvPicPr>
          <p:cNvPr id="8197" name="Picture 6" descr="Копия IMG_0009"/>
          <p:cNvPicPr>
            <a:picLocks noChangeAspect="1" noChangeArrowheads="1"/>
          </p:cNvPicPr>
          <p:nvPr/>
        </p:nvPicPr>
        <p:blipFill>
          <a:blip r:embed="rId4"/>
          <a:srcRect/>
          <a:stretch>
            <a:fillRect/>
          </a:stretch>
        </p:blipFill>
        <p:spPr bwMode="auto">
          <a:xfrm>
            <a:off x="5857875" y="1857375"/>
            <a:ext cx="2320925" cy="3314700"/>
          </a:xfrm>
          <a:prstGeom prst="rect">
            <a:avLst/>
          </a:prstGeom>
          <a:noFill/>
          <a:ln w="57150">
            <a:solidFill>
              <a:srgbClr val="33CC33"/>
            </a:solidFill>
            <a:miter lim="800000"/>
            <a:headEnd/>
            <a:tailEnd/>
          </a:ln>
        </p:spPr>
      </p:pic>
      <p:sp>
        <p:nvSpPr>
          <p:cNvPr id="7" name="Прямоугольник 6"/>
          <p:cNvSpPr/>
          <p:nvPr/>
        </p:nvSpPr>
        <p:spPr>
          <a:xfrm>
            <a:off x="1285875" y="5429250"/>
            <a:ext cx="7286625" cy="954088"/>
          </a:xfrm>
          <a:prstGeom prst="rect">
            <a:avLst/>
          </a:prstGeom>
        </p:spPr>
        <p:txBody>
          <a:bodyPr>
            <a:spAutoFit/>
          </a:bodyPr>
          <a:lstStyle/>
          <a:p>
            <a:pPr>
              <a:defRPr/>
            </a:pPr>
            <a:r>
              <a:rPr lang="en-US" sz="2800" dirty="0">
                <a:solidFill>
                  <a:schemeClr val="bg1">
                    <a:lumMod val="60000"/>
                    <a:lumOff val="40000"/>
                  </a:schemeClr>
                </a:solidFill>
              </a:rPr>
              <a:t>The musical, in all its various forms, is very much a living art form. </a:t>
            </a:r>
            <a:endParaRPr lang="ru-RU" sz="2800" dirty="0">
              <a:solidFill>
                <a:schemeClr val="bg1">
                  <a:lumMod val="60000"/>
                  <a:lumOff val="4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fade">
                                      <p:cBhvr>
                                        <p:cTn id="7" dur="2000"/>
                                        <p:tgtEl>
                                          <p:spTgt spid="157699">
                                            <p:txEl>
                                              <p:pRg st="0" end="0"/>
                                            </p:txEl>
                                          </p:spTgt>
                                        </p:tgtEl>
                                      </p:cBhvr>
                                    </p:animEffect>
                                    <p:anim calcmode="lin" valueType="num">
                                      <p:cBhvr>
                                        <p:cTn id="8" dur="2000" fill="hold"/>
                                        <p:tgtEl>
                                          <p:spTgt spid="157699">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57699">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666875" y="0"/>
            <a:ext cx="7477125" cy="720725"/>
          </a:xfrm>
        </p:spPr>
        <p:txBody>
          <a:bodyPr/>
          <a:lstStyle/>
          <a:p>
            <a:pPr algn="ctr" eaLnBrk="1" hangingPunct="1"/>
            <a:endParaRPr lang="ru-RU" sz="2400" smtClean="0"/>
          </a:p>
        </p:txBody>
      </p:sp>
      <p:sp>
        <p:nvSpPr>
          <p:cNvPr id="159747" name="Rectangle 3"/>
          <p:cNvSpPr>
            <a:spLocks noGrp="1" noChangeArrowheads="1"/>
          </p:cNvSpPr>
          <p:nvPr>
            <p:ph idx="1"/>
          </p:nvPr>
        </p:nvSpPr>
        <p:spPr>
          <a:xfrm>
            <a:off x="1757363" y="333375"/>
            <a:ext cx="7386637" cy="1368425"/>
          </a:xfrm>
        </p:spPr>
        <p:txBody>
          <a:bodyPr/>
          <a:lstStyle/>
          <a:p>
            <a:pPr algn="ctr" eaLnBrk="1" hangingPunct="1">
              <a:buFont typeface="Wingdings" pitchFamily="2" charset="2"/>
              <a:buNone/>
            </a:pPr>
            <a:r>
              <a:rPr lang="en-US" sz="5400" smtClean="0">
                <a:solidFill>
                  <a:srgbClr val="33CC33"/>
                </a:solidFill>
              </a:rPr>
              <a:t>glam rock</a:t>
            </a:r>
            <a:endParaRPr lang="ru-RU" sz="5400" smtClean="0">
              <a:solidFill>
                <a:srgbClr val="33CC33"/>
              </a:solidFill>
            </a:endParaRPr>
          </a:p>
        </p:txBody>
      </p:sp>
      <p:pic>
        <p:nvPicPr>
          <p:cNvPr id="9220" name="Picture 5" descr="IMG_0010"/>
          <p:cNvPicPr>
            <a:picLocks noChangeAspect="1" noChangeArrowheads="1"/>
          </p:cNvPicPr>
          <p:nvPr/>
        </p:nvPicPr>
        <p:blipFill>
          <a:blip r:embed="rId3"/>
          <a:srcRect/>
          <a:stretch>
            <a:fillRect/>
          </a:stretch>
        </p:blipFill>
        <p:spPr bwMode="auto">
          <a:xfrm>
            <a:off x="5857875" y="1428750"/>
            <a:ext cx="3024188" cy="2860675"/>
          </a:xfrm>
          <a:prstGeom prst="rect">
            <a:avLst/>
          </a:prstGeom>
          <a:noFill/>
          <a:ln w="57150">
            <a:solidFill>
              <a:srgbClr val="33CC33"/>
            </a:solidFill>
            <a:miter lim="800000"/>
            <a:headEnd/>
            <a:tailEnd/>
          </a:ln>
        </p:spPr>
      </p:pic>
      <p:pic>
        <p:nvPicPr>
          <p:cNvPr id="9221" name="Picture 6" descr="Копия IMG_0010"/>
          <p:cNvPicPr>
            <a:picLocks noChangeAspect="1" noChangeArrowheads="1"/>
          </p:cNvPicPr>
          <p:nvPr/>
        </p:nvPicPr>
        <p:blipFill>
          <a:blip r:embed="rId4"/>
          <a:srcRect/>
          <a:stretch>
            <a:fillRect/>
          </a:stretch>
        </p:blipFill>
        <p:spPr bwMode="auto">
          <a:xfrm>
            <a:off x="2339975" y="1773238"/>
            <a:ext cx="2149475" cy="3095625"/>
          </a:xfrm>
          <a:prstGeom prst="rect">
            <a:avLst/>
          </a:prstGeom>
          <a:noFill/>
          <a:ln w="57150">
            <a:solidFill>
              <a:srgbClr val="33CC33"/>
            </a:solidFill>
            <a:miter lim="800000"/>
            <a:headEnd/>
            <a:tailEnd/>
          </a:ln>
        </p:spPr>
      </p:pic>
      <p:sp>
        <p:nvSpPr>
          <p:cNvPr id="9222" name="Прямоугольник 8"/>
          <p:cNvSpPr>
            <a:spLocks noChangeArrowheads="1"/>
          </p:cNvSpPr>
          <p:nvPr/>
        </p:nvSpPr>
        <p:spPr bwMode="auto">
          <a:xfrm>
            <a:off x="1428750" y="5000625"/>
            <a:ext cx="7715250" cy="1631950"/>
          </a:xfrm>
          <a:prstGeom prst="rect">
            <a:avLst/>
          </a:prstGeom>
          <a:noFill/>
          <a:ln w="9525">
            <a:noFill/>
            <a:miter lim="800000"/>
            <a:headEnd/>
            <a:tailEnd/>
          </a:ln>
        </p:spPr>
        <p:txBody>
          <a:bodyPr>
            <a:spAutoFit/>
          </a:bodyPr>
          <a:lstStyle/>
          <a:p>
            <a:pPr>
              <a:defRPr/>
            </a:pPr>
            <a:r>
              <a:rPr lang="en-US" sz="2000" dirty="0">
                <a:solidFill>
                  <a:schemeClr val="bg1">
                    <a:lumMod val="60000"/>
                    <a:lumOff val="40000"/>
                  </a:schemeClr>
                </a:solidFill>
              </a:rPr>
              <a:t>Glam rock emerged out of the English Psychedelic and art rock scene of the late 1960s, defined by artists such as </a:t>
            </a:r>
            <a:r>
              <a:rPr lang="en-US" sz="2000" u="sng" dirty="0">
                <a:solidFill>
                  <a:schemeClr val="bg1">
                    <a:lumMod val="60000"/>
                    <a:lumOff val="40000"/>
                  </a:schemeClr>
                </a:solidFill>
                <a:hlinkClick r:id="rId5" tooltip="T.Rex (band)"/>
              </a:rPr>
              <a:t>T. Rex</a:t>
            </a:r>
            <a:r>
              <a:rPr lang="en-US" sz="2000" dirty="0">
                <a:solidFill>
                  <a:schemeClr val="bg1">
                    <a:lumMod val="60000"/>
                    <a:lumOff val="40000"/>
                  </a:schemeClr>
                </a:solidFill>
              </a:rPr>
              <a:t>, </a:t>
            </a:r>
            <a:r>
              <a:rPr lang="en-US" sz="2000" u="sng" dirty="0">
                <a:solidFill>
                  <a:schemeClr val="bg1">
                    <a:lumMod val="60000"/>
                    <a:lumOff val="40000"/>
                  </a:schemeClr>
                </a:solidFill>
                <a:hlinkClick r:id="rId6" tooltip="Roxy Music"/>
              </a:rPr>
              <a:t>Roxy Music</a:t>
            </a:r>
            <a:r>
              <a:rPr lang="en-US" sz="2000" dirty="0">
                <a:solidFill>
                  <a:schemeClr val="bg1">
                    <a:lumMod val="60000"/>
                    <a:lumOff val="40000"/>
                  </a:schemeClr>
                </a:solidFill>
              </a:rPr>
              <a:t>, </a:t>
            </a:r>
            <a:r>
              <a:rPr lang="en-US" sz="2000" u="sng" dirty="0">
                <a:solidFill>
                  <a:schemeClr val="bg1">
                    <a:lumMod val="60000"/>
                    <a:lumOff val="40000"/>
                  </a:schemeClr>
                </a:solidFill>
                <a:hlinkClick r:id="rId7" tooltip="Steve Harley &amp; Cockney Rebel"/>
              </a:rPr>
              <a:t>Steve Harley &amp; Cockney Rebel</a:t>
            </a:r>
            <a:r>
              <a:rPr lang="en-US" sz="2000" dirty="0">
                <a:solidFill>
                  <a:schemeClr val="bg1">
                    <a:lumMod val="60000"/>
                    <a:lumOff val="40000"/>
                  </a:schemeClr>
                </a:solidFill>
              </a:rPr>
              <a:t>, and </a:t>
            </a:r>
            <a:r>
              <a:rPr lang="en-US" sz="2000" u="sng" dirty="0">
                <a:solidFill>
                  <a:schemeClr val="bg1">
                    <a:lumMod val="60000"/>
                    <a:lumOff val="40000"/>
                  </a:schemeClr>
                </a:solidFill>
                <a:hlinkClick r:id="rId8" tooltip="David Bowie"/>
              </a:rPr>
              <a:t>David Bowie</a:t>
            </a:r>
            <a:r>
              <a:rPr lang="en-US" sz="2000" dirty="0">
                <a:solidFill>
                  <a:schemeClr val="bg1">
                    <a:lumMod val="60000"/>
                    <a:lumOff val="40000"/>
                  </a:schemeClr>
                </a:solidFill>
              </a:rPr>
              <a:t>, also with origins in the theatrics of groups such as </a:t>
            </a:r>
            <a:r>
              <a:rPr lang="en-US" sz="2000" u="sng" dirty="0">
                <a:solidFill>
                  <a:schemeClr val="bg1">
                    <a:lumMod val="60000"/>
                    <a:lumOff val="40000"/>
                  </a:schemeClr>
                </a:solidFill>
                <a:hlinkClick r:id="rId9" tooltip="The Cockettes"/>
              </a:rPr>
              <a:t>The </a:t>
            </a:r>
            <a:r>
              <a:rPr lang="en-US" sz="2000" u="sng" dirty="0" err="1">
                <a:solidFill>
                  <a:schemeClr val="bg1">
                    <a:lumMod val="60000"/>
                    <a:lumOff val="40000"/>
                  </a:schemeClr>
                </a:solidFill>
                <a:hlinkClick r:id="rId9" tooltip="The Cockettes"/>
              </a:rPr>
              <a:t>Cockettes</a:t>
            </a:r>
            <a:r>
              <a:rPr lang="en-US" sz="2000" dirty="0">
                <a:solidFill>
                  <a:schemeClr val="bg1">
                    <a:lumMod val="60000"/>
                    <a:lumOff val="40000"/>
                  </a:schemeClr>
                </a:solidFill>
              </a:rPr>
              <a:t>, performers such as </a:t>
            </a:r>
            <a:r>
              <a:rPr lang="en-US" sz="2000" u="sng" dirty="0">
                <a:solidFill>
                  <a:schemeClr val="bg1">
                    <a:lumMod val="60000"/>
                    <a:lumOff val="40000"/>
                  </a:schemeClr>
                </a:solidFill>
                <a:hlinkClick r:id="rId10" tooltip="Lindsay Kemp"/>
              </a:rPr>
              <a:t>Lindsay Kemp</a:t>
            </a:r>
            <a:r>
              <a:rPr lang="en-US" sz="2000" dirty="0">
                <a:solidFill>
                  <a:schemeClr val="bg1">
                    <a:lumMod val="60000"/>
                    <a:lumOff val="40000"/>
                  </a:schemeClr>
                </a:solidFill>
              </a:rPr>
              <a:t>, </a:t>
            </a:r>
            <a:endParaRPr lang="ru-RU" sz="2000" dirty="0">
              <a:solidFill>
                <a:schemeClr val="bg1">
                  <a:lumMod val="60000"/>
                  <a:lumOff val="4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59747">
                                            <p:txEl>
                                              <p:pRg st="0" end="0"/>
                                            </p:txEl>
                                          </p:spTgt>
                                        </p:tgtEl>
                                        <p:attrNameLst>
                                          <p:attrName>style.visibility</p:attrName>
                                        </p:attrNameLst>
                                      </p:cBhvr>
                                      <p:to>
                                        <p:strVal val="visible"/>
                                      </p:to>
                                    </p:set>
                                    <p:animEffect transition="in" filter="fade">
                                      <p:cBhvr>
                                        <p:cTn id="7" dur="2000"/>
                                        <p:tgtEl>
                                          <p:spTgt spid="159747">
                                            <p:txEl>
                                              <p:pRg st="0" end="0"/>
                                            </p:txEl>
                                          </p:spTgt>
                                        </p:tgtEl>
                                      </p:cBhvr>
                                    </p:animEffect>
                                    <p:anim calcmode="lin" valueType="num">
                                      <p:cBhvr>
                                        <p:cTn id="8" dur="2000" fill="hold"/>
                                        <p:tgtEl>
                                          <p:spTgt spid="15974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5974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763713" y="0"/>
            <a:ext cx="7380287" cy="681038"/>
          </a:xfrm>
        </p:spPr>
        <p:txBody>
          <a:bodyPr/>
          <a:lstStyle/>
          <a:p>
            <a:pPr algn="ctr" eaLnBrk="1" hangingPunct="1"/>
            <a:endParaRPr lang="ru-RU" sz="2400" smtClean="0"/>
          </a:p>
        </p:txBody>
      </p:sp>
      <p:sp>
        <p:nvSpPr>
          <p:cNvPr id="161795" name="Rectangle 3"/>
          <p:cNvSpPr>
            <a:spLocks noGrp="1" noChangeArrowheads="1"/>
          </p:cNvSpPr>
          <p:nvPr>
            <p:ph idx="1"/>
          </p:nvPr>
        </p:nvSpPr>
        <p:spPr>
          <a:xfrm>
            <a:off x="1763713" y="549275"/>
            <a:ext cx="7380287" cy="865188"/>
          </a:xfrm>
        </p:spPr>
        <p:txBody>
          <a:bodyPr/>
          <a:lstStyle/>
          <a:p>
            <a:pPr algn="ctr" eaLnBrk="1" hangingPunct="1">
              <a:buFont typeface="Wingdings" pitchFamily="2" charset="2"/>
              <a:buNone/>
            </a:pPr>
            <a:r>
              <a:rPr lang="en-US" sz="4000" smtClean="0"/>
              <a:t>Ethnic music</a:t>
            </a:r>
            <a:endParaRPr lang="ru-RU" sz="4000" b="1" smtClean="0">
              <a:solidFill>
                <a:srgbClr val="33CC33"/>
              </a:solidFill>
            </a:endParaRPr>
          </a:p>
        </p:txBody>
      </p:sp>
      <p:pic>
        <p:nvPicPr>
          <p:cNvPr id="10244" name="Picture 5" descr="IMG_0011"/>
          <p:cNvPicPr>
            <a:picLocks noChangeAspect="1" noChangeArrowheads="1"/>
          </p:cNvPicPr>
          <p:nvPr/>
        </p:nvPicPr>
        <p:blipFill>
          <a:blip r:embed="rId3"/>
          <a:srcRect/>
          <a:stretch>
            <a:fillRect/>
          </a:stretch>
        </p:blipFill>
        <p:spPr bwMode="auto">
          <a:xfrm>
            <a:off x="6357938" y="1714500"/>
            <a:ext cx="1995487" cy="2519363"/>
          </a:xfrm>
          <a:prstGeom prst="rect">
            <a:avLst/>
          </a:prstGeom>
          <a:noFill/>
          <a:ln w="57150">
            <a:solidFill>
              <a:srgbClr val="33CC33"/>
            </a:solidFill>
            <a:miter lim="800000"/>
            <a:headEnd/>
            <a:tailEnd/>
          </a:ln>
        </p:spPr>
      </p:pic>
      <p:pic>
        <p:nvPicPr>
          <p:cNvPr id="10245" name="Picture 6" descr="Копия IMG_0011"/>
          <p:cNvPicPr>
            <a:picLocks noChangeAspect="1" noChangeArrowheads="1"/>
          </p:cNvPicPr>
          <p:nvPr/>
        </p:nvPicPr>
        <p:blipFill>
          <a:blip r:embed="rId4"/>
          <a:srcRect/>
          <a:stretch>
            <a:fillRect/>
          </a:stretch>
        </p:blipFill>
        <p:spPr bwMode="auto">
          <a:xfrm>
            <a:off x="1214438" y="1214438"/>
            <a:ext cx="3529012" cy="2566987"/>
          </a:xfrm>
          <a:prstGeom prst="rect">
            <a:avLst/>
          </a:prstGeom>
          <a:noFill/>
          <a:ln w="57150">
            <a:solidFill>
              <a:srgbClr val="33CC33"/>
            </a:solidFill>
            <a:miter lim="800000"/>
            <a:headEnd/>
            <a:tailEnd/>
          </a:ln>
        </p:spPr>
      </p:pic>
      <p:sp>
        <p:nvSpPr>
          <p:cNvPr id="7" name="Прямоугольник 6"/>
          <p:cNvSpPr/>
          <p:nvPr/>
        </p:nvSpPr>
        <p:spPr>
          <a:xfrm>
            <a:off x="1357313" y="4572000"/>
            <a:ext cx="7429500" cy="1631950"/>
          </a:xfrm>
          <a:prstGeom prst="rect">
            <a:avLst/>
          </a:prstGeom>
        </p:spPr>
        <p:txBody>
          <a:bodyPr>
            <a:spAutoFit/>
          </a:bodyPr>
          <a:lstStyle/>
          <a:p>
            <a:pPr>
              <a:defRPr/>
            </a:pPr>
            <a:r>
              <a:rPr lang="en-US" sz="2000" dirty="0">
                <a:solidFill>
                  <a:schemeClr val="bg1">
                    <a:lumMod val="60000"/>
                    <a:lumOff val="40000"/>
                  </a:schemeClr>
                </a:solidFill>
              </a:rPr>
              <a:t>Ethnic music possesses a strong </a:t>
            </a:r>
            <a:r>
              <a:rPr lang="en-US" sz="2000" b="1" dirty="0">
                <a:solidFill>
                  <a:schemeClr val="bg1">
                    <a:lumMod val="60000"/>
                    <a:lumOff val="40000"/>
                  </a:schemeClr>
                </a:solidFill>
              </a:rPr>
              <a:t>historical character</a:t>
            </a:r>
            <a:r>
              <a:rPr lang="en-US" sz="2000" dirty="0">
                <a:solidFill>
                  <a:schemeClr val="bg1">
                    <a:lumMod val="60000"/>
                    <a:lumOff val="40000"/>
                  </a:schemeClr>
                </a:solidFill>
              </a:rPr>
              <a:t>.  Its music form and lyric content can be traced back to earlier forms or origins. For instance, the ethnic music of Greece uses the same music forms as Greek religious music (Byzantine chant), both based on the music forms (modes) of ancient Greece.</a:t>
            </a:r>
            <a:endParaRPr lang="ru-RU" sz="2000" dirty="0">
              <a:solidFill>
                <a:schemeClr val="bg1">
                  <a:lumMod val="60000"/>
                  <a:lumOff val="4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fade">
                                      <p:cBhvr>
                                        <p:cTn id="7" dur="2000"/>
                                        <p:tgtEl>
                                          <p:spTgt spid="161795">
                                            <p:txEl>
                                              <p:pRg st="0" end="0"/>
                                            </p:txEl>
                                          </p:spTgt>
                                        </p:tgtEl>
                                      </p:cBhvr>
                                    </p:animEffect>
                                    <p:anim calcmode="lin" valueType="num">
                                      <p:cBhvr>
                                        <p:cTn id="8" dur="2000" fill="hold"/>
                                        <p:tgtEl>
                                          <p:spTgt spid="161795">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179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763713" y="0"/>
            <a:ext cx="7380287" cy="538163"/>
          </a:xfrm>
        </p:spPr>
        <p:txBody>
          <a:bodyPr/>
          <a:lstStyle/>
          <a:p>
            <a:pPr algn="ctr" eaLnBrk="1" hangingPunct="1"/>
            <a:endParaRPr lang="ru-RU" sz="2400" smtClean="0"/>
          </a:p>
        </p:txBody>
      </p:sp>
      <p:sp>
        <p:nvSpPr>
          <p:cNvPr id="163843" name="Rectangle 3"/>
          <p:cNvSpPr>
            <a:spLocks noGrp="1" noChangeArrowheads="1"/>
          </p:cNvSpPr>
          <p:nvPr>
            <p:ph idx="1"/>
          </p:nvPr>
        </p:nvSpPr>
        <p:spPr>
          <a:xfrm>
            <a:off x="1757363" y="404813"/>
            <a:ext cx="7386637" cy="1223962"/>
          </a:xfrm>
        </p:spPr>
        <p:txBody>
          <a:bodyPr/>
          <a:lstStyle/>
          <a:p>
            <a:pPr algn="ctr" eaLnBrk="1" hangingPunct="1">
              <a:buFont typeface="Wingdings" pitchFamily="2" charset="2"/>
              <a:buNone/>
            </a:pPr>
            <a:r>
              <a:rPr lang="en-US" sz="5400" smtClean="0">
                <a:solidFill>
                  <a:srgbClr val="33CC33"/>
                </a:solidFill>
              </a:rPr>
              <a:t>new wave</a:t>
            </a:r>
            <a:endParaRPr lang="ru-RU" sz="5400" smtClean="0">
              <a:solidFill>
                <a:srgbClr val="33CC33"/>
              </a:solidFill>
            </a:endParaRPr>
          </a:p>
        </p:txBody>
      </p:sp>
      <p:pic>
        <p:nvPicPr>
          <p:cNvPr id="11268" name="Picture 5" descr="IMG_0012"/>
          <p:cNvPicPr>
            <a:picLocks noChangeAspect="1" noChangeArrowheads="1"/>
          </p:cNvPicPr>
          <p:nvPr/>
        </p:nvPicPr>
        <p:blipFill>
          <a:blip r:embed="rId3"/>
          <a:srcRect/>
          <a:stretch>
            <a:fillRect/>
          </a:stretch>
        </p:blipFill>
        <p:spPr bwMode="auto">
          <a:xfrm>
            <a:off x="6500813" y="1357313"/>
            <a:ext cx="2347912" cy="3095625"/>
          </a:xfrm>
          <a:prstGeom prst="rect">
            <a:avLst/>
          </a:prstGeom>
          <a:noFill/>
          <a:ln w="57150">
            <a:solidFill>
              <a:srgbClr val="33CC33"/>
            </a:solidFill>
            <a:miter lim="800000"/>
            <a:headEnd/>
            <a:tailEnd/>
          </a:ln>
        </p:spPr>
      </p:pic>
      <p:pic>
        <p:nvPicPr>
          <p:cNvPr id="11269" name="Picture 6" descr="Копия IMG_0012"/>
          <p:cNvPicPr>
            <a:picLocks noChangeAspect="1" noChangeArrowheads="1"/>
          </p:cNvPicPr>
          <p:nvPr/>
        </p:nvPicPr>
        <p:blipFill>
          <a:blip r:embed="rId4"/>
          <a:srcRect/>
          <a:stretch>
            <a:fillRect/>
          </a:stretch>
        </p:blipFill>
        <p:spPr bwMode="auto">
          <a:xfrm>
            <a:off x="2214563" y="1214438"/>
            <a:ext cx="1881187" cy="3384550"/>
          </a:xfrm>
          <a:prstGeom prst="rect">
            <a:avLst/>
          </a:prstGeom>
          <a:noFill/>
          <a:ln w="57150">
            <a:solidFill>
              <a:srgbClr val="33CC33"/>
            </a:solidFill>
            <a:miter lim="800000"/>
            <a:headEnd/>
            <a:tailEnd/>
          </a:ln>
        </p:spPr>
      </p:pic>
      <p:sp>
        <p:nvSpPr>
          <p:cNvPr id="11270" name="Rectangle 8"/>
          <p:cNvSpPr>
            <a:spLocks noChangeArrowheads="1"/>
          </p:cNvSpPr>
          <p:nvPr/>
        </p:nvSpPr>
        <p:spPr bwMode="auto">
          <a:xfrm>
            <a:off x="1357313" y="4643438"/>
            <a:ext cx="7572375" cy="1631950"/>
          </a:xfrm>
          <a:prstGeom prst="rect">
            <a:avLst/>
          </a:prstGeom>
          <a:noFill/>
          <a:ln w="9525">
            <a:noFill/>
            <a:miter lim="800000"/>
            <a:headEnd/>
            <a:tailEnd/>
          </a:ln>
        </p:spPr>
        <p:txBody>
          <a:bodyPr anchor="ctr">
            <a:spAutoFit/>
          </a:bodyPr>
          <a:lstStyle/>
          <a:p>
            <a:pPr>
              <a:defRPr/>
            </a:pPr>
            <a:r>
              <a:rPr kumimoji="0" lang="en-US" sz="2000" dirty="0">
                <a:solidFill>
                  <a:schemeClr val="bg1">
                    <a:lumMod val="60000"/>
                    <a:lumOff val="40000"/>
                  </a:schemeClr>
                </a:solidFill>
                <a:latin typeface="Arial" pitchFamily="34" charset="0"/>
                <a:cs typeface="Times New Roman" pitchFamily="18" charset="0"/>
              </a:rPr>
              <a:t>Punk rock attracted devotees from the art and collegiate world and soon bands sporting a more literate, arty approach, such as </a:t>
            </a:r>
            <a:r>
              <a:rPr kumimoji="0" lang="en-US" sz="2000" dirty="0">
                <a:solidFill>
                  <a:schemeClr val="bg1">
                    <a:lumMod val="60000"/>
                    <a:lumOff val="40000"/>
                  </a:schemeClr>
                </a:solidFill>
                <a:latin typeface="Arial" pitchFamily="34" charset="0"/>
                <a:cs typeface="Times New Roman" pitchFamily="18" charset="0"/>
                <a:hlinkClick r:id="rId5" tooltip="Talking Heads"/>
              </a:rPr>
              <a:t>Talking Heads</a:t>
            </a:r>
            <a:r>
              <a:rPr kumimoji="0" lang="en-US" sz="2000" dirty="0">
                <a:solidFill>
                  <a:schemeClr val="bg1">
                    <a:lumMod val="60000"/>
                    <a:lumOff val="40000"/>
                  </a:schemeClr>
                </a:solidFill>
                <a:latin typeface="Arial" pitchFamily="34" charset="0"/>
                <a:cs typeface="Times New Roman" pitchFamily="18" charset="0"/>
              </a:rPr>
              <a:t>, and </a:t>
            </a:r>
            <a:r>
              <a:rPr kumimoji="0" lang="en-US" sz="2000" dirty="0" err="1">
                <a:solidFill>
                  <a:schemeClr val="bg1">
                    <a:lumMod val="60000"/>
                    <a:lumOff val="40000"/>
                  </a:schemeClr>
                </a:solidFill>
                <a:latin typeface="Arial" pitchFamily="34" charset="0"/>
                <a:cs typeface="Times New Roman" pitchFamily="18" charset="0"/>
                <a:hlinkClick r:id="rId6" tooltip="Devo"/>
              </a:rPr>
              <a:t>Devo</a:t>
            </a:r>
            <a:r>
              <a:rPr kumimoji="0" lang="en-US" sz="2000" dirty="0">
                <a:solidFill>
                  <a:schemeClr val="bg1">
                    <a:lumMod val="60000"/>
                    <a:lumOff val="40000"/>
                  </a:schemeClr>
                </a:solidFill>
                <a:latin typeface="Arial" pitchFamily="34" charset="0"/>
                <a:cs typeface="Times New Roman" pitchFamily="18" charset="0"/>
              </a:rPr>
              <a:t> began to infiltrate the punk scene; in some quarters the description </a:t>
            </a:r>
            <a:r>
              <a:rPr kumimoji="0" lang="en-US" sz="2000" dirty="0">
                <a:solidFill>
                  <a:schemeClr val="bg1">
                    <a:lumMod val="60000"/>
                    <a:lumOff val="40000"/>
                  </a:schemeClr>
                </a:solidFill>
                <a:latin typeface="Arial" pitchFamily="34" charset="0"/>
                <a:cs typeface="Times New Roman" pitchFamily="18" charset="0"/>
                <a:hlinkClick r:id="rId7" tooltip="New Wave music"/>
              </a:rPr>
              <a:t>New Wave</a:t>
            </a:r>
            <a:r>
              <a:rPr kumimoji="0" lang="en-US" sz="2000" dirty="0">
                <a:solidFill>
                  <a:schemeClr val="bg1">
                    <a:lumMod val="60000"/>
                    <a:lumOff val="40000"/>
                  </a:schemeClr>
                </a:solidFill>
                <a:latin typeface="Arial" pitchFamily="34" charset="0"/>
                <a:cs typeface="Times New Roman" pitchFamily="18" charset="0"/>
              </a:rPr>
              <a:t> began to be used to differentiate these less overtly punk bands</a:t>
            </a:r>
            <a:r>
              <a:rPr kumimoji="0" lang="en-US" sz="1200" dirty="0">
                <a:solidFill>
                  <a:schemeClr val="bg1">
                    <a:lumMod val="60000"/>
                    <a:lumOff val="40000"/>
                  </a:schemeClr>
                </a:solidFill>
                <a:latin typeface="Arial" pitchFamily="34" charset="0"/>
                <a:cs typeface="Times New Roman" pitchFamily="18" charset="0"/>
              </a:rPr>
              <a:t>.</a:t>
            </a:r>
            <a:endParaRPr kumimoji="0" lang="en-US" dirty="0">
              <a:solidFill>
                <a:schemeClr val="bg1">
                  <a:lumMod val="60000"/>
                  <a:lumOff val="40000"/>
                </a:schemeClr>
              </a:solidFill>
              <a:latin typeface="Arial" pitchFamily="34" charset="0"/>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fade">
                                      <p:cBhvr>
                                        <p:cTn id="7" dur="2000"/>
                                        <p:tgtEl>
                                          <p:spTgt spid="163843">
                                            <p:txEl>
                                              <p:pRg st="0" end="0"/>
                                            </p:txEl>
                                          </p:spTgt>
                                        </p:tgtEl>
                                      </p:cBhvr>
                                    </p:animEffect>
                                    <p:anim calcmode="lin" valueType="num">
                                      <p:cBhvr>
                                        <p:cTn id="8" dur="2000" fill="hold"/>
                                        <p:tgtEl>
                                          <p:spTgt spid="16384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384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835150" y="0"/>
            <a:ext cx="7308850" cy="465138"/>
          </a:xfrm>
        </p:spPr>
        <p:txBody>
          <a:bodyPr/>
          <a:lstStyle/>
          <a:p>
            <a:pPr algn="ctr" eaLnBrk="1" hangingPunct="1"/>
            <a:endParaRPr lang="ru-RU" sz="2400" smtClean="0"/>
          </a:p>
        </p:txBody>
      </p:sp>
      <p:sp>
        <p:nvSpPr>
          <p:cNvPr id="165891" name="Rectangle 3"/>
          <p:cNvSpPr>
            <a:spLocks noGrp="1" noChangeArrowheads="1"/>
          </p:cNvSpPr>
          <p:nvPr>
            <p:ph idx="1"/>
          </p:nvPr>
        </p:nvSpPr>
        <p:spPr>
          <a:xfrm>
            <a:off x="1763713" y="476250"/>
            <a:ext cx="7380287" cy="1223963"/>
          </a:xfrm>
        </p:spPr>
        <p:txBody>
          <a:bodyPr/>
          <a:lstStyle/>
          <a:p>
            <a:pPr algn="ctr" eaLnBrk="1" hangingPunct="1">
              <a:buFont typeface="Wingdings" pitchFamily="2" charset="2"/>
              <a:buNone/>
            </a:pPr>
            <a:r>
              <a:rPr lang="en-US" sz="4000" smtClean="0">
                <a:solidFill>
                  <a:srgbClr val="33CC33"/>
                </a:solidFill>
              </a:rPr>
              <a:t>heavy metal</a:t>
            </a:r>
            <a:endParaRPr lang="ru-RU" sz="4000" smtClean="0">
              <a:solidFill>
                <a:srgbClr val="33CC33"/>
              </a:solidFill>
            </a:endParaRPr>
          </a:p>
        </p:txBody>
      </p:sp>
      <p:pic>
        <p:nvPicPr>
          <p:cNvPr id="12292" name="Picture 5" descr="IMG_0013"/>
          <p:cNvPicPr>
            <a:picLocks noChangeAspect="1" noChangeArrowheads="1"/>
          </p:cNvPicPr>
          <p:nvPr/>
        </p:nvPicPr>
        <p:blipFill>
          <a:blip r:embed="rId3"/>
          <a:srcRect/>
          <a:stretch>
            <a:fillRect/>
          </a:stretch>
        </p:blipFill>
        <p:spPr bwMode="auto">
          <a:xfrm>
            <a:off x="3786188" y="1500188"/>
            <a:ext cx="3455987" cy="2824162"/>
          </a:xfrm>
          <a:prstGeom prst="rect">
            <a:avLst/>
          </a:prstGeom>
          <a:noFill/>
          <a:ln w="57150">
            <a:solidFill>
              <a:srgbClr val="33CC33"/>
            </a:solidFill>
            <a:miter lim="800000"/>
            <a:headEnd/>
            <a:tailEnd/>
          </a:ln>
        </p:spPr>
      </p:pic>
      <p:sp>
        <p:nvSpPr>
          <p:cNvPr id="6" name="Прямоугольник 5"/>
          <p:cNvSpPr/>
          <p:nvPr/>
        </p:nvSpPr>
        <p:spPr>
          <a:xfrm>
            <a:off x="1643063" y="4857750"/>
            <a:ext cx="6786562" cy="1570038"/>
          </a:xfrm>
          <a:prstGeom prst="rect">
            <a:avLst/>
          </a:prstGeom>
        </p:spPr>
        <p:txBody>
          <a:bodyPr>
            <a:spAutoFit/>
          </a:bodyPr>
          <a:lstStyle/>
          <a:p>
            <a:pPr>
              <a:defRPr/>
            </a:pPr>
            <a:r>
              <a:rPr lang="en-US" sz="2400" dirty="0">
                <a:solidFill>
                  <a:schemeClr val="bg1">
                    <a:lumMod val="60000"/>
                    <a:lumOff val="40000"/>
                  </a:schemeClr>
                </a:solidFill>
              </a:rPr>
              <a:t>The term "heavy metal" was first used in a musical sense in the '60s song "Born To Be Wild" by Steppenwolf when they referred to "heavy metal thunder."</a:t>
            </a:r>
            <a:endParaRPr lang="ru-RU" sz="2400" dirty="0">
              <a:solidFill>
                <a:schemeClr val="bg1">
                  <a:lumMod val="60000"/>
                  <a:lumOff val="4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65891">
                                            <p:txEl>
                                              <p:pRg st="0" end="0"/>
                                            </p:txEl>
                                          </p:spTgt>
                                        </p:tgtEl>
                                        <p:attrNameLst>
                                          <p:attrName>style.visibility</p:attrName>
                                        </p:attrNameLst>
                                      </p:cBhvr>
                                      <p:to>
                                        <p:strVal val="visible"/>
                                      </p:to>
                                    </p:set>
                                    <p:animEffect transition="in" filter="fade">
                                      <p:cBhvr>
                                        <p:cTn id="7" dur="2000"/>
                                        <p:tgtEl>
                                          <p:spTgt spid="165891">
                                            <p:txEl>
                                              <p:pRg st="0" end="0"/>
                                            </p:txEl>
                                          </p:spTgt>
                                        </p:tgtEl>
                                      </p:cBhvr>
                                    </p:animEffect>
                                    <p:anim calcmode="lin" valueType="num">
                                      <p:cBhvr>
                                        <p:cTn id="8" dur="2000" fill="hold"/>
                                        <p:tgtEl>
                                          <p:spTgt spid="165891">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589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63713" y="0"/>
            <a:ext cx="7380287" cy="465138"/>
          </a:xfrm>
        </p:spPr>
        <p:txBody>
          <a:bodyPr/>
          <a:lstStyle/>
          <a:p>
            <a:pPr algn="ctr" eaLnBrk="1" hangingPunct="1"/>
            <a:endParaRPr lang="ru-RU" sz="2400" smtClean="0"/>
          </a:p>
        </p:txBody>
      </p:sp>
      <p:sp>
        <p:nvSpPr>
          <p:cNvPr id="167939" name="Rectangle 3"/>
          <p:cNvSpPr>
            <a:spLocks noGrp="1" noChangeArrowheads="1"/>
          </p:cNvSpPr>
          <p:nvPr>
            <p:ph idx="1"/>
          </p:nvPr>
        </p:nvSpPr>
        <p:spPr>
          <a:xfrm>
            <a:off x="1763713" y="476250"/>
            <a:ext cx="7380287" cy="1368425"/>
          </a:xfrm>
        </p:spPr>
        <p:txBody>
          <a:bodyPr/>
          <a:lstStyle/>
          <a:p>
            <a:pPr algn="ctr" eaLnBrk="1" hangingPunct="1">
              <a:buFont typeface="Wingdings" pitchFamily="2" charset="2"/>
              <a:buNone/>
            </a:pPr>
            <a:r>
              <a:rPr lang="en-US" sz="5400" smtClean="0">
                <a:solidFill>
                  <a:srgbClr val="33CC33"/>
                </a:solidFill>
              </a:rPr>
              <a:t>pop music</a:t>
            </a:r>
            <a:endParaRPr lang="ru-RU" sz="5400" smtClean="0">
              <a:solidFill>
                <a:srgbClr val="33CC33"/>
              </a:solidFill>
            </a:endParaRPr>
          </a:p>
        </p:txBody>
      </p:sp>
      <p:sp>
        <p:nvSpPr>
          <p:cNvPr id="13316" name="Text Box 4"/>
          <p:cNvSpPr txBox="1">
            <a:spLocks noChangeArrowheads="1"/>
          </p:cNvSpPr>
          <p:nvPr/>
        </p:nvSpPr>
        <p:spPr bwMode="auto">
          <a:xfrm>
            <a:off x="1835150" y="5661025"/>
            <a:ext cx="7308850" cy="400050"/>
          </a:xfrm>
          <a:prstGeom prst="rect">
            <a:avLst/>
          </a:prstGeom>
          <a:noFill/>
          <a:ln w="9525">
            <a:noFill/>
            <a:miter lim="800000"/>
            <a:headEnd/>
            <a:tailEnd/>
          </a:ln>
        </p:spPr>
        <p:txBody>
          <a:bodyPr>
            <a:spAutoFit/>
          </a:bodyPr>
          <a:lstStyle/>
          <a:p>
            <a:pPr algn="ctr">
              <a:spcBef>
                <a:spcPct val="50000"/>
              </a:spcBef>
            </a:pPr>
            <a:endParaRPr kumimoji="0" lang="ru-RU" sz="2000">
              <a:solidFill>
                <a:srgbClr val="660066"/>
              </a:solidFill>
              <a:latin typeface="Arial" pitchFamily="34" charset="0"/>
            </a:endParaRPr>
          </a:p>
        </p:txBody>
      </p:sp>
      <p:pic>
        <p:nvPicPr>
          <p:cNvPr id="13317" name="Picture 5" descr="IMG_0014"/>
          <p:cNvPicPr>
            <a:picLocks noChangeAspect="1" noChangeArrowheads="1"/>
          </p:cNvPicPr>
          <p:nvPr/>
        </p:nvPicPr>
        <p:blipFill>
          <a:blip r:embed="rId3"/>
          <a:srcRect/>
          <a:stretch>
            <a:fillRect/>
          </a:stretch>
        </p:blipFill>
        <p:spPr bwMode="auto">
          <a:xfrm>
            <a:off x="5508625" y="2349500"/>
            <a:ext cx="3240088" cy="2497138"/>
          </a:xfrm>
          <a:prstGeom prst="rect">
            <a:avLst/>
          </a:prstGeom>
          <a:noFill/>
          <a:ln w="57150">
            <a:solidFill>
              <a:srgbClr val="33CC33"/>
            </a:solidFill>
            <a:miter lim="800000"/>
            <a:headEnd/>
            <a:tailEnd/>
          </a:ln>
        </p:spPr>
      </p:pic>
      <p:pic>
        <p:nvPicPr>
          <p:cNvPr id="13318" name="Picture 6" descr="IMG_0015"/>
          <p:cNvPicPr>
            <a:picLocks noChangeAspect="1" noChangeArrowheads="1"/>
          </p:cNvPicPr>
          <p:nvPr/>
        </p:nvPicPr>
        <p:blipFill>
          <a:blip r:embed="rId4"/>
          <a:srcRect/>
          <a:stretch>
            <a:fillRect/>
          </a:stretch>
        </p:blipFill>
        <p:spPr bwMode="auto">
          <a:xfrm>
            <a:off x="2051050" y="1844675"/>
            <a:ext cx="2420938" cy="2665413"/>
          </a:xfrm>
          <a:prstGeom prst="rect">
            <a:avLst/>
          </a:prstGeom>
          <a:noFill/>
          <a:ln w="57150">
            <a:solidFill>
              <a:srgbClr val="33CC33"/>
            </a:solidFill>
            <a:miter lim="800000"/>
            <a:headEnd/>
            <a:tailEnd/>
          </a:ln>
        </p:spPr>
      </p:pic>
      <p:sp>
        <p:nvSpPr>
          <p:cNvPr id="13319" name="Прямоугольник 7"/>
          <p:cNvSpPr>
            <a:spLocks noChangeArrowheads="1"/>
          </p:cNvSpPr>
          <p:nvPr/>
        </p:nvSpPr>
        <p:spPr bwMode="auto">
          <a:xfrm>
            <a:off x="1285875" y="4929188"/>
            <a:ext cx="7500938" cy="1570037"/>
          </a:xfrm>
          <a:prstGeom prst="rect">
            <a:avLst/>
          </a:prstGeom>
          <a:noFill/>
          <a:ln w="9525">
            <a:noFill/>
            <a:miter lim="800000"/>
            <a:headEnd/>
            <a:tailEnd/>
          </a:ln>
        </p:spPr>
        <p:txBody>
          <a:bodyPr>
            <a:spAutoFit/>
          </a:bodyPr>
          <a:lstStyle/>
          <a:p>
            <a:r>
              <a:rPr lang="en-US" sz="2400">
                <a:solidFill>
                  <a:srgbClr val="FF0000"/>
                </a:solidFill>
                <a:latin typeface="Franklin Gothic Medium" pitchFamily="34" charset="0"/>
              </a:rPr>
              <a:t>Pop music </a:t>
            </a:r>
            <a:r>
              <a:rPr lang="en-US" sz="2400">
                <a:latin typeface="Franklin Gothic Medium" pitchFamily="34" charset="0"/>
              </a:rPr>
              <a:t>is modern music of an uncomplicated character, played mainly on electric guitars and drums often with a singer. There are many styles of pop music such as rap, rave and others</a:t>
            </a:r>
            <a:endParaRPr lang="ru-RU" sz="2400">
              <a:latin typeface="Franklin Gothic Medium" pitchFamily="34" charset="0"/>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67939">
                                            <p:txEl>
                                              <p:pRg st="0" end="0"/>
                                            </p:txEl>
                                          </p:spTgt>
                                        </p:tgtEl>
                                        <p:attrNameLst>
                                          <p:attrName>style.visibility</p:attrName>
                                        </p:attrNameLst>
                                      </p:cBhvr>
                                      <p:to>
                                        <p:strVal val="visible"/>
                                      </p:to>
                                    </p:set>
                                    <p:animEffect transition="in" filter="fade">
                                      <p:cBhvr>
                                        <p:cTn id="7" dur="2000"/>
                                        <p:tgtEl>
                                          <p:spTgt spid="167939">
                                            <p:txEl>
                                              <p:pRg st="0" end="0"/>
                                            </p:txEl>
                                          </p:spTgt>
                                        </p:tgtEl>
                                      </p:cBhvr>
                                    </p:animEffect>
                                    <p:anim calcmode="lin" valueType="num">
                                      <p:cBhvr>
                                        <p:cTn id="8" dur="2000" fill="hold"/>
                                        <p:tgtEl>
                                          <p:spTgt spid="167939">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7939">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1800225" y="5516563"/>
            <a:ext cx="7343775" cy="400050"/>
          </a:xfrm>
          <a:prstGeom prst="rect">
            <a:avLst/>
          </a:prstGeom>
          <a:noFill/>
          <a:ln w="9525">
            <a:noFill/>
            <a:miter lim="800000"/>
            <a:headEnd/>
            <a:tailEnd/>
          </a:ln>
        </p:spPr>
        <p:txBody>
          <a:bodyPr>
            <a:spAutoFit/>
          </a:bodyPr>
          <a:lstStyle/>
          <a:p>
            <a:pPr algn="ctr">
              <a:spcBef>
                <a:spcPct val="50000"/>
              </a:spcBef>
            </a:pPr>
            <a:endParaRPr kumimoji="0" lang="ru-RU" sz="2000">
              <a:solidFill>
                <a:srgbClr val="33CC33"/>
              </a:solidFill>
              <a:latin typeface="Arial" pitchFamily="34" charset="0"/>
            </a:endParaRPr>
          </a:p>
        </p:txBody>
      </p:sp>
      <p:pic>
        <p:nvPicPr>
          <p:cNvPr id="14341" name="Picture 5" descr="Копия IMG_0017"/>
          <p:cNvPicPr>
            <a:picLocks noChangeAspect="1" noChangeArrowheads="1"/>
          </p:cNvPicPr>
          <p:nvPr/>
        </p:nvPicPr>
        <p:blipFill>
          <a:blip r:embed="rId4"/>
          <a:srcRect/>
          <a:stretch>
            <a:fillRect/>
          </a:stretch>
        </p:blipFill>
        <p:spPr bwMode="auto">
          <a:xfrm>
            <a:off x="6500813" y="1285875"/>
            <a:ext cx="2241550" cy="3024188"/>
          </a:xfrm>
          <a:prstGeom prst="rect">
            <a:avLst/>
          </a:prstGeom>
          <a:noFill/>
          <a:ln w="57150">
            <a:solidFill>
              <a:srgbClr val="33CC33"/>
            </a:solidFill>
            <a:miter lim="800000"/>
            <a:headEnd/>
            <a:tailEnd/>
          </a:ln>
        </p:spPr>
      </p:pic>
      <p:pic>
        <p:nvPicPr>
          <p:cNvPr id="14342" name="Picture 6" descr="IMG_0017"/>
          <p:cNvPicPr>
            <a:picLocks noChangeAspect="1" noChangeArrowheads="1"/>
          </p:cNvPicPr>
          <p:nvPr/>
        </p:nvPicPr>
        <p:blipFill>
          <a:blip r:embed="rId5"/>
          <a:srcRect/>
          <a:stretch>
            <a:fillRect/>
          </a:stretch>
        </p:blipFill>
        <p:spPr bwMode="auto">
          <a:xfrm>
            <a:off x="1857375" y="1071563"/>
            <a:ext cx="2952750" cy="2855912"/>
          </a:xfrm>
          <a:prstGeom prst="rect">
            <a:avLst/>
          </a:prstGeom>
          <a:noFill/>
          <a:ln w="57150">
            <a:solidFill>
              <a:srgbClr val="33CC33"/>
            </a:solidFill>
            <a:miter lim="800000"/>
            <a:headEnd/>
            <a:tailEnd/>
          </a:ln>
        </p:spPr>
      </p:pic>
      <p:sp>
        <p:nvSpPr>
          <p:cNvPr id="14343" name="Прямоугольник 8"/>
          <p:cNvSpPr>
            <a:spLocks noChangeArrowheads="1"/>
          </p:cNvSpPr>
          <p:nvPr/>
        </p:nvSpPr>
        <p:spPr bwMode="auto">
          <a:xfrm>
            <a:off x="785813" y="4500563"/>
            <a:ext cx="8358187" cy="2282825"/>
          </a:xfrm>
          <a:prstGeom prst="rect">
            <a:avLst/>
          </a:prstGeom>
          <a:noFill/>
          <a:ln w="9525">
            <a:noFill/>
            <a:miter lim="800000"/>
            <a:headEnd/>
            <a:tailEnd/>
          </a:ln>
        </p:spPr>
        <p:txBody>
          <a:bodyPr>
            <a:spAutoFit/>
          </a:bodyPr>
          <a:lstStyle/>
          <a:p>
            <a:r>
              <a:rPr lang="ru-RU" sz="2400">
                <a:solidFill>
                  <a:srgbClr val="FFFFFF"/>
                </a:solidFill>
                <a:cs typeface="Times New Roman" pitchFamily="18" charset="0"/>
              </a:rPr>
              <a:t>The history of rap music or hip hop music begins in the early '70s. Most music buffs know hip hop music history has a rich past with its roots in several related music styles. If you look at history</a:t>
            </a:r>
            <a:r>
              <a:rPr lang="en-US" sz="2400">
                <a:solidFill>
                  <a:srgbClr val="FFFFFF"/>
                </a:solidFill>
                <a:cs typeface="Times New Roman" pitchFamily="18" charset="0"/>
              </a:rPr>
              <a:t> of</a:t>
            </a:r>
            <a:r>
              <a:rPr lang="ru-RU" sz="2400">
                <a:solidFill>
                  <a:srgbClr val="FFFFFF"/>
                </a:solidFill>
                <a:cs typeface="Times New Roman" pitchFamily="18" charset="0"/>
              </a:rPr>
              <a:t> rap music, it clearly shows its origins and influences in the popular African American and Latino street culture of New York City and surrounding areas.</a:t>
            </a:r>
            <a:endParaRPr lang="ru-RU" sz="2400">
              <a:solidFill>
                <a:srgbClr val="FFFFFF"/>
              </a:solidFill>
            </a:endParaRPr>
          </a:p>
        </p:txBody>
      </p:sp>
      <p:pic>
        <p:nvPicPr>
          <p:cNvPr id="8" name="11. 50 Cent - P.I.M.P..mp3">
            <a:hlinkClick r:id="" action="ppaction://media"/>
          </p:cNvPr>
          <p:cNvPicPr>
            <a:picLocks noRot="1" noChangeAspect="1"/>
          </p:cNvPicPr>
          <p:nvPr>
            <a:audioFile r:link="rId1"/>
          </p:nvPr>
        </p:nvPicPr>
        <p:blipFill>
          <a:blip r:embed="rId6"/>
          <a:srcRect/>
          <a:stretch>
            <a:fillRect/>
          </a:stretch>
        </p:blipFill>
        <p:spPr bwMode="auto">
          <a:xfrm>
            <a:off x="8358188" y="571500"/>
            <a:ext cx="304800" cy="304800"/>
          </a:xfrm>
          <a:prstGeom prst="rect">
            <a:avLst/>
          </a:prstGeom>
          <a:noFill/>
          <a:ln w="9525">
            <a:noFill/>
            <a:miter lim="800000"/>
            <a:headEnd/>
            <a:tailEnd/>
          </a:ln>
        </p:spPr>
      </p:pic>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5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763713" y="0"/>
            <a:ext cx="7380287" cy="609600"/>
          </a:xfrm>
        </p:spPr>
        <p:txBody>
          <a:bodyPr/>
          <a:lstStyle/>
          <a:p>
            <a:pPr algn="ctr" eaLnBrk="1" hangingPunct="1"/>
            <a:endParaRPr lang="ru-RU" sz="2400" smtClean="0"/>
          </a:p>
        </p:txBody>
      </p:sp>
      <p:sp>
        <p:nvSpPr>
          <p:cNvPr id="172035" name="Rectangle 3"/>
          <p:cNvSpPr>
            <a:spLocks noGrp="1" noChangeArrowheads="1"/>
          </p:cNvSpPr>
          <p:nvPr>
            <p:ph idx="1"/>
          </p:nvPr>
        </p:nvSpPr>
        <p:spPr>
          <a:xfrm>
            <a:off x="1763713" y="0"/>
            <a:ext cx="7380287" cy="1143000"/>
          </a:xfrm>
        </p:spPr>
        <p:txBody>
          <a:bodyPr/>
          <a:lstStyle/>
          <a:p>
            <a:pPr algn="ctr" eaLnBrk="1" hangingPunct="1">
              <a:buFont typeface="Wingdings" pitchFamily="2" charset="2"/>
              <a:buNone/>
            </a:pPr>
            <a:r>
              <a:rPr lang="ru-RU" sz="4800" b="1" smtClean="0">
                <a:solidFill>
                  <a:srgbClr val="33CC33"/>
                </a:solidFill>
              </a:rPr>
              <a:t> </a:t>
            </a:r>
            <a:r>
              <a:rPr lang="en-US" sz="4800" b="1" smtClean="0">
                <a:solidFill>
                  <a:srgbClr val="33CC33"/>
                </a:solidFill>
              </a:rPr>
              <a:t>rave</a:t>
            </a:r>
            <a:endParaRPr lang="ru-RU" sz="4800" b="1" smtClean="0">
              <a:solidFill>
                <a:srgbClr val="33CC33"/>
              </a:solidFill>
            </a:endParaRPr>
          </a:p>
        </p:txBody>
      </p:sp>
      <p:pic>
        <p:nvPicPr>
          <p:cNvPr id="15364" name="Picture 5" descr="IMG_0018"/>
          <p:cNvPicPr>
            <a:picLocks noChangeAspect="1" noChangeArrowheads="1"/>
          </p:cNvPicPr>
          <p:nvPr/>
        </p:nvPicPr>
        <p:blipFill>
          <a:blip r:embed="rId3"/>
          <a:srcRect/>
          <a:stretch>
            <a:fillRect/>
          </a:stretch>
        </p:blipFill>
        <p:spPr bwMode="auto">
          <a:xfrm>
            <a:off x="1857375" y="1357313"/>
            <a:ext cx="3121025" cy="2174875"/>
          </a:xfrm>
          <a:prstGeom prst="rect">
            <a:avLst/>
          </a:prstGeom>
          <a:noFill/>
          <a:ln w="57150">
            <a:solidFill>
              <a:srgbClr val="33CC33"/>
            </a:solidFill>
            <a:miter lim="800000"/>
            <a:headEnd/>
            <a:tailEnd/>
          </a:ln>
        </p:spPr>
      </p:pic>
      <p:pic>
        <p:nvPicPr>
          <p:cNvPr id="15365" name="Picture 6" descr="Копия IMG_0018"/>
          <p:cNvPicPr>
            <a:picLocks noChangeAspect="1" noChangeArrowheads="1"/>
          </p:cNvPicPr>
          <p:nvPr/>
        </p:nvPicPr>
        <p:blipFill>
          <a:blip r:embed="rId4"/>
          <a:srcRect/>
          <a:stretch>
            <a:fillRect/>
          </a:stretch>
        </p:blipFill>
        <p:spPr bwMode="auto">
          <a:xfrm>
            <a:off x="5715000" y="1928813"/>
            <a:ext cx="3022600" cy="2171700"/>
          </a:xfrm>
          <a:prstGeom prst="rect">
            <a:avLst/>
          </a:prstGeom>
          <a:noFill/>
          <a:ln w="57150">
            <a:solidFill>
              <a:srgbClr val="33CC33"/>
            </a:solidFill>
            <a:miter lim="800000"/>
            <a:headEnd/>
            <a:tailEnd/>
          </a:ln>
        </p:spPr>
      </p:pic>
      <p:sp>
        <p:nvSpPr>
          <p:cNvPr id="7" name="Прямоугольник 6"/>
          <p:cNvSpPr/>
          <p:nvPr/>
        </p:nvSpPr>
        <p:spPr>
          <a:xfrm>
            <a:off x="1571625" y="4429125"/>
            <a:ext cx="7143750" cy="2246313"/>
          </a:xfrm>
          <a:prstGeom prst="rect">
            <a:avLst/>
          </a:prstGeom>
        </p:spPr>
        <p:txBody>
          <a:bodyPr>
            <a:spAutoFit/>
          </a:bodyPr>
          <a:lstStyle/>
          <a:p>
            <a:pPr>
              <a:defRPr/>
            </a:pPr>
            <a:r>
              <a:rPr lang="en-US" sz="2000" b="1" dirty="0">
                <a:solidFill>
                  <a:schemeClr val="bg1">
                    <a:lumMod val="60000"/>
                    <a:lumOff val="40000"/>
                  </a:schemeClr>
                </a:solidFill>
              </a:rPr>
              <a:t>Rave</a:t>
            </a:r>
            <a:r>
              <a:rPr lang="en-US" sz="2000" dirty="0">
                <a:solidFill>
                  <a:schemeClr val="bg1">
                    <a:lumMod val="60000"/>
                    <a:lumOff val="40000"/>
                  </a:schemeClr>
                </a:solidFill>
              </a:rPr>
              <a:t> or </a:t>
            </a:r>
            <a:r>
              <a:rPr lang="en-US" sz="2000" b="1" dirty="0">
                <a:solidFill>
                  <a:schemeClr val="bg1">
                    <a:lumMod val="60000"/>
                    <a:lumOff val="40000"/>
                  </a:schemeClr>
                </a:solidFill>
              </a:rPr>
              <a:t>rave party</a:t>
            </a:r>
            <a:r>
              <a:rPr lang="en-US" sz="2000" dirty="0">
                <a:solidFill>
                  <a:schemeClr val="bg1">
                    <a:lumMod val="60000"/>
                    <a:lumOff val="40000"/>
                  </a:schemeClr>
                </a:solidFill>
              </a:rPr>
              <a:t> is a term first used in the 1980s and 90s to describe </a:t>
            </a:r>
            <a:r>
              <a:rPr lang="en-US" sz="2000" dirty="0">
                <a:solidFill>
                  <a:schemeClr val="bg1">
                    <a:lumMod val="60000"/>
                    <a:lumOff val="40000"/>
                  </a:schemeClr>
                </a:solidFill>
                <a:hlinkClick r:id="rId5" tooltip="Dance party"/>
              </a:rPr>
              <a:t>dance parties</a:t>
            </a:r>
            <a:r>
              <a:rPr lang="en-US" sz="2000" dirty="0">
                <a:solidFill>
                  <a:schemeClr val="bg1">
                    <a:lumMod val="60000"/>
                    <a:lumOff val="40000"/>
                  </a:schemeClr>
                </a:solidFill>
              </a:rPr>
              <a:t> (often all-night events) with fast-paced electronic music and light shows.</a:t>
            </a:r>
            <a:r>
              <a:rPr lang="en-US" sz="2000" baseline="30000" dirty="0">
                <a:solidFill>
                  <a:schemeClr val="bg1">
                    <a:lumMod val="60000"/>
                    <a:lumOff val="40000"/>
                  </a:schemeClr>
                </a:solidFill>
                <a:hlinkClick r:id="rId6"/>
              </a:rPr>
              <a:t>[1]</a:t>
            </a:r>
            <a:r>
              <a:rPr lang="en-US" sz="2000" baseline="30000" dirty="0">
                <a:solidFill>
                  <a:schemeClr val="bg1">
                    <a:lumMod val="60000"/>
                    <a:lumOff val="40000"/>
                  </a:schemeClr>
                </a:solidFill>
                <a:hlinkClick r:id="rId6"/>
              </a:rPr>
              <a:t>[2]</a:t>
            </a:r>
            <a:r>
              <a:rPr lang="en-US" sz="2000" dirty="0">
                <a:solidFill>
                  <a:schemeClr val="bg1">
                    <a:lumMod val="60000"/>
                    <a:lumOff val="40000"/>
                  </a:schemeClr>
                </a:solidFill>
              </a:rPr>
              <a:t> At these parties </a:t>
            </a:r>
            <a:r>
              <a:rPr lang="en-US" sz="2000" dirty="0">
                <a:solidFill>
                  <a:schemeClr val="bg1">
                    <a:lumMod val="60000"/>
                    <a:lumOff val="40000"/>
                  </a:schemeClr>
                </a:solidFill>
                <a:hlinkClick r:id="rId7" tooltip="Disc jockey"/>
              </a:rPr>
              <a:t>DJs</a:t>
            </a:r>
            <a:r>
              <a:rPr lang="en-US" sz="2000" dirty="0">
                <a:solidFill>
                  <a:schemeClr val="bg1">
                    <a:lumMod val="60000"/>
                    <a:lumOff val="40000"/>
                  </a:schemeClr>
                </a:solidFill>
              </a:rPr>
              <a:t> and other performers play </a:t>
            </a:r>
            <a:r>
              <a:rPr lang="en-US" sz="2000" dirty="0">
                <a:solidFill>
                  <a:schemeClr val="bg1">
                    <a:lumMod val="60000"/>
                    <a:lumOff val="40000"/>
                  </a:schemeClr>
                </a:solidFill>
                <a:hlinkClick r:id="rId8" tooltip="Electronic dance music"/>
              </a:rPr>
              <a:t>electronic dance music</a:t>
            </a:r>
            <a:r>
              <a:rPr lang="en-US" sz="2000" dirty="0">
                <a:solidFill>
                  <a:schemeClr val="bg1">
                    <a:lumMod val="60000"/>
                    <a:lumOff val="40000"/>
                  </a:schemeClr>
                </a:solidFill>
              </a:rPr>
              <a:t>, including </a:t>
            </a:r>
            <a:r>
              <a:rPr lang="en-US" sz="2000" dirty="0">
                <a:solidFill>
                  <a:schemeClr val="bg1">
                    <a:lumMod val="60000"/>
                    <a:lumOff val="40000"/>
                  </a:schemeClr>
                </a:solidFill>
                <a:hlinkClick r:id="rId9" tooltip="House music"/>
              </a:rPr>
              <a:t>house</a:t>
            </a:r>
            <a:r>
              <a:rPr lang="en-US" sz="2000" dirty="0">
                <a:solidFill>
                  <a:schemeClr val="bg1">
                    <a:lumMod val="60000"/>
                    <a:lumOff val="40000"/>
                  </a:schemeClr>
                </a:solidFill>
              </a:rPr>
              <a:t>, </a:t>
            </a:r>
            <a:r>
              <a:rPr lang="en-US" sz="2000" dirty="0">
                <a:solidFill>
                  <a:schemeClr val="bg1">
                    <a:lumMod val="60000"/>
                    <a:lumOff val="40000"/>
                  </a:schemeClr>
                </a:solidFill>
                <a:hlinkClick r:id="rId10" tooltip="Trance music"/>
              </a:rPr>
              <a:t>trance</a:t>
            </a:r>
            <a:r>
              <a:rPr lang="en-US" sz="2000" dirty="0">
                <a:solidFill>
                  <a:schemeClr val="bg1">
                    <a:lumMod val="60000"/>
                    <a:lumOff val="40000"/>
                  </a:schemeClr>
                </a:solidFill>
              </a:rPr>
              <a:t>, </a:t>
            </a:r>
            <a:r>
              <a:rPr lang="en-US" sz="2000" dirty="0">
                <a:solidFill>
                  <a:schemeClr val="bg1">
                    <a:lumMod val="60000"/>
                    <a:lumOff val="40000"/>
                  </a:schemeClr>
                </a:solidFill>
                <a:hlinkClick r:id="rId11" tooltip="Techno"/>
              </a:rPr>
              <a:t>techno</a:t>
            </a:r>
            <a:r>
              <a:rPr lang="en-US" sz="2000" dirty="0">
                <a:solidFill>
                  <a:schemeClr val="bg1">
                    <a:lumMod val="60000"/>
                    <a:lumOff val="40000"/>
                  </a:schemeClr>
                </a:solidFill>
              </a:rPr>
              <a:t> and </a:t>
            </a:r>
            <a:r>
              <a:rPr lang="en-US" sz="2000" dirty="0">
                <a:solidFill>
                  <a:schemeClr val="bg1">
                    <a:lumMod val="60000"/>
                    <a:lumOff val="40000"/>
                  </a:schemeClr>
                </a:solidFill>
                <a:hlinkClick r:id="rId12" tooltip="Oldschool jungle"/>
              </a:rPr>
              <a:t>jungle</a:t>
            </a:r>
            <a:r>
              <a:rPr lang="en-US" sz="2000" dirty="0">
                <a:solidFill>
                  <a:schemeClr val="bg1">
                    <a:lumMod val="60000"/>
                    <a:lumOff val="40000"/>
                  </a:schemeClr>
                </a:solidFill>
              </a:rPr>
              <a:t> (often collectively referred to as "</a:t>
            </a:r>
            <a:r>
              <a:rPr lang="en-US" sz="2000" dirty="0">
                <a:solidFill>
                  <a:schemeClr val="bg1">
                    <a:lumMod val="60000"/>
                    <a:lumOff val="40000"/>
                  </a:schemeClr>
                </a:solidFill>
                <a:hlinkClick r:id="rId13" tooltip="Rave music"/>
              </a:rPr>
              <a:t>rave music</a:t>
            </a:r>
            <a:r>
              <a:rPr lang="en-US" sz="2000" dirty="0">
                <a:solidFill>
                  <a:schemeClr val="bg1">
                    <a:lumMod val="60000"/>
                    <a:lumOff val="40000"/>
                  </a:schemeClr>
                </a:solidFill>
              </a:rPr>
              <a:t>"),</a:t>
            </a:r>
            <a:r>
              <a:rPr lang="en-US" sz="2000" baseline="30000" dirty="0">
                <a:solidFill>
                  <a:schemeClr val="bg1">
                    <a:lumMod val="60000"/>
                    <a:lumOff val="40000"/>
                  </a:schemeClr>
                </a:solidFill>
                <a:hlinkClick r:id="rId6"/>
              </a:rPr>
              <a:t>[2]</a:t>
            </a:r>
            <a:r>
              <a:rPr lang="en-US" sz="2000" dirty="0">
                <a:solidFill>
                  <a:schemeClr val="bg1">
                    <a:lumMod val="60000"/>
                    <a:lumOff val="40000"/>
                  </a:schemeClr>
                </a:solidFill>
              </a:rPr>
              <a:t> with the accompaniment of </a:t>
            </a:r>
            <a:r>
              <a:rPr lang="en-US" sz="2000" dirty="0">
                <a:solidFill>
                  <a:schemeClr val="bg1">
                    <a:lumMod val="60000"/>
                    <a:lumOff val="40000"/>
                  </a:schemeClr>
                </a:solidFill>
                <a:hlinkClick r:id="rId14" tooltip="Laser lighting display"/>
              </a:rPr>
              <a:t>laser light shows</a:t>
            </a:r>
            <a:r>
              <a:rPr lang="en-US" sz="2000" dirty="0">
                <a:solidFill>
                  <a:schemeClr val="bg1">
                    <a:lumMod val="60000"/>
                    <a:lumOff val="40000"/>
                  </a:schemeClr>
                </a:solidFill>
              </a:rPr>
              <a:t>, projected images and </a:t>
            </a:r>
            <a:r>
              <a:rPr lang="en-US" sz="2000" dirty="0">
                <a:solidFill>
                  <a:schemeClr val="bg1">
                    <a:lumMod val="60000"/>
                    <a:lumOff val="40000"/>
                  </a:schemeClr>
                </a:solidFill>
                <a:hlinkClick r:id="rId15" tooltip="Fog machine"/>
              </a:rPr>
              <a:t>artificial fog</a:t>
            </a:r>
            <a:r>
              <a:rPr lang="en-US" sz="2000" dirty="0">
                <a:solidFill>
                  <a:schemeClr val="bg1">
                    <a:lumMod val="60000"/>
                    <a:lumOff val="40000"/>
                  </a:schemeClr>
                </a:solidFill>
              </a:rPr>
              <a:t>. </a:t>
            </a:r>
            <a:endParaRPr lang="ru-RU" sz="2000" dirty="0">
              <a:solidFill>
                <a:schemeClr val="bg1">
                  <a:lumMod val="60000"/>
                  <a:lumOff val="4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72035">
                                            <p:txEl>
                                              <p:pRg st="0" end="0"/>
                                            </p:txEl>
                                          </p:spTgt>
                                        </p:tgtEl>
                                        <p:attrNameLst>
                                          <p:attrName>style.visibility</p:attrName>
                                        </p:attrNameLst>
                                      </p:cBhvr>
                                      <p:to>
                                        <p:strVal val="visible"/>
                                      </p:to>
                                    </p:set>
                                    <p:animEffect transition="in" filter="fade">
                                      <p:cBhvr>
                                        <p:cTn id="7" dur="2000"/>
                                        <p:tgtEl>
                                          <p:spTgt spid="172035">
                                            <p:txEl>
                                              <p:pRg st="0" end="0"/>
                                            </p:txEl>
                                          </p:spTgt>
                                        </p:tgtEl>
                                      </p:cBhvr>
                                    </p:animEffect>
                                    <p:anim calcmode="lin" valueType="num">
                                      <p:cBhvr>
                                        <p:cTn id="8" dur="2000" fill="hold"/>
                                        <p:tgtEl>
                                          <p:spTgt spid="172035">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7203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5" name="Picture 5" descr="IMG_0019"/>
          <p:cNvPicPr>
            <a:picLocks noChangeAspect="1" noChangeArrowheads="1"/>
          </p:cNvPicPr>
          <p:nvPr/>
        </p:nvPicPr>
        <p:blipFill>
          <a:blip r:embed="rId3"/>
          <a:srcRect/>
          <a:stretch>
            <a:fillRect/>
          </a:stretch>
        </p:blipFill>
        <p:spPr bwMode="auto">
          <a:xfrm>
            <a:off x="6072188" y="1428750"/>
            <a:ext cx="1581150" cy="2808288"/>
          </a:xfrm>
          <a:prstGeom prst="rect">
            <a:avLst/>
          </a:prstGeom>
          <a:noFill/>
          <a:ln w="57150">
            <a:solidFill>
              <a:srgbClr val="33CC33"/>
            </a:solidFill>
            <a:miter lim="800000"/>
            <a:headEnd/>
            <a:tailEnd/>
          </a:ln>
          <a:effectLst>
            <a:outerShdw dist="107763" dir="2700000" algn="ctr" rotWithShape="0">
              <a:srgbClr val="808080">
                <a:alpha val="50000"/>
              </a:srgbClr>
            </a:outerShdw>
          </a:effectLst>
        </p:spPr>
      </p:pic>
      <p:pic>
        <p:nvPicPr>
          <p:cNvPr id="16389" name="Picture 6" descr="Копия IMG_0019"/>
          <p:cNvPicPr>
            <a:picLocks noChangeAspect="1" noChangeArrowheads="1"/>
          </p:cNvPicPr>
          <p:nvPr/>
        </p:nvPicPr>
        <p:blipFill>
          <a:blip r:embed="rId4"/>
          <a:srcRect/>
          <a:stretch>
            <a:fillRect/>
          </a:stretch>
        </p:blipFill>
        <p:spPr bwMode="auto">
          <a:xfrm>
            <a:off x="2500313" y="1285875"/>
            <a:ext cx="1868487" cy="2879725"/>
          </a:xfrm>
          <a:prstGeom prst="rect">
            <a:avLst/>
          </a:prstGeom>
          <a:solidFill>
            <a:srgbClr val="33CC33"/>
          </a:solidFill>
          <a:ln w="57150">
            <a:solidFill>
              <a:srgbClr val="33CC33"/>
            </a:solidFill>
            <a:miter lim="800000"/>
            <a:headEnd/>
            <a:tailEnd/>
          </a:ln>
        </p:spPr>
      </p:pic>
      <p:sp>
        <p:nvSpPr>
          <p:cNvPr id="7" name="Прямоугольник 6"/>
          <p:cNvSpPr/>
          <p:nvPr/>
        </p:nvSpPr>
        <p:spPr>
          <a:xfrm>
            <a:off x="1428750" y="4549775"/>
            <a:ext cx="7215188" cy="1938338"/>
          </a:xfrm>
          <a:prstGeom prst="rect">
            <a:avLst/>
          </a:prstGeom>
        </p:spPr>
        <p:txBody>
          <a:bodyPr>
            <a:spAutoFit/>
          </a:bodyPr>
          <a:lstStyle/>
          <a:p>
            <a:pPr>
              <a:defRPr/>
            </a:pPr>
            <a:r>
              <a:rPr lang="en-US" sz="2000" b="1" dirty="0">
                <a:solidFill>
                  <a:schemeClr val="bg1">
                    <a:lumMod val="40000"/>
                    <a:lumOff val="60000"/>
                  </a:schemeClr>
                </a:solidFill>
              </a:rPr>
              <a:t>Alternative rock</a:t>
            </a:r>
            <a:r>
              <a:rPr lang="en-US" sz="2000" dirty="0">
                <a:solidFill>
                  <a:schemeClr val="bg1">
                    <a:lumMod val="40000"/>
                    <a:lumOff val="60000"/>
                  </a:schemeClr>
                </a:solidFill>
              </a:rPr>
              <a:t> (also called </a:t>
            </a:r>
            <a:r>
              <a:rPr lang="en-US" sz="2000" b="1" dirty="0">
                <a:solidFill>
                  <a:schemeClr val="bg1">
                    <a:lumMod val="40000"/>
                    <a:lumOff val="60000"/>
                  </a:schemeClr>
                </a:solidFill>
              </a:rPr>
              <a:t>alternative music</a:t>
            </a:r>
            <a:r>
              <a:rPr lang="en-US" sz="2000" dirty="0">
                <a:solidFill>
                  <a:schemeClr val="bg1">
                    <a:lumMod val="40000"/>
                    <a:lumOff val="60000"/>
                  </a:schemeClr>
                </a:solidFill>
              </a:rPr>
              <a:t>, </a:t>
            </a:r>
            <a:r>
              <a:rPr lang="en-US" sz="2000" b="1" dirty="0">
                <a:solidFill>
                  <a:schemeClr val="bg1">
                    <a:lumMod val="40000"/>
                    <a:lumOff val="60000"/>
                  </a:schemeClr>
                </a:solidFill>
              </a:rPr>
              <a:t>alt-rock</a:t>
            </a:r>
            <a:r>
              <a:rPr lang="en-US" sz="2000" dirty="0">
                <a:solidFill>
                  <a:schemeClr val="bg1">
                    <a:lumMod val="40000"/>
                    <a:lumOff val="60000"/>
                  </a:schemeClr>
                </a:solidFill>
              </a:rPr>
              <a:t> or simply </a:t>
            </a:r>
            <a:r>
              <a:rPr lang="en-US" sz="2000" b="1" dirty="0">
                <a:solidFill>
                  <a:schemeClr val="bg1">
                    <a:lumMod val="40000"/>
                    <a:lumOff val="60000"/>
                  </a:schemeClr>
                </a:solidFill>
              </a:rPr>
              <a:t>alternative</a:t>
            </a:r>
            <a:r>
              <a:rPr lang="en-US" sz="2000" dirty="0">
                <a:solidFill>
                  <a:schemeClr val="bg1">
                    <a:lumMod val="40000"/>
                    <a:lumOff val="60000"/>
                  </a:schemeClr>
                </a:solidFill>
              </a:rPr>
              <a:t>) is a genre of </a:t>
            </a:r>
            <a:r>
              <a:rPr lang="en-US" sz="2000" dirty="0">
                <a:solidFill>
                  <a:schemeClr val="bg1">
                    <a:lumMod val="40000"/>
                    <a:lumOff val="60000"/>
                  </a:schemeClr>
                </a:solidFill>
                <a:hlinkClick r:id="rId5" tooltip="Rock music"/>
              </a:rPr>
              <a:t>rock music</a:t>
            </a:r>
            <a:r>
              <a:rPr lang="en-US" sz="2000" dirty="0">
                <a:solidFill>
                  <a:schemeClr val="bg1">
                    <a:lumMod val="40000"/>
                    <a:lumOff val="60000"/>
                  </a:schemeClr>
                </a:solidFill>
              </a:rPr>
              <a:t> that emerged in the 1980s and became widely popular in the 1990s. Alternative rock consists of various subgenres that have emerged from the </a:t>
            </a:r>
            <a:r>
              <a:rPr lang="en-US" sz="2000" dirty="0">
                <a:solidFill>
                  <a:schemeClr val="bg1">
                    <a:lumMod val="40000"/>
                    <a:lumOff val="60000"/>
                  </a:schemeClr>
                </a:solidFill>
                <a:hlinkClick r:id="rId6" tooltip="Independent music"/>
              </a:rPr>
              <a:t>independent music</a:t>
            </a:r>
            <a:r>
              <a:rPr lang="en-US" sz="2000" dirty="0">
                <a:solidFill>
                  <a:schemeClr val="bg1">
                    <a:lumMod val="40000"/>
                    <a:lumOff val="60000"/>
                  </a:schemeClr>
                </a:solidFill>
              </a:rPr>
              <a:t> scene since the 1980s, such as </a:t>
            </a:r>
            <a:r>
              <a:rPr lang="en-US" sz="2000" dirty="0">
                <a:solidFill>
                  <a:schemeClr val="bg1">
                    <a:lumMod val="40000"/>
                    <a:lumOff val="60000"/>
                  </a:schemeClr>
                </a:solidFill>
                <a:hlinkClick r:id="rId7" tooltip="Grunge"/>
              </a:rPr>
              <a:t>grunge</a:t>
            </a:r>
            <a:r>
              <a:rPr lang="en-US" sz="2000" dirty="0">
                <a:solidFill>
                  <a:schemeClr val="bg1">
                    <a:lumMod val="40000"/>
                    <a:lumOff val="60000"/>
                  </a:schemeClr>
                </a:solidFill>
              </a:rPr>
              <a:t>, </a:t>
            </a:r>
            <a:r>
              <a:rPr lang="en-US" sz="2000" dirty="0">
                <a:solidFill>
                  <a:schemeClr val="bg1">
                    <a:lumMod val="40000"/>
                    <a:lumOff val="60000"/>
                  </a:schemeClr>
                </a:solidFill>
                <a:hlinkClick r:id="rId8" tooltip="Britpop"/>
              </a:rPr>
              <a:t>Britpop</a:t>
            </a:r>
            <a:r>
              <a:rPr lang="en-US" sz="2000" dirty="0">
                <a:solidFill>
                  <a:schemeClr val="bg1">
                    <a:lumMod val="40000"/>
                    <a:lumOff val="60000"/>
                  </a:schemeClr>
                </a:solidFill>
              </a:rPr>
              <a:t>, </a:t>
            </a:r>
            <a:r>
              <a:rPr lang="en-US" sz="2000" dirty="0">
                <a:solidFill>
                  <a:schemeClr val="bg1">
                    <a:lumMod val="40000"/>
                    <a:lumOff val="60000"/>
                  </a:schemeClr>
                </a:solidFill>
                <a:hlinkClick r:id="rId9" tooltip="Gothic rock"/>
              </a:rPr>
              <a:t>gothic rock</a:t>
            </a:r>
            <a:r>
              <a:rPr lang="en-US" sz="2000" dirty="0">
                <a:solidFill>
                  <a:schemeClr val="bg1">
                    <a:lumMod val="40000"/>
                    <a:lumOff val="60000"/>
                  </a:schemeClr>
                </a:solidFill>
              </a:rPr>
              <a:t>, and </a:t>
            </a:r>
            <a:r>
              <a:rPr lang="en-US" sz="2000" dirty="0">
                <a:solidFill>
                  <a:schemeClr val="bg1">
                    <a:lumMod val="40000"/>
                    <a:lumOff val="60000"/>
                  </a:schemeClr>
                </a:solidFill>
                <a:hlinkClick r:id="rId10" tooltip="Indie pop"/>
              </a:rPr>
              <a:t>indie pop</a:t>
            </a:r>
            <a:r>
              <a:rPr lang="en-US" sz="2000" dirty="0">
                <a:solidFill>
                  <a:schemeClr val="bg1">
                    <a:lumMod val="40000"/>
                    <a:lumOff val="60000"/>
                  </a:schemeClr>
                </a:solidFill>
              </a:rPr>
              <a:t>.</a:t>
            </a:r>
            <a:endParaRPr lang="ru-RU" sz="2000" dirty="0">
              <a:solidFill>
                <a:schemeClr val="bg1">
                  <a:lumMod val="40000"/>
                  <a:lumOff val="60000"/>
                </a:schemeClr>
              </a:solidFill>
            </a:endParaRPr>
          </a:p>
        </p:txBody>
      </p:sp>
    </p:spTree>
  </p:cSld>
  <p:clrMapOvr>
    <a:masterClrMapping/>
  </p:clrMapOvr>
  <p:transition advTm="17000">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835150" y="0"/>
            <a:ext cx="7308850" cy="503238"/>
          </a:xfrm>
        </p:spPr>
        <p:txBody>
          <a:bodyPr/>
          <a:lstStyle/>
          <a:p>
            <a:pPr algn="ctr" eaLnBrk="1" hangingPunct="1"/>
            <a:endParaRPr lang="ru-RU" sz="2400" smtClean="0"/>
          </a:p>
        </p:txBody>
      </p:sp>
      <p:sp>
        <p:nvSpPr>
          <p:cNvPr id="200707" name="Rectangle 3"/>
          <p:cNvSpPr>
            <a:spLocks noGrp="1" noChangeArrowheads="1"/>
          </p:cNvSpPr>
          <p:nvPr>
            <p:ph idx="1"/>
          </p:nvPr>
        </p:nvSpPr>
        <p:spPr>
          <a:xfrm>
            <a:off x="1835150" y="476250"/>
            <a:ext cx="7308850" cy="1296988"/>
          </a:xfrm>
        </p:spPr>
        <p:txBody>
          <a:bodyPr/>
          <a:lstStyle/>
          <a:p>
            <a:pPr algn="ctr" eaLnBrk="1" hangingPunct="1">
              <a:lnSpc>
                <a:spcPct val="80000"/>
              </a:lnSpc>
              <a:buFont typeface="Wingdings" pitchFamily="2" charset="2"/>
              <a:buNone/>
              <a:defRPr/>
            </a:pPr>
            <a:r>
              <a:rPr lang="en-US" sz="3600" b="1" dirty="0" smtClean="0">
                <a:solidFill>
                  <a:schemeClr val="bg1">
                    <a:lumMod val="40000"/>
                    <a:lumOff val="60000"/>
                  </a:schemeClr>
                </a:solidFill>
              </a:rPr>
              <a:t>Experimental music</a:t>
            </a:r>
            <a:r>
              <a:rPr lang="ru-RU" sz="3600" dirty="0" smtClean="0"/>
              <a:t> </a:t>
            </a:r>
          </a:p>
        </p:txBody>
      </p:sp>
      <p:sp>
        <p:nvSpPr>
          <p:cNvPr id="17412" name="Text Box 4"/>
          <p:cNvSpPr txBox="1">
            <a:spLocks noChangeArrowheads="1"/>
          </p:cNvSpPr>
          <p:nvPr/>
        </p:nvSpPr>
        <p:spPr bwMode="auto">
          <a:xfrm>
            <a:off x="2195513" y="1412875"/>
            <a:ext cx="6335712" cy="400050"/>
          </a:xfrm>
          <a:prstGeom prst="rect">
            <a:avLst/>
          </a:prstGeom>
          <a:noFill/>
          <a:ln w="9525">
            <a:noFill/>
            <a:miter lim="800000"/>
            <a:headEnd/>
            <a:tailEnd/>
          </a:ln>
        </p:spPr>
        <p:txBody>
          <a:bodyPr>
            <a:spAutoFit/>
          </a:bodyPr>
          <a:lstStyle/>
          <a:p>
            <a:pPr algn="ctr">
              <a:spcBef>
                <a:spcPct val="50000"/>
              </a:spcBef>
            </a:pPr>
            <a:r>
              <a:rPr kumimoji="0" lang="ru-RU" sz="2000">
                <a:solidFill>
                  <a:srgbClr val="33CC33"/>
                </a:solidFill>
                <a:latin typeface="Arial" pitchFamily="34" charset="0"/>
              </a:rPr>
              <a:t>.</a:t>
            </a:r>
            <a:r>
              <a:rPr kumimoji="0" lang="ru-RU" sz="2000">
                <a:solidFill>
                  <a:srgbClr val="660066"/>
                </a:solidFill>
                <a:latin typeface="Arial" pitchFamily="34" charset="0"/>
              </a:rPr>
              <a:t>  </a:t>
            </a:r>
          </a:p>
        </p:txBody>
      </p:sp>
      <p:sp>
        <p:nvSpPr>
          <p:cNvPr id="5" name="Прямоугольник 4"/>
          <p:cNvSpPr/>
          <p:nvPr/>
        </p:nvSpPr>
        <p:spPr>
          <a:xfrm>
            <a:off x="857250" y="1285875"/>
            <a:ext cx="7858125" cy="4708525"/>
          </a:xfrm>
          <a:prstGeom prst="rect">
            <a:avLst/>
          </a:prstGeom>
        </p:spPr>
        <p:txBody>
          <a:bodyPr>
            <a:spAutoFit/>
          </a:bodyPr>
          <a:lstStyle/>
          <a:p>
            <a:pPr>
              <a:defRPr/>
            </a:pPr>
            <a:r>
              <a:rPr lang="en-US" sz="2000" b="1" dirty="0">
                <a:solidFill>
                  <a:schemeClr val="bg1">
                    <a:lumMod val="40000"/>
                    <a:lumOff val="60000"/>
                  </a:schemeClr>
                </a:solidFill>
              </a:rPr>
              <a:t>Experimental music</a:t>
            </a:r>
            <a:r>
              <a:rPr lang="en-US" sz="2000" dirty="0">
                <a:solidFill>
                  <a:schemeClr val="bg1">
                    <a:lumMod val="40000"/>
                    <a:lumOff val="60000"/>
                  </a:schemeClr>
                </a:solidFill>
              </a:rPr>
              <a:t> refers, in the English-language literature, to a compositional tradition which arose in the mid-twentieth century, applied particularly in North America to music composed in such a way that its outcome is unforeseeable. Its most famous and influential exponent was </a:t>
            </a:r>
            <a:r>
              <a:rPr lang="en-US" sz="2000" dirty="0">
                <a:solidFill>
                  <a:schemeClr val="bg1">
                    <a:lumMod val="40000"/>
                    <a:lumOff val="60000"/>
                  </a:schemeClr>
                </a:solidFill>
                <a:hlinkClick r:id="rId3" tooltip="John Cage"/>
              </a:rPr>
              <a:t>John Cage</a:t>
            </a:r>
            <a:r>
              <a:rPr lang="en-US" sz="2000" dirty="0">
                <a:solidFill>
                  <a:schemeClr val="bg1">
                    <a:lumMod val="40000"/>
                    <a:lumOff val="60000"/>
                  </a:schemeClr>
                </a:solidFill>
              </a:rPr>
              <a:t> (Grant 2003, 174). More loosely, the term "experimental" is used in conjunction with genre names to describe </a:t>
            </a:r>
            <a:r>
              <a:rPr lang="en-US" sz="2000" dirty="0">
                <a:solidFill>
                  <a:schemeClr val="bg1">
                    <a:lumMod val="40000"/>
                    <a:lumOff val="60000"/>
                  </a:schemeClr>
                </a:solidFill>
                <a:hlinkClick r:id="rId4" tooltip="Music"/>
              </a:rPr>
              <a:t>music</a:t>
            </a:r>
            <a:r>
              <a:rPr lang="en-US" sz="2000" dirty="0">
                <a:solidFill>
                  <a:schemeClr val="bg1">
                    <a:lumMod val="40000"/>
                    <a:lumOff val="60000"/>
                  </a:schemeClr>
                </a:solidFill>
              </a:rPr>
              <a:t> within specific </a:t>
            </a:r>
            <a:r>
              <a:rPr lang="en-US" sz="2000" dirty="0">
                <a:solidFill>
                  <a:schemeClr val="bg1">
                    <a:lumMod val="40000"/>
                    <a:lumOff val="60000"/>
                  </a:schemeClr>
                </a:solidFill>
                <a:hlinkClick r:id="rId5" tooltip="Music genre"/>
              </a:rPr>
              <a:t>genres</a:t>
            </a:r>
            <a:r>
              <a:rPr lang="en-US" sz="2000" dirty="0">
                <a:solidFill>
                  <a:schemeClr val="bg1">
                    <a:lumMod val="40000"/>
                    <a:lumOff val="60000"/>
                  </a:schemeClr>
                </a:solidFill>
              </a:rPr>
              <a:t> that pushes against their boundaries or definitions, or else whose approach is a hybrid of disparate styles, or incorporates unorthodox, new, distinctly unique ingredients (Anon. [</a:t>
            </a:r>
            <a:r>
              <a:rPr lang="en-US" sz="2000" dirty="0" err="1">
                <a:solidFill>
                  <a:schemeClr val="bg1">
                    <a:lumMod val="40000"/>
                    <a:lumOff val="60000"/>
                  </a:schemeClr>
                </a:solidFill>
              </a:rPr>
              <a:t>n.d</a:t>
            </a:r>
            <a:r>
              <a:rPr lang="en-US" sz="2000" dirty="0">
                <a:solidFill>
                  <a:schemeClr val="bg1">
                    <a:lumMod val="40000"/>
                    <a:lumOff val="60000"/>
                  </a:schemeClr>
                </a:solidFill>
              </a:rPr>
              <a:t>.]a). Similarly, it has sometimes been used to describe "</a:t>
            </a:r>
            <a:r>
              <a:rPr lang="en-US" sz="2000" dirty="0" err="1">
                <a:solidFill>
                  <a:schemeClr val="bg1">
                    <a:lumMod val="40000"/>
                    <a:lumOff val="60000"/>
                  </a:schemeClr>
                </a:solidFill>
              </a:rPr>
              <a:t>transethnic</a:t>
            </a:r>
            <a:r>
              <a:rPr lang="en-US" sz="2000" dirty="0">
                <a:solidFill>
                  <a:schemeClr val="bg1">
                    <a:lumMod val="40000"/>
                    <a:lumOff val="60000"/>
                  </a:schemeClr>
                </a:solidFill>
              </a:rPr>
              <a:t>" music: the mixture of recognizable music genres. A quite distinct sense was current in the late 1950s to describe computer-controlled composition, and the term at that time also was sometimes used for </a:t>
            </a:r>
            <a:r>
              <a:rPr lang="en-US" sz="2000" dirty="0">
                <a:solidFill>
                  <a:schemeClr val="bg1">
                    <a:lumMod val="40000"/>
                    <a:lumOff val="60000"/>
                  </a:schemeClr>
                </a:solidFill>
                <a:hlinkClick r:id="rId6" tooltip="Electronic music"/>
              </a:rPr>
              <a:t>electronic music</a:t>
            </a:r>
            <a:r>
              <a:rPr lang="en-US" sz="2000" dirty="0">
                <a:solidFill>
                  <a:schemeClr val="bg1">
                    <a:lumMod val="40000"/>
                    <a:lumOff val="60000"/>
                  </a:schemeClr>
                </a:solidFill>
              </a:rPr>
              <a:t> and </a:t>
            </a:r>
            <a:r>
              <a:rPr lang="en-US" sz="2000" i="1" dirty="0" err="1">
                <a:solidFill>
                  <a:schemeClr val="bg1">
                    <a:lumMod val="40000"/>
                    <a:lumOff val="60000"/>
                  </a:schemeClr>
                </a:solidFill>
                <a:hlinkClick r:id="rId7" tooltip="Musique concrète"/>
              </a:rPr>
              <a:t>musique</a:t>
            </a:r>
            <a:r>
              <a:rPr lang="en-US" sz="2000" i="1" dirty="0">
                <a:solidFill>
                  <a:schemeClr val="bg1">
                    <a:lumMod val="40000"/>
                    <a:lumOff val="60000"/>
                  </a:schemeClr>
                </a:solidFill>
                <a:hlinkClick r:id="rId7" tooltip="Musique concrète"/>
              </a:rPr>
              <a:t> </a:t>
            </a:r>
            <a:r>
              <a:rPr lang="en-US" sz="2000" i="1" dirty="0" err="1">
                <a:solidFill>
                  <a:schemeClr val="bg1">
                    <a:lumMod val="40000"/>
                    <a:lumOff val="60000"/>
                  </a:schemeClr>
                </a:solidFill>
                <a:hlinkClick r:id="rId7" tooltip="Musique concrète"/>
              </a:rPr>
              <a:t>concrète</a:t>
            </a:r>
            <a:r>
              <a:rPr lang="en-US" sz="2000" dirty="0">
                <a:solidFill>
                  <a:schemeClr val="bg1">
                    <a:lumMod val="40000"/>
                    <a:lumOff val="60000"/>
                  </a:schemeClr>
                </a:solidFill>
              </a:rPr>
              <a:t>. "Experimental music" has also been used in music journalism as a general term of disapprobation for music departing from traditional norms.</a:t>
            </a:r>
            <a:endParaRPr lang="ru-RU" sz="2000" dirty="0">
              <a:solidFill>
                <a:schemeClr val="bg1">
                  <a:lumMod val="40000"/>
                  <a:lumOff val="60000"/>
                </a:schemeClr>
              </a:solidFill>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fade">
                                      <p:cBhvr>
                                        <p:cTn id="7" dur="2000"/>
                                        <p:tgtEl>
                                          <p:spTgt spid="200707">
                                            <p:txEl>
                                              <p:pRg st="0" end="0"/>
                                            </p:txEl>
                                          </p:spTgt>
                                        </p:tgtEl>
                                      </p:cBhvr>
                                    </p:animEffect>
                                    <p:anim calcmode="lin" valueType="num">
                                      <p:cBhvr>
                                        <p:cTn id="8" dur="2000" fill="hold"/>
                                        <p:tgtEl>
                                          <p:spTgt spid="20070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0070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763713" y="0"/>
            <a:ext cx="7380287" cy="465138"/>
          </a:xfrm>
        </p:spPr>
        <p:txBody>
          <a:bodyPr/>
          <a:lstStyle/>
          <a:p>
            <a:pPr algn="ctr" eaLnBrk="1" hangingPunct="1"/>
            <a:endParaRPr lang="ru-RU" sz="2400" smtClean="0"/>
          </a:p>
        </p:txBody>
      </p:sp>
      <p:sp>
        <p:nvSpPr>
          <p:cNvPr id="176131" name="Rectangle 3"/>
          <p:cNvSpPr>
            <a:spLocks noGrp="1" noChangeArrowheads="1"/>
          </p:cNvSpPr>
          <p:nvPr>
            <p:ph idx="1"/>
          </p:nvPr>
        </p:nvSpPr>
        <p:spPr>
          <a:xfrm>
            <a:off x="1763713" y="404813"/>
            <a:ext cx="7380287" cy="2016125"/>
          </a:xfrm>
        </p:spPr>
        <p:txBody>
          <a:bodyPr/>
          <a:lstStyle/>
          <a:p>
            <a:pPr algn="ctr" eaLnBrk="1" hangingPunct="1">
              <a:buFont typeface="Wingdings" pitchFamily="2" charset="2"/>
              <a:buNone/>
            </a:pPr>
            <a:r>
              <a:rPr lang="en-US" sz="3600" b="1" smtClean="0">
                <a:solidFill>
                  <a:srgbClr val="33CC33"/>
                </a:solidFill>
              </a:rPr>
              <a:t>avant-garde</a:t>
            </a:r>
            <a:endParaRPr lang="ru-RU" sz="3600" b="1" smtClean="0">
              <a:solidFill>
                <a:srgbClr val="33CC33"/>
              </a:solidFill>
            </a:endParaRPr>
          </a:p>
        </p:txBody>
      </p:sp>
      <p:sp>
        <p:nvSpPr>
          <p:cNvPr id="18436" name="Text Box 4"/>
          <p:cNvSpPr txBox="1">
            <a:spLocks noChangeArrowheads="1"/>
          </p:cNvSpPr>
          <p:nvPr/>
        </p:nvSpPr>
        <p:spPr bwMode="auto">
          <a:xfrm>
            <a:off x="1835150" y="5300663"/>
            <a:ext cx="7308850" cy="400050"/>
          </a:xfrm>
          <a:prstGeom prst="rect">
            <a:avLst/>
          </a:prstGeom>
          <a:noFill/>
          <a:ln w="9525">
            <a:noFill/>
            <a:miter lim="800000"/>
            <a:headEnd/>
            <a:tailEnd/>
          </a:ln>
        </p:spPr>
        <p:txBody>
          <a:bodyPr>
            <a:spAutoFit/>
          </a:bodyPr>
          <a:lstStyle/>
          <a:p>
            <a:pPr algn="ctr">
              <a:spcBef>
                <a:spcPct val="50000"/>
              </a:spcBef>
            </a:pPr>
            <a:r>
              <a:rPr kumimoji="0" lang="ru-RU" sz="2000">
                <a:solidFill>
                  <a:srgbClr val="33CC33"/>
                </a:solidFill>
                <a:latin typeface="Arial" pitchFamily="34" charset="0"/>
              </a:rPr>
              <a:t>.</a:t>
            </a:r>
          </a:p>
        </p:txBody>
      </p:sp>
      <p:pic>
        <p:nvPicPr>
          <p:cNvPr id="18437" name="Picture 5" descr="IMG_0020"/>
          <p:cNvPicPr>
            <a:picLocks noChangeAspect="1" noChangeArrowheads="1"/>
          </p:cNvPicPr>
          <p:nvPr/>
        </p:nvPicPr>
        <p:blipFill>
          <a:blip r:embed="rId3"/>
          <a:srcRect/>
          <a:stretch>
            <a:fillRect/>
          </a:stretch>
        </p:blipFill>
        <p:spPr bwMode="auto">
          <a:xfrm>
            <a:off x="3571875" y="1285875"/>
            <a:ext cx="2536825" cy="2430463"/>
          </a:xfrm>
          <a:prstGeom prst="rect">
            <a:avLst/>
          </a:prstGeom>
          <a:noFill/>
          <a:ln w="57150">
            <a:solidFill>
              <a:srgbClr val="33CC33"/>
            </a:solidFill>
            <a:miter lim="800000"/>
            <a:headEnd/>
            <a:tailEnd/>
          </a:ln>
        </p:spPr>
      </p:pic>
      <p:sp>
        <p:nvSpPr>
          <p:cNvPr id="18438" name="Rectangle 6"/>
          <p:cNvSpPr>
            <a:spLocks noChangeArrowheads="1"/>
          </p:cNvSpPr>
          <p:nvPr/>
        </p:nvSpPr>
        <p:spPr bwMode="auto">
          <a:xfrm>
            <a:off x="1000125" y="4429125"/>
            <a:ext cx="7786688" cy="1938338"/>
          </a:xfrm>
          <a:prstGeom prst="rect">
            <a:avLst/>
          </a:prstGeom>
          <a:noFill/>
          <a:ln w="9525">
            <a:noFill/>
            <a:miter lim="800000"/>
            <a:headEnd/>
            <a:tailEnd/>
          </a:ln>
          <a:effectLst/>
        </p:spPr>
        <p:txBody>
          <a:bodyPr anchor="ctr">
            <a:spAutoFit/>
          </a:bodyPr>
          <a:lstStyle/>
          <a:p>
            <a:pPr eaLnBrk="0" hangingPunct="0">
              <a:defRPr/>
            </a:pPr>
            <a:r>
              <a:rPr lang="ru-RU" sz="2400" b="1" dirty="0" err="1">
                <a:solidFill>
                  <a:schemeClr val="bg1">
                    <a:lumMod val="60000"/>
                    <a:lumOff val="40000"/>
                  </a:schemeClr>
                </a:solidFill>
              </a:rPr>
              <a:t>Avant-garde</a:t>
            </a:r>
            <a:r>
              <a:rPr lang="ru-RU" sz="2400" dirty="0">
                <a:solidFill>
                  <a:schemeClr val="bg1">
                    <a:lumMod val="60000"/>
                    <a:lumOff val="40000"/>
                  </a:schemeClr>
                </a:solidFill>
              </a:rPr>
              <a:t> (</a:t>
            </a:r>
            <a:r>
              <a:rPr lang="ru-RU" sz="2400" dirty="0" err="1">
                <a:solidFill>
                  <a:schemeClr val="bg1">
                    <a:lumMod val="60000"/>
                    <a:lumOff val="40000"/>
                  </a:schemeClr>
                </a:solidFill>
              </a:rPr>
              <a:t>French</a:t>
            </a:r>
            <a:r>
              <a:rPr lang="ru-RU" sz="2400" dirty="0">
                <a:solidFill>
                  <a:schemeClr val="bg1">
                    <a:lumMod val="60000"/>
                    <a:lumOff val="40000"/>
                  </a:schemeClr>
                </a:solidFill>
              </a:rPr>
              <a:t> </a:t>
            </a:r>
            <a:r>
              <a:rPr lang="ru-RU" sz="2400" dirty="0" err="1">
                <a:solidFill>
                  <a:schemeClr val="bg1">
                    <a:lumMod val="60000"/>
                    <a:lumOff val="40000"/>
                  </a:schemeClr>
                </a:solidFill>
              </a:rPr>
              <a:t>pronunciation</a:t>
            </a:r>
            <a:r>
              <a:rPr lang="ru-RU" sz="2400" dirty="0">
                <a:solidFill>
                  <a:schemeClr val="bg1">
                    <a:lumMod val="60000"/>
                    <a:lumOff val="40000"/>
                  </a:schemeClr>
                </a:solidFill>
              </a:rPr>
              <a:t>: </a:t>
            </a:r>
            <a:r>
              <a:rPr lang="ru-RU" sz="2400" dirty="0" err="1">
                <a:solidFill>
                  <a:schemeClr val="bg1">
                    <a:lumMod val="60000"/>
                    <a:lumOff val="40000"/>
                  </a:schemeClr>
                </a:solidFill>
                <a:hlinkClick r:id="rId4" tooltip="Wikipedia:IPA for French"/>
              </a:rPr>
              <a:t>[avɑ̃ɡaʁd</a:t>
            </a:r>
            <a:r>
              <a:rPr lang="ru-RU" sz="2400" dirty="0">
                <a:solidFill>
                  <a:schemeClr val="bg1">
                    <a:lumMod val="60000"/>
                    <a:lumOff val="40000"/>
                  </a:schemeClr>
                </a:solidFill>
                <a:hlinkClick r:id="rId4" tooltip="Wikipedia:IPA for French"/>
              </a:rPr>
              <a:t>]</a:t>
            </a:r>
            <a:r>
              <a:rPr lang="ru-RU" sz="2400" dirty="0">
                <a:solidFill>
                  <a:schemeClr val="bg1">
                    <a:lumMod val="60000"/>
                    <a:lumOff val="40000"/>
                  </a:schemeClr>
                </a:solidFill>
              </a:rPr>
              <a:t>) </a:t>
            </a:r>
            <a:r>
              <a:rPr lang="ru-RU" sz="2400" dirty="0" err="1">
                <a:solidFill>
                  <a:schemeClr val="bg1">
                    <a:lumMod val="60000"/>
                    <a:lumOff val="40000"/>
                  </a:schemeClr>
                </a:solidFill>
              </a:rPr>
              <a:t>means</a:t>
            </a:r>
            <a:r>
              <a:rPr lang="ru-RU" sz="2400" dirty="0">
                <a:solidFill>
                  <a:schemeClr val="bg1">
                    <a:lumMod val="60000"/>
                    <a:lumOff val="40000"/>
                  </a:schemeClr>
                </a:solidFill>
              </a:rPr>
              <a:t> "</a:t>
            </a:r>
            <a:r>
              <a:rPr lang="ru-RU" sz="2400" dirty="0" err="1">
                <a:solidFill>
                  <a:schemeClr val="bg1">
                    <a:lumMod val="60000"/>
                    <a:lumOff val="40000"/>
                  </a:schemeClr>
                </a:solidFill>
              </a:rPr>
              <a:t>advance</a:t>
            </a:r>
            <a:r>
              <a:rPr lang="ru-RU" sz="2400" dirty="0">
                <a:solidFill>
                  <a:schemeClr val="bg1">
                    <a:lumMod val="60000"/>
                    <a:lumOff val="40000"/>
                  </a:schemeClr>
                </a:solidFill>
              </a:rPr>
              <a:t> </a:t>
            </a:r>
            <a:r>
              <a:rPr lang="ru-RU" sz="2400" dirty="0" err="1">
                <a:solidFill>
                  <a:schemeClr val="bg1">
                    <a:lumMod val="60000"/>
                    <a:lumOff val="40000"/>
                  </a:schemeClr>
                </a:solidFill>
              </a:rPr>
              <a:t>guard</a:t>
            </a:r>
            <a:r>
              <a:rPr lang="ru-RU" sz="2400" dirty="0">
                <a:solidFill>
                  <a:schemeClr val="bg1">
                    <a:lumMod val="60000"/>
                    <a:lumOff val="40000"/>
                  </a:schemeClr>
                </a:solidFill>
              </a:rPr>
              <a:t>" </a:t>
            </a:r>
            <a:r>
              <a:rPr lang="ru-RU" sz="2400" dirty="0" err="1">
                <a:solidFill>
                  <a:schemeClr val="bg1">
                    <a:lumMod val="60000"/>
                    <a:lumOff val="40000"/>
                  </a:schemeClr>
                </a:solidFill>
              </a:rPr>
              <a:t>or</a:t>
            </a:r>
            <a:r>
              <a:rPr lang="ru-RU" sz="2400" dirty="0">
                <a:solidFill>
                  <a:schemeClr val="bg1">
                    <a:lumMod val="60000"/>
                    <a:lumOff val="40000"/>
                  </a:schemeClr>
                </a:solidFill>
              </a:rPr>
              <a:t> "</a:t>
            </a:r>
            <a:r>
              <a:rPr lang="ru-RU" sz="2400" dirty="0" err="1">
                <a:solidFill>
                  <a:schemeClr val="bg1">
                    <a:lumMod val="60000"/>
                    <a:lumOff val="40000"/>
                  </a:schemeClr>
                </a:solidFill>
                <a:hlinkClick r:id="rId5" tooltip="Vanguard"/>
              </a:rPr>
              <a:t>vanguard</a:t>
            </a:r>
            <a:r>
              <a:rPr lang="ru-RU" sz="2400" dirty="0">
                <a:solidFill>
                  <a:schemeClr val="bg1">
                    <a:lumMod val="60000"/>
                    <a:lumOff val="40000"/>
                  </a:schemeClr>
                </a:solidFill>
              </a:rPr>
              <a:t>".</a:t>
            </a:r>
            <a:r>
              <a:rPr lang="ru-RU" sz="2400" baseline="30000" dirty="0">
                <a:solidFill>
                  <a:schemeClr val="bg1">
                    <a:lumMod val="60000"/>
                    <a:lumOff val="40000"/>
                  </a:schemeClr>
                </a:solidFill>
                <a:hlinkClick r:id="rId6"/>
              </a:rPr>
              <a:t>[1]</a:t>
            </a:r>
            <a:r>
              <a:rPr lang="ru-RU" sz="2400" dirty="0">
                <a:solidFill>
                  <a:schemeClr val="bg1">
                    <a:lumMod val="60000"/>
                    <a:lumOff val="40000"/>
                  </a:schemeClr>
                </a:solidFill>
              </a:rPr>
              <a:t> </a:t>
            </a:r>
            <a:r>
              <a:rPr lang="ru-RU" sz="2400" dirty="0" err="1">
                <a:solidFill>
                  <a:schemeClr val="bg1">
                    <a:lumMod val="60000"/>
                    <a:lumOff val="40000"/>
                  </a:schemeClr>
                </a:solidFill>
              </a:rPr>
              <a:t>The</a:t>
            </a:r>
            <a:r>
              <a:rPr lang="ru-RU" sz="2400" dirty="0">
                <a:solidFill>
                  <a:schemeClr val="bg1">
                    <a:lumMod val="60000"/>
                    <a:lumOff val="40000"/>
                  </a:schemeClr>
                </a:solidFill>
              </a:rPr>
              <a:t> </a:t>
            </a:r>
            <a:r>
              <a:rPr lang="ru-RU" sz="2400" dirty="0" err="1">
                <a:solidFill>
                  <a:schemeClr val="bg1">
                    <a:lumMod val="60000"/>
                    <a:lumOff val="40000"/>
                  </a:schemeClr>
                </a:solidFill>
              </a:rPr>
              <a:t>adjective</a:t>
            </a:r>
            <a:r>
              <a:rPr lang="ru-RU" sz="2400" dirty="0">
                <a:solidFill>
                  <a:schemeClr val="bg1">
                    <a:lumMod val="60000"/>
                    <a:lumOff val="40000"/>
                  </a:schemeClr>
                </a:solidFill>
              </a:rPr>
              <a:t> </a:t>
            </a:r>
            <a:r>
              <a:rPr lang="ru-RU" sz="2400" dirty="0" err="1">
                <a:solidFill>
                  <a:schemeClr val="bg1">
                    <a:lumMod val="60000"/>
                    <a:lumOff val="40000"/>
                  </a:schemeClr>
                </a:solidFill>
              </a:rPr>
              <a:t>form</a:t>
            </a:r>
            <a:r>
              <a:rPr lang="ru-RU" sz="2400" dirty="0">
                <a:solidFill>
                  <a:schemeClr val="bg1">
                    <a:lumMod val="60000"/>
                    <a:lumOff val="40000"/>
                  </a:schemeClr>
                </a:solidFill>
              </a:rPr>
              <a:t> </a:t>
            </a:r>
            <a:r>
              <a:rPr lang="ru-RU" sz="2400" dirty="0" err="1">
                <a:solidFill>
                  <a:schemeClr val="bg1">
                    <a:lumMod val="60000"/>
                    <a:lumOff val="40000"/>
                  </a:schemeClr>
                </a:solidFill>
              </a:rPr>
              <a:t>is</a:t>
            </a:r>
            <a:r>
              <a:rPr lang="ru-RU" sz="2400" dirty="0">
                <a:solidFill>
                  <a:schemeClr val="bg1">
                    <a:lumMod val="60000"/>
                    <a:lumOff val="40000"/>
                  </a:schemeClr>
                </a:solidFill>
              </a:rPr>
              <a:t> </a:t>
            </a:r>
            <a:r>
              <a:rPr lang="ru-RU" sz="2400" dirty="0" err="1">
                <a:solidFill>
                  <a:schemeClr val="bg1">
                    <a:lumMod val="60000"/>
                    <a:lumOff val="40000"/>
                  </a:schemeClr>
                </a:solidFill>
              </a:rPr>
              <a:t>used</a:t>
            </a:r>
            <a:r>
              <a:rPr lang="ru-RU" sz="2400" dirty="0">
                <a:solidFill>
                  <a:schemeClr val="bg1">
                    <a:lumMod val="60000"/>
                    <a:lumOff val="40000"/>
                  </a:schemeClr>
                </a:solidFill>
              </a:rPr>
              <a:t> </a:t>
            </a:r>
            <a:r>
              <a:rPr lang="ru-RU" sz="2400" dirty="0" err="1">
                <a:solidFill>
                  <a:schemeClr val="bg1">
                    <a:lumMod val="60000"/>
                    <a:lumOff val="40000"/>
                  </a:schemeClr>
                </a:solidFill>
              </a:rPr>
              <a:t>in</a:t>
            </a:r>
            <a:r>
              <a:rPr lang="ru-RU" sz="2400" dirty="0">
                <a:solidFill>
                  <a:schemeClr val="bg1">
                    <a:lumMod val="60000"/>
                    <a:lumOff val="40000"/>
                  </a:schemeClr>
                </a:solidFill>
              </a:rPr>
              <a:t> </a:t>
            </a:r>
            <a:r>
              <a:rPr lang="ru-RU" sz="2400" dirty="0" err="1">
                <a:solidFill>
                  <a:schemeClr val="bg1">
                    <a:lumMod val="60000"/>
                    <a:lumOff val="40000"/>
                  </a:schemeClr>
                </a:solidFill>
              </a:rPr>
              <a:t>English</a:t>
            </a:r>
            <a:r>
              <a:rPr lang="ru-RU" sz="2400" dirty="0">
                <a:solidFill>
                  <a:schemeClr val="bg1">
                    <a:lumMod val="60000"/>
                    <a:lumOff val="40000"/>
                  </a:schemeClr>
                </a:solidFill>
              </a:rPr>
              <a:t>, </a:t>
            </a:r>
            <a:r>
              <a:rPr lang="ru-RU" sz="2400" dirty="0" err="1">
                <a:solidFill>
                  <a:schemeClr val="bg1">
                    <a:lumMod val="60000"/>
                    <a:lumOff val="40000"/>
                  </a:schemeClr>
                </a:solidFill>
              </a:rPr>
              <a:t>to</a:t>
            </a:r>
            <a:r>
              <a:rPr lang="ru-RU" sz="2400" dirty="0">
                <a:solidFill>
                  <a:schemeClr val="bg1">
                    <a:lumMod val="60000"/>
                    <a:lumOff val="40000"/>
                  </a:schemeClr>
                </a:solidFill>
              </a:rPr>
              <a:t> </a:t>
            </a:r>
            <a:r>
              <a:rPr lang="ru-RU" sz="2400" dirty="0" err="1">
                <a:solidFill>
                  <a:schemeClr val="bg1">
                    <a:lumMod val="60000"/>
                    <a:lumOff val="40000"/>
                  </a:schemeClr>
                </a:solidFill>
              </a:rPr>
              <a:t>refer</a:t>
            </a:r>
            <a:r>
              <a:rPr lang="ru-RU" sz="2400" dirty="0">
                <a:solidFill>
                  <a:schemeClr val="bg1">
                    <a:lumMod val="60000"/>
                    <a:lumOff val="40000"/>
                  </a:schemeClr>
                </a:solidFill>
              </a:rPr>
              <a:t> </a:t>
            </a:r>
            <a:r>
              <a:rPr lang="ru-RU" sz="2400" dirty="0" err="1">
                <a:solidFill>
                  <a:schemeClr val="bg1">
                    <a:lumMod val="60000"/>
                    <a:lumOff val="40000"/>
                  </a:schemeClr>
                </a:solidFill>
              </a:rPr>
              <a:t>to</a:t>
            </a:r>
            <a:r>
              <a:rPr lang="ru-RU" sz="2400" dirty="0">
                <a:solidFill>
                  <a:schemeClr val="bg1">
                    <a:lumMod val="60000"/>
                    <a:lumOff val="40000"/>
                  </a:schemeClr>
                </a:solidFill>
              </a:rPr>
              <a:t> </a:t>
            </a:r>
            <a:r>
              <a:rPr lang="ru-RU" sz="2400" dirty="0" err="1">
                <a:solidFill>
                  <a:schemeClr val="bg1">
                    <a:lumMod val="60000"/>
                    <a:lumOff val="40000"/>
                  </a:schemeClr>
                </a:solidFill>
              </a:rPr>
              <a:t>people</a:t>
            </a:r>
            <a:r>
              <a:rPr lang="ru-RU" sz="2400" dirty="0">
                <a:solidFill>
                  <a:schemeClr val="bg1">
                    <a:lumMod val="60000"/>
                    <a:lumOff val="40000"/>
                  </a:schemeClr>
                </a:solidFill>
              </a:rPr>
              <a:t> </a:t>
            </a:r>
            <a:r>
              <a:rPr lang="ru-RU" sz="2400" dirty="0" err="1">
                <a:solidFill>
                  <a:schemeClr val="bg1">
                    <a:lumMod val="60000"/>
                    <a:lumOff val="40000"/>
                  </a:schemeClr>
                </a:solidFill>
              </a:rPr>
              <a:t>or</a:t>
            </a:r>
            <a:r>
              <a:rPr lang="ru-RU" sz="2400" dirty="0">
                <a:solidFill>
                  <a:schemeClr val="bg1">
                    <a:lumMod val="60000"/>
                    <a:lumOff val="40000"/>
                  </a:schemeClr>
                </a:solidFill>
              </a:rPr>
              <a:t> </a:t>
            </a:r>
            <a:r>
              <a:rPr lang="ru-RU" sz="2400" dirty="0" err="1">
                <a:solidFill>
                  <a:schemeClr val="bg1">
                    <a:lumMod val="60000"/>
                    <a:lumOff val="40000"/>
                  </a:schemeClr>
                </a:solidFill>
              </a:rPr>
              <a:t>works</a:t>
            </a:r>
            <a:r>
              <a:rPr lang="ru-RU" sz="2400" dirty="0">
                <a:solidFill>
                  <a:schemeClr val="bg1">
                    <a:lumMod val="60000"/>
                    <a:lumOff val="40000"/>
                  </a:schemeClr>
                </a:solidFill>
              </a:rPr>
              <a:t> </a:t>
            </a:r>
            <a:r>
              <a:rPr lang="ru-RU" sz="2400" dirty="0" err="1">
                <a:solidFill>
                  <a:schemeClr val="bg1">
                    <a:lumMod val="60000"/>
                    <a:lumOff val="40000"/>
                  </a:schemeClr>
                </a:solidFill>
              </a:rPr>
              <a:t>that</a:t>
            </a:r>
            <a:r>
              <a:rPr lang="ru-RU" sz="2400" dirty="0">
                <a:solidFill>
                  <a:schemeClr val="bg1">
                    <a:lumMod val="60000"/>
                    <a:lumOff val="40000"/>
                  </a:schemeClr>
                </a:solidFill>
              </a:rPr>
              <a:t> </a:t>
            </a:r>
            <a:r>
              <a:rPr lang="ru-RU" sz="2400" dirty="0" err="1">
                <a:solidFill>
                  <a:schemeClr val="bg1">
                    <a:lumMod val="60000"/>
                    <a:lumOff val="40000"/>
                  </a:schemeClr>
                </a:solidFill>
              </a:rPr>
              <a:t>are</a:t>
            </a:r>
            <a:r>
              <a:rPr lang="ru-RU" sz="2400" dirty="0">
                <a:solidFill>
                  <a:schemeClr val="bg1">
                    <a:lumMod val="60000"/>
                    <a:lumOff val="40000"/>
                  </a:schemeClr>
                </a:solidFill>
              </a:rPr>
              <a:t> </a:t>
            </a:r>
            <a:r>
              <a:rPr lang="ru-RU" sz="2400" dirty="0" err="1">
                <a:solidFill>
                  <a:schemeClr val="bg1">
                    <a:lumMod val="60000"/>
                    <a:lumOff val="40000"/>
                  </a:schemeClr>
                </a:solidFill>
                <a:hlinkClick r:id="rId7" tooltip="Experiment"/>
              </a:rPr>
              <a:t>experimental</a:t>
            </a:r>
            <a:r>
              <a:rPr lang="ru-RU" sz="2400" dirty="0">
                <a:solidFill>
                  <a:schemeClr val="bg1">
                    <a:lumMod val="60000"/>
                    <a:lumOff val="40000"/>
                  </a:schemeClr>
                </a:solidFill>
              </a:rPr>
              <a:t> </a:t>
            </a:r>
            <a:r>
              <a:rPr lang="ru-RU" sz="2400" dirty="0" err="1">
                <a:solidFill>
                  <a:schemeClr val="bg1">
                    <a:lumMod val="60000"/>
                    <a:lumOff val="40000"/>
                  </a:schemeClr>
                </a:solidFill>
              </a:rPr>
              <a:t>or</a:t>
            </a:r>
            <a:r>
              <a:rPr lang="ru-RU" sz="2400" dirty="0">
                <a:solidFill>
                  <a:schemeClr val="bg1">
                    <a:lumMod val="60000"/>
                    <a:lumOff val="40000"/>
                  </a:schemeClr>
                </a:solidFill>
              </a:rPr>
              <a:t> </a:t>
            </a:r>
            <a:r>
              <a:rPr lang="ru-RU" sz="2400" dirty="0" err="1">
                <a:solidFill>
                  <a:schemeClr val="bg1">
                    <a:lumMod val="60000"/>
                    <a:lumOff val="40000"/>
                  </a:schemeClr>
                </a:solidFill>
              </a:rPr>
              <a:t>innovative</a:t>
            </a:r>
            <a:r>
              <a:rPr lang="ru-RU" sz="2400" dirty="0">
                <a:solidFill>
                  <a:schemeClr val="bg1">
                    <a:lumMod val="60000"/>
                    <a:lumOff val="40000"/>
                  </a:schemeClr>
                </a:solidFill>
              </a:rPr>
              <a:t>, </a:t>
            </a:r>
            <a:r>
              <a:rPr lang="ru-RU" sz="2400" dirty="0" err="1">
                <a:solidFill>
                  <a:schemeClr val="bg1">
                    <a:lumMod val="60000"/>
                    <a:lumOff val="40000"/>
                  </a:schemeClr>
                </a:solidFill>
              </a:rPr>
              <a:t>particularly</a:t>
            </a:r>
            <a:r>
              <a:rPr lang="ru-RU" sz="2400" dirty="0">
                <a:solidFill>
                  <a:schemeClr val="bg1">
                    <a:lumMod val="60000"/>
                    <a:lumOff val="40000"/>
                  </a:schemeClr>
                </a:solidFill>
              </a:rPr>
              <a:t> </a:t>
            </a:r>
            <a:r>
              <a:rPr lang="ru-RU" sz="2400" dirty="0" err="1">
                <a:solidFill>
                  <a:schemeClr val="bg1">
                    <a:lumMod val="60000"/>
                    <a:lumOff val="40000"/>
                  </a:schemeClr>
                </a:solidFill>
              </a:rPr>
              <a:t>with</a:t>
            </a:r>
            <a:r>
              <a:rPr lang="ru-RU" sz="2400" dirty="0">
                <a:solidFill>
                  <a:schemeClr val="bg1">
                    <a:lumMod val="60000"/>
                    <a:lumOff val="40000"/>
                  </a:schemeClr>
                </a:solidFill>
              </a:rPr>
              <a:t> </a:t>
            </a:r>
            <a:r>
              <a:rPr lang="ru-RU" sz="2400" dirty="0" err="1">
                <a:solidFill>
                  <a:schemeClr val="bg1">
                    <a:lumMod val="60000"/>
                    <a:lumOff val="40000"/>
                  </a:schemeClr>
                </a:solidFill>
              </a:rPr>
              <a:t>respect</a:t>
            </a:r>
            <a:r>
              <a:rPr lang="ru-RU" sz="2400" dirty="0">
                <a:solidFill>
                  <a:schemeClr val="bg1">
                    <a:lumMod val="60000"/>
                    <a:lumOff val="40000"/>
                  </a:schemeClr>
                </a:solidFill>
              </a:rPr>
              <a:t> </a:t>
            </a:r>
            <a:r>
              <a:rPr lang="ru-RU" sz="2400" dirty="0" err="1">
                <a:solidFill>
                  <a:schemeClr val="bg1">
                    <a:lumMod val="60000"/>
                    <a:lumOff val="40000"/>
                  </a:schemeClr>
                </a:solidFill>
              </a:rPr>
              <a:t>to</a:t>
            </a:r>
            <a:r>
              <a:rPr lang="ru-RU" sz="2400" dirty="0">
                <a:solidFill>
                  <a:schemeClr val="bg1">
                    <a:lumMod val="60000"/>
                    <a:lumOff val="40000"/>
                  </a:schemeClr>
                </a:solidFill>
              </a:rPr>
              <a:t> </a:t>
            </a:r>
            <a:r>
              <a:rPr lang="ru-RU" sz="2400" dirty="0" err="1">
                <a:solidFill>
                  <a:schemeClr val="bg1">
                    <a:lumMod val="60000"/>
                    <a:lumOff val="40000"/>
                  </a:schemeClr>
                </a:solidFill>
                <a:hlinkClick r:id="rId8" tooltip="Art"/>
              </a:rPr>
              <a:t>art</a:t>
            </a:r>
            <a:r>
              <a:rPr lang="ru-RU" sz="2400" dirty="0">
                <a:solidFill>
                  <a:schemeClr val="bg1">
                    <a:lumMod val="60000"/>
                    <a:lumOff val="40000"/>
                  </a:schemeClr>
                </a:solidFill>
              </a:rPr>
              <a:t>, </a:t>
            </a:r>
            <a:r>
              <a:rPr lang="ru-RU" sz="2400" dirty="0" err="1">
                <a:solidFill>
                  <a:schemeClr val="bg1">
                    <a:lumMod val="60000"/>
                    <a:lumOff val="40000"/>
                  </a:schemeClr>
                </a:solidFill>
                <a:hlinkClick r:id="rId9" tooltip="Culture"/>
              </a:rPr>
              <a:t>culture</a:t>
            </a:r>
            <a:r>
              <a:rPr lang="ru-RU" sz="2400" dirty="0">
                <a:solidFill>
                  <a:schemeClr val="bg1">
                    <a:lumMod val="60000"/>
                    <a:lumOff val="40000"/>
                  </a:schemeClr>
                </a:solidFill>
              </a:rPr>
              <a:t>, </a:t>
            </a:r>
            <a:r>
              <a:rPr lang="ru-RU" sz="2400" dirty="0" err="1">
                <a:solidFill>
                  <a:schemeClr val="bg1">
                    <a:lumMod val="60000"/>
                    <a:lumOff val="40000"/>
                  </a:schemeClr>
                </a:solidFill>
              </a:rPr>
              <a:t>and</a:t>
            </a:r>
            <a:r>
              <a:rPr lang="ru-RU" sz="2400" dirty="0">
                <a:solidFill>
                  <a:schemeClr val="bg1">
                    <a:lumMod val="60000"/>
                    <a:lumOff val="40000"/>
                  </a:schemeClr>
                </a:solidFill>
              </a:rPr>
              <a:t> </a:t>
            </a:r>
            <a:r>
              <a:rPr lang="ru-RU" sz="2400" dirty="0" err="1">
                <a:solidFill>
                  <a:schemeClr val="bg1">
                    <a:lumMod val="60000"/>
                    <a:lumOff val="40000"/>
                  </a:schemeClr>
                </a:solidFill>
                <a:hlinkClick r:id="rId10" tooltip="Politics"/>
              </a:rPr>
              <a:t>politics</a:t>
            </a:r>
            <a:r>
              <a:rPr lang="ru-RU" sz="2400" dirty="0">
                <a:solidFill>
                  <a:schemeClr val="bg1">
                    <a:lumMod val="60000"/>
                    <a:lumOff val="40000"/>
                  </a:schemeClr>
                </a:solidFill>
              </a:rPr>
              <a:t>. </a:t>
            </a: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761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835150" y="0"/>
            <a:ext cx="7308850" cy="465138"/>
          </a:xfrm>
        </p:spPr>
        <p:txBody>
          <a:bodyPr/>
          <a:lstStyle/>
          <a:p>
            <a:pPr algn="ctr" eaLnBrk="1" hangingPunct="1"/>
            <a:endParaRPr lang="ru-RU" sz="2400" smtClean="0"/>
          </a:p>
        </p:txBody>
      </p:sp>
      <p:sp>
        <p:nvSpPr>
          <p:cNvPr id="180227" name="Rectangle 3"/>
          <p:cNvSpPr>
            <a:spLocks noGrp="1" noChangeArrowheads="1"/>
          </p:cNvSpPr>
          <p:nvPr>
            <p:ph idx="1"/>
          </p:nvPr>
        </p:nvSpPr>
        <p:spPr>
          <a:xfrm>
            <a:off x="1725613" y="428625"/>
            <a:ext cx="7418387" cy="6072188"/>
          </a:xfrm>
        </p:spPr>
        <p:txBody>
          <a:bodyPr/>
          <a:lstStyle/>
          <a:p>
            <a:pPr algn="ctr" eaLnBrk="1" hangingPunct="1">
              <a:buFont typeface="Wingdings" pitchFamily="2" charset="2"/>
              <a:buNone/>
              <a:defRPr/>
            </a:pPr>
            <a:r>
              <a:rPr lang="en-US" sz="3600" i="1" dirty="0" smtClean="0">
                <a:solidFill>
                  <a:schemeClr val="bg1">
                    <a:lumMod val="60000"/>
                    <a:lumOff val="40000"/>
                  </a:schemeClr>
                </a:solidFill>
                <a:latin typeface="Vladimir Script"/>
              </a:rPr>
              <a:t>The world of music is around us. Music can leave us indifferent or it can provoke powerful and complex feelings. So music plays a very important role in people’s lives. It reflects our mood and emotions. You can hardly find a person who doesn’t like or need music, who never sings or dances.   </a:t>
            </a:r>
            <a:endParaRPr lang="ru-RU" sz="3600" i="1" dirty="0" smtClean="0">
              <a:solidFill>
                <a:schemeClr val="bg1">
                  <a:lumMod val="60000"/>
                  <a:lumOff val="40000"/>
                </a:schemeClr>
              </a:solidFill>
              <a:latin typeface="Vladimir Script"/>
            </a:endParaRPr>
          </a:p>
        </p:txBody>
      </p:sp>
    </p:spTree>
  </p:cSld>
  <p:clrMapOvr>
    <a:masterClrMapping/>
  </p:clrMapOvr>
  <p:transition advTm="17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fade">
                                      <p:cBhvr>
                                        <p:cTn id="7" dur="2000"/>
                                        <p:tgtEl>
                                          <p:spTgt spid="180227">
                                            <p:txEl>
                                              <p:pRg st="0" end="0"/>
                                            </p:txEl>
                                          </p:spTgt>
                                        </p:tgtEl>
                                      </p:cBhvr>
                                    </p:animEffect>
                                    <p:anim calcmode="lin" valueType="num">
                                      <p:cBhvr>
                                        <p:cTn id="8" dur="2000" fill="hold"/>
                                        <p:tgtEl>
                                          <p:spTgt spid="18022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8022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Lst>
  </p:timing>
</p:sld>
</file>

<file path=ppt/theme/theme1.xml><?xml version="1.0" encoding="utf-8"?>
<a:theme xmlns:a="http://schemas.openxmlformats.org/drawingml/2006/main" name="Тема6">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Тема6</Template>
  <TotalTime>539</TotalTime>
  <Words>905</Words>
  <Application>Microsoft PowerPoint</Application>
  <PresentationFormat>Экран (4:3)</PresentationFormat>
  <Paragraphs>55</Paragraphs>
  <Slides>17</Slides>
  <Notes>16</Notes>
  <HiddenSlides>0</HiddenSlides>
  <MMClips>2</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Times New Roman</vt:lpstr>
      <vt:lpstr>Arial</vt:lpstr>
      <vt:lpstr>Wingdings</vt:lpstr>
      <vt:lpstr>Vladimir Script</vt:lpstr>
      <vt:lpstr>Franklin Gothic Medium</vt:lpstr>
      <vt:lpstr>Тема6</vt:lpstr>
      <vt:lpstr>            </vt:lpstr>
      <vt:lpstr>Слайд 2</vt:lpstr>
      <vt:lpstr>Слайд 3</vt:lpstr>
      <vt:lpstr>Слайд 4</vt:lpstr>
      <vt:lpstr>        (rock opera)</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Company>Дом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Семь рекреационных мест Омской области</dc:title>
  <dc:creator>Юлия</dc:creator>
  <cp:lastModifiedBy>Алина</cp:lastModifiedBy>
  <cp:revision>28</cp:revision>
  <dcterms:created xsi:type="dcterms:W3CDTF">2007-03-17T08:51:35Z</dcterms:created>
  <dcterms:modified xsi:type="dcterms:W3CDTF">2014-10-05T12:37:12Z</dcterms:modified>
</cp:coreProperties>
</file>