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6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4" d="100"/>
          <a:sy n="34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8662" y="500042"/>
            <a:ext cx="75724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СКАЖИ НАОБОРОТ</a:t>
            </a:r>
            <a:endParaRPr lang="ru-RU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2571736" y="1928802"/>
            <a:ext cx="400052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8604"/>
            <a:ext cx="9144000" cy="569755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Слова – неприятели спорят весь день.</a:t>
            </a:r>
          </a:p>
          <a:p>
            <a:pPr>
              <a:buNone/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Один скажет: «Солнце!»</a:t>
            </a:r>
          </a:p>
          <a:p>
            <a:pPr>
              <a:buNone/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Другой скажет: «Тень!»</a:t>
            </a:r>
          </a:p>
          <a:p>
            <a:pPr>
              <a:buNone/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Один скажет : «Близко!»</a:t>
            </a:r>
          </a:p>
          <a:p>
            <a:pPr>
              <a:buNone/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Другой: «Далеко!»</a:t>
            </a:r>
          </a:p>
          <a:p>
            <a:pPr>
              <a:buNone/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Один скажет: «Низко!»</a:t>
            </a:r>
          </a:p>
          <a:p>
            <a:pPr>
              <a:buNone/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Другой: «Высоко!»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ротивоплож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9AFC67"/>
              </a:clrFrom>
              <a:clrTo>
                <a:srgbClr val="9AFC6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1571612"/>
            <a:ext cx="3670302" cy="40830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противоплож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81"/>
              </a:clrFrom>
              <a:clrTo>
                <a:srgbClr val="FFFF8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6" y="1643050"/>
            <a:ext cx="3027360" cy="40719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1214423"/>
            <a:ext cx="321471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 антоним к слову лето,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шубу снежную одета.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Хоть люблю мороз сама,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Потому что я …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29256" y="4071942"/>
            <a:ext cx="3286148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 антоним к слову смех,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 от радости, утех –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 бываю по неволе,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 печали и от боли,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 обиды, неудач.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Догадались? Это …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9" descr="Картинка 52 из 909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14942" y="642918"/>
            <a:ext cx="3245864" cy="24288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34" y="3071810"/>
            <a:ext cx="3200400" cy="33337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0100" y="1785926"/>
            <a:ext cx="2928958" cy="32861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00694" y="1785926"/>
            <a:ext cx="2714644" cy="32861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1785926"/>
            <a:ext cx="3071834" cy="30003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429256" y="1785926"/>
            <a:ext cx="2928958" cy="30003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48" y="1928802"/>
            <a:ext cx="3071834" cy="30718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72132" y="1928802"/>
            <a:ext cx="2857520" cy="30718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E:\DCIM\101NCD90\IMG_3881.JP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48" y="2071678"/>
            <a:ext cx="3343275" cy="31337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E:\DCIM\101NCD90\IMG_3884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857884" y="2071678"/>
            <a:ext cx="2928958" cy="29908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3892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714348" y="2000240"/>
            <a:ext cx="2571768" cy="34290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E:\DCIM\101NCD90\IMG_3892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57752" y="2500306"/>
            <a:ext cx="3143272" cy="28622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3893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 rot="5400000">
            <a:off x="798470" y="1773242"/>
            <a:ext cx="3214711" cy="38115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E:\DCIM\101NCD90\IMG_3893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5819783" y="2038341"/>
            <a:ext cx="2947995" cy="30146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3895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857224" y="2143116"/>
            <a:ext cx="3071834" cy="35004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Содержимое 3" descr="IMG_3895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429256" y="2214554"/>
            <a:ext cx="2817832" cy="32723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_3896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571472" y="2285992"/>
            <a:ext cx="3571900" cy="27860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Содержимое 3" descr="IMG_3896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786314" y="2285992"/>
            <a:ext cx="3598689" cy="27860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_3897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 rot="5400000">
            <a:off x="357157" y="2857496"/>
            <a:ext cx="3571901" cy="24288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Содержимое 3" descr="IMG_3897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5400000">
            <a:off x="5072065" y="2428869"/>
            <a:ext cx="3143275" cy="31432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_3902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642910" y="1805092"/>
            <a:ext cx="3357586" cy="37670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Содержимое 3" descr="IMG_390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143504" y="1928802"/>
            <a:ext cx="3243284" cy="37422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57224" y="785794"/>
            <a:ext cx="764386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Минус – плюс,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Огонь – вода,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Дерзкий – осторожный,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Все антонимы всегда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Противоположны.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112</Words>
  <Application>Microsoft Office PowerPoint</Application>
  <PresentationFormat>Экран (4:3)</PresentationFormat>
  <Paragraphs>23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Юрий</dc:creator>
  <cp:lastModifiedBy>Юрий</cp:lastModifiedBy>
  <cp:revision>13</cp:revision>
  <dcterms:created xsi:type="dcterms:W3CDTF">2011-12-20T07:41:22Z</dcterms:created>
  <dcterms:modified xsi:type="dcterms:W3CDTF">2012-11-18T12:02:05Z</dcterms:modified>
</cp:coreProperties>
</file>