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304" r:id="rId8"/>
    <p:sldId id="305" r:id="rId9"/>
    <p:sldId id="306" r:id="rId10"/>
    <p:sldId id="307" r:id="rId11"/>
    <p:sldId id="262" r:id="rId12"/>
    <p:sldId id="308" r:id="rId13"/>
    <p:sldId id="309" r:id="rId14"/>
    <p:sldId id="275" r:id="rId15"/>
    <p:sldId id="276" r:id="rId16"/>
    <p:sldId id="283" r:id="rId17"/>
    <p:sldId id="284" r:id="rId18"/>
    <p:sldId id="277" r:id="rId19"/>
    <p:sldId id="285" r:id="rId20"/>
    <p:sldId id="278" r:id="rId21"/>
    <p:sldId id="286" r:id="rId22"/>
    <p:sldId id="279" r:id="rId23"/>
    <p:sldId id="287" r:id="rId24"/>
    <p:sldId id="280" r:id="rId25"/>
    <p:sldId id="281" r:id="rId26"/>
    <p:sldId id="290" r:id="rId27"/>
    <p:sldId id="282" r:id="rId28"/>
    <p:sldId id="291" r:id="rId29"/>
    <p:sldId id="266" r:id="rId30"/>
    <p:sldId id="310" r:id="rId31"/>
    <p:sldId id="311" r:id="rId32"/>
    <p:sldId id="312" r:id="rId33"/>
    <p:sldId id="292" r:id="rId34"/>
    <p:sldId id="293" r:id="rId35"/>
    <p:sldId id="294" r:id="rId36"/>
    <p:sldId id="295" r:id="rId37"/>
    <p:sldId id="296" r:id="rId38"/>
    <p:sldId id="302" r:id="rId39"/>
    <p:sldId id="297" r:id="rId40"/>
    <p:sldId id="298" r:id="rId41"/>
    <p:sldId id="299" r:id="rId42"/>
    <p:sldId id="303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5A1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6303" autoAdjust="0"/>
  </p:normalViewPr>
  <p:slideViewPr>
    <p:cSldViewPr>
      <p:cViewPr varScale="1">
        <p:scale>
          <a:sx n="72" d="100"/>
          <a:sy n="72" d="100"/>
        </p:scale>
        <p:origin x="-4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CC0EB-640C-43E6-88E9-4764C3E54189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909C3D-D920-4733-ADA0-CAB6F433D05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DE189-5403-496A-A654-657AC47271B2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7DF64C5-8D41-4D6B-9B01-7D972FB6676B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3FE6E17-D5E4-4F55-AEDA-12DB289BE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DF64C5-8D41-4D6B-9B01-7D972FB6676B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FE6E17-D5E4-4F55-AEDA-12DB289BEF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pull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DF64C5-8D41-4D6B-9B01-7D972FB6676B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FE6E17-D5E4-4F55-AEDA-12DB289BEF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ll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DF64C5-8D41-4D6B-9B01-7D972FB6676B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FE6E17-D5E4-4F55-AEDA-12DB289BEF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ll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DF64C5-8D41-4D6B-9B01-7D972FB6676B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FE6E17-D5E4-4F55-AEDA-12DB289BE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ll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DF64C5-8D41-4D6B-9B01-7D972FB6676B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FE6E17-D5E4-4F55-AEDA-12DB289BEF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ll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DF64C5-8D41-4D6B-9B01-7D972FB6676B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FE6E17-D5E4-4F55-AEDA-12DB289BE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7DF64C5-8D41-4D6B-9B01-7D972FB6676B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FE6E17-D5E4-4F55-AEDA-12DB289BE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ll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7DF64C5-8D41-4D6B-9B01-7D972FB6676B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3FE6E17-D5E4-4F55-AEDA-12DB289BEF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ll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DF64C5-8D41-4D6B-9B01-7D972FB6676B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FE6E17-D5E4-4F55-AEDA-12DB289BE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DF64C5-8D41-4D6B-9B01-7D972FB6676B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FE6E17-D5E4-4F55-AEDA-12DB289BE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7DF64C5-8D41-4D6B-9B01-7D972FB6676B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3FE6E17-D5E4-4F55-AEDA-12DB289BE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pull dir="rd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gif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428604"/>
            <a:ext cx="7772400" cy="4500594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Клубы  созданные при центре ГБУ «КЦСОН  г. Каменска-Уральского»</a:t>
            </a:r>
            <a:br>
              <a:rPr lang="ru-RU" sz="6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2014 </a:t>
            </a:r>
            <a:r>
              <a:rPr lang="ru-RU" sz="6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года</a:t>
            </a:r>
            <a:endParaRPr lang="ru-RU" sz="60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0"/>
            <a:ext cx="8643998" cy="664371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6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2008 году был создан певческий ансамбль «Вишенка»  и  в составе было  всего 8 человек.  А в 2013 году  количество людей, принимающих  участие в ансамбле  увеличилось до 13.</a:t>
            </a:r>
          </a:p>
          <a:p>
            <a:pPr>
              <a:buNone/>
            </a:pPr>
            <a:endParaRPr lang="ru-RU" sz="2800" dirty="0">
              <a:latin typeface="+mj-lt"/>
            </a:endParaRPr>
          </a:p>
        </p:txBody>
      </p:sp>
      <p:pic>
        <p:nvPicPr>
          <p:cNvPr id="4" name="Picture 2" descr="IMG_94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261822"/>
            <a:ext cx="8111101" cy="5381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972452" cy="3714752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Состав певческого ансамбля- составляют люди элегантного возраста, обладающие творческими способностями и артистическими данными.</a:t>
            </a:r>
            <a:b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В репертуаре ансамбля много военных , старинных, русских народных и шуточных песен, прибауток и частушек.</a:t>
            </a:r>
            <a:b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sz="28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7" name="Picture 3" descr="C:\Documents and Settings\Dmitrieva_AS\Рабочий стол\фото преобр зав\фото преобр\фото мини-клубы\вишенка\IMG_06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500437"/>
            <a:ext cx="4572000" cy="3357563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4" name="Прямоугольник 3"/>
          <p:cNvSpPr/>
          <p:nvPr/>
        </p:nvSpPr>
        <p:spPr>
          <a:xfrm>
            <a:off x="0" y="2786058"/>
            <a:ext cx="4572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u="sng" dirty="0" smtClean="0">
                <a:solidFill>
                  <a:srgbClr val="CB5A1B"/>
                </a:solidFill>
                <a:latin typeface="+mj-lt"/>
              </a:rPr>
              <a:t>Руководитель ансамбля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- 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специалист по социальной работе Социально-реабилитационного отделения Берендеева 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Алла Ивановна, </a:t>
            </a:r>
            <a:r>
              <a:rPr lang="ru-RU" sz="2800" u="sng" dirty="0" smtClean="0">
                <a:solidFill>
                  <a:srgbClr val="CB5A1B"/>
                </a:solidFill>
                <a:latin typeface="+mj-lt"/>
              </a:rPr>
              <a:t>музыкальный руководитель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- </a:t>
            </a:r>
            <a:br>
              <a:rPr lang="ru-RU" sz="2800" dirty="0" smtClean="0">
                <a:solidFill>
                  <a:srgbClr val="CB5A1B"/>
                </a:solidFill>
                <a:latin typeface="+mj-lt"/>
              </a:rPr>
            </a:br>
            <a:r>
              <a:rPr lang="ru-RU" sz="2800" dirty="0" err="1" smtClean="0">
                <a:solidFill>
                  <a:srgbClr val="CB5A1B"/>
                </a:solidFill>
                <a:latin typeface="+mj-lt"/>
              </a:rPr>
              <a:t>Устьянцева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 Наталья Юрьевна</a:t>
            </a:r>
            <a:endParaRPr lang="ru-RU" sz="2800" dirty="0">
              <a:solidFill>
                <a:srgbClr val="CB5A1B"/>
              </a:solidFill>
              <a:latin typeface="+mj-lt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87663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Кружок  прикладного творчества « Умелые ручки » создан в 2007 году.</a:t>
            </a:r>
          </a:p>
          <a:p>
            <a:pPr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Руководитель кружка - 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специалист по социальной 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работе Социально-реабилитационного 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отделения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Берендеева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Алла Ивановна.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составе клуба 5 человек- это люди элегантного возраста и  молодые, имеющие группу инвалидности.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Занятия направлены на  привитие  художественного и эстетического вкуса 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 время посещения кружка, было освоено более 40 технологий прикладного искусства : «Стеклопластика» , «Оригами» , «</a:t>
            </a:r>
            <a:r>
              <a:rPr lang="ru-RU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Бисероплетение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», « Вязание спицами и крючком»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, «</a:t>
            </a:r>
            <a:r>
              <a:rPr lang="ru-RU" sz="24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Квиллинг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» , «</a:t>
            </a:r>
            <a:r>
              <a:rPr lang="ru-RU" sz="24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Декупаж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»  и др.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При  ГБУ «КЦСОН  г. Каменска-Уральского»</a:t>
            </a:r>
            <a:endParaRPr lang="ru-RU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24" y="0"/>
            <a:ext cx="4714876" cy="321468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Кружок  прикладного творчества « Умелые ручки » создан в 2007 году.</a:t>
            </a:r>
            <a:b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Девиз клуба: </a:t>
            </a: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  <a:t>«Все  то, чего коснется человек</a:t>
            </a:r>
            <a:b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  <a:t>Озарено его душой живою !»</a:t>
            </a:r>
            <a:endParaRPr lang="ru-RU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26" name="Picture 2" descr="C:\Documents and Settings\Dmitrieva_AS\Рабочий стол\ноябрь для сайта\сро преобраз\IMG_00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76782" cy="3357586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027" name="Picture 3" descr="C:\Documents and Settings\Dmitrieva_AS\Рабочий стол\ноябрь для сайта\сро преобраз\IMG_03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285" y="3286124"/>
            <a:ext cx="4762716" cy="3571876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49357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Клуб  «Доброе сердце»  создан в 2012 году.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Руководитель клуба – 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специалист по социальной работе Социально-реабилитационного отделения </a:t>
            </a:r>
            <a:r>
              <a:rPr lang="ru-RU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Корелина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Ольга </a:t>
            </a:r>
            <a:r>
              <a:rPr lang="ru-RU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Вячеславговна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составе клуба 8-10 человек- это молодые люди, имеющие группу инвалидности.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Занятия направлены на  привитие  милосердия и доброго отношения  к животным.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 время посещения клуба, люди с ограниченными возможностями побывали в :</a:t>
            </a:r>
          </a:p>
          <a:p>
            <a:pPr>
              <a:buNone/>
            </a:pPr>
            <a:endParaRPr lang="ru-RU" dirty="0" smtClean="0">
              <a:solidFill>
                <a:schemeClr val="accent5">
                  <a:lumMod val="75000"/>
                </a:schemeClr>
              </a:solidFill>
              <a:latin typeface="+mj-lt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При  ГБУ «КЦСОН  г. Каменска-Уральского»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57232"/>
          </a:xfrm>
        </p:spPr>
        <p:txBody>
          <a:bodyPr/>
          <a:lstStyle/>
          <a:p>
            <a:pPr algn="ctr"/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</a:rPr>
              <a:t>Контактном  зоопарке</a:t>
            </a:r>
            <a:endParaRPr lang="ru-RU" dirty="0"/>
          </a:p>
        </p:txBody>
      </p:sp>
      <p:pic>
        <p:nvPicPr>
          <p:cNvPr id="4" name="Picture 3" descr="C:\Documents and Settings\Dmitrieva_AS\Рабочий стол\сборка фото Корелина\P106029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3953059" cy="3000396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074" name="Picture 2" descr="C:\Documents and Settings\Dmitrieva_AS\Рабочий стол\ноябрь для сайта\сро преобраз\IMGA006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" y="3857628"/>
            <a:ext cx="4000495" cy="3000372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3075" name="Picture 3" descr="C:\Documents and Settings\Dmitrieva_AS\Рабочий стол\ноябрь для сайта\сро преобраз\IMGA009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714356"/>
            <a:ext cx="4143404" cy="3107553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076" name="Picture 4" descr="C:\Documents and Settings\Dmitrieva_AS\Рабочий стол\ноябрь для сайта\сро преобраз\P106009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1933" y="3786190"/>
            <a:ext cx="4095746" cy="3071810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pull dir="r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357166"/>
            <a:ext cx="4357686" cy="2571768"/>
          </a:xfrm>
        </p:spPr>
        <p:txBody>
          <a:bodyPr/>
          <a:lstStyle/>
          <a:p>
            <a:pPr algn="ctr"/>
            <a:r>
              <a:rPr lang="ru-RU" sz="4400" dirty="0" err="1" smtClean="0">
                <a:solidFill>
                  <a:schemeClr val="accent5">
                    <a:lumMod val="75000"/>
                  </a:schemeClr>
                </a:solidFill>
              </a:rPr>
              <a:t>Страусинной</a:t>
            </a: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</a:rPr>
              <a:t> ферме</a:t>
            </a:r>
            <a:endParaRPr lang="ru-RU" dirty="0"/>
          </a:p>
        </p:txBody>
      </p:sp>
      <p:pic>
        <p:nvPicPr>
          <p:cNvPr id="2050" name="Picture 2" descr="C:\Documents and Settings\Dmitrieva_AS\Рабочий стол\Корелина О.В\страусинная ферма 7 нояб 2013г\P10607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3770" y="0"/>
            <a:ext cx="4760230" cy="3857628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7" name="Picture 2" descr="C:\Documents and Settings\Dmitrieva_AS\Рабочий стол\страусинная ферма 7 нояб 2013г\P106068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29000"/>
            <a:ext cx="4714876" cy="342900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pull dir="r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29190" y="214290"/>
            <a:ext cx="4000528" cy="2643182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</a:rPr>
              <a:t>«Конном клубе»</a:t>
            </a:r>
            <a:endParaRPr lang="ru-RU" dirty="0"/>
          </a:p>
        </p:txBody>
      </p:sp>
      <p:pic>
        <p:nvPicPr>
          <p:cNvPr id="3074" name="Picture 2" descr="C:\Documents and Settings\Dmitrieva_AS\Рабочий стол\Корелина О.В\Конный клуб 01.08.2013\IMG_056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5048253" cy="378619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6" name="Picture 5" descr="C:\Documents and Settings\Dmitrieva_AS\Рабочий стол\сборка фото Корелина\Конный клуб 01.08.2013\IMG_05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1794" y="3429001"/>
            <a:ext cx="4572206" cy="3429000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pull dir="r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628" y="214290"/>
            <a:ext cx="4143372" cy="1714512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</a:rPr>
              <a:t>Приюте «Я  ЖИВОЙ»</a:t>
            </a:r>
            <a:endParaRPr lang="ru-RU" dirty="0"/>
          </a:p>
        </p:txBody>
      </p:sp>
      <p:pic>
        <p:nvPicPr>
          <p:cNvPr id="2051" name="Picture 3" descr="C:\Documents and Settings\Dmitrieva_AS\Рабочий стол\ноябрь для сайта\сро преобраз\P10109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929190" cy="3696892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6" name="Picture 2" descr="C:\Documents and Settings\Dmitrieva_AS\Рабочий стол\ноябрь для сайта\сро преобраз\P101096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3740" y="2500306"/>
            <a:ext cx="5810259" cy="4357694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pull dir="r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64360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Клуб  «Тонус»  создан в 2011 году.</a:t>
            </a:r>
          </a:p>
          <a:p>
            <a:pPr>
              <a:buNone/>
            </a:pP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Руководитель клуба – </a:t>
            </a:r>
            <a:r>
              <a:rPr lang="ru-RU" sz="3200" dirty="0" smtClean="0">
                <a:solidFill>
                  <a:srgbClr val="CB5A1B"/>
                </a:solidFill>
                <a:latin typeface="+mj-lt"/>
              </a:rPr>
              <a:t>специалист по социальной работе Социально-реабилитационного отделения 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Корелина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Ольга 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Вячеславговна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.</a:t>
            </a:r>
          </a:p>
          <a:p>
            <a:pPr>
              <a:buNone/>
            </a:pP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составе клуба 8-10 человек- это молодые люди, имеющие группу инвалидности.</a:t>
            </a:r>
          </a:p>
          <a:p>
            <a:pPr>
              <a:buNone/>
            </a:pP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Занятия направлены на привитие здорового образа жизни.</a:t>
            </a:r>
          </a:p>
          <a:p>
            <a:pPr>
              <a:buNone/>
            </a:pP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 время посещения клуба, с люди с ограниченными возможностями провели множество занятий :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  </a:t>
            </a:r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68346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При  ГБУ «КЦСОН  г. Каменска-Уральского»</a:t>
            </a:r>
            <a:endParaRPr lang="ru-RU" sz="3600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0" y="0"/>
            <a:ext cx="4572000" cy="2143116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адаптивной физкультуре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C:\Documents and Settings\Dmitrieva_AS\Рабочий стол\адаптивная физкультура\P10607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3429001"/>
            <a:ext cx="4643438" cy="342900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7" name="Picture 2" descr="C:\Documents and Settings\Dmitrieva_AS\Рабочий стол\адаптивная физкультура\P1060775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572032" cy="3429024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pull dir="r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57752" y="785794"/>
            <a:ext cx="4286248" cy="1714488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</a:rPr>
              <a:t>Посещение бассейна</a:t>
            </a:r>
            <a:endParaRPr lang="ru-RU" dirty="0"/>
          </a:p>
        </p:txBody>
      </p:sp>
      <p:pic>
        <p:nvPicPr>
          <p:cNvPr id="4" name="Picture 3" descr="C:\Documents and Settings\Dmitrieva_AS\Рабочий стол\Корелина О.В\бассейн ОЛИМП\P106066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4953003" cy="3714752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029" name="Picture 5" descr="C:\Documents and Settings\Dmitrieva_AS\Рабочий стол\Корелина О.В\бассейн ОЛИМП\11111111111111111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192" y="3486144"/>
            <a:ext cx="4495808" cy="3371856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pull dir="r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50072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i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Литературный клуб  «Свеча»  создан в 2009 году.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Руководитель клуба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–специалист по социальной работе отделения 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у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частковой службы 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города 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Байбулатова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Ольга Андреевна.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составе клуба 10 человек- это молодые люди, имеющие группу инвалидности.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Занятия направлены на организацию досуга молодых инвалидов, пропаганда литературы, развитие творчества.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 время посещения клуба, с людьми с ограниченными возможностями провели множество занятий :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-Тематических  </a:t>
            </a:r>
            <a:r>
              <a:rPr lang="ru-RU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вечеров-литературных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гостинец 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         -Часов поэзии        -Встреч с современными поэтами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При  ГБУ «КЦСОН  г. Каменска-Уральского»</a:t>
            </a:r>
            <a:endParaRPr lang="ru-RU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4935745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400" dirty="0" smtClean="0">
              <a:solidFill>
                <a:schemeClr val="accent5">
                  <a:lumMod val="75000"/>
                </a:schemeClr>
              </a:solidFill>
              <a:latin typeface="+mj-lt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83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Клуб  </a:t>
            </a:r>
            <a:r>
              <a:rPr lang="ru-RU" sz="3600" dirty="0" err="1" smtClean="0">
                <a:solidFill>
                  <a:schemeClr val="accent5">
                    <a:lumMod val="75000"/>
                  </a:schemeClr>
                </a:solidFill>
              </a:rPr>
              <a:t>взаимоподдержки</a:t>
            </a: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  «Виктория»  создан в 2011 году.</a:t>
            </a:r>
          </a:p>
        </p:txBody>
      </p:sp>
      <p:pic>
        <p:nvPicPr>
          <p:cNvPr id="5" name="Содержимое 5" descr="C:\Users\shaposhnik\Desktop\мои документы\фотографии\фото 11г\День матери г.Екатиренбург\P1010816.JPG"/>
          <p:cNvPicPr>
            <a:picLocks/>
          </p:cNvPicPr>
          <p:nvPr/>
        </p:nvPicPr>
        <p:blipFill>
          <a:blip r:embed="rId2" cstate="print"/>
          <a:srcRect b="13913"/>
          <a:stretch>
            <a:fillRect/>
          </a:stretch>
        </p:blipFill>
        <p:spPr bwMode="auto">
          <a:xfrm>
            <a:off x="285720" y="714356"/>
            <a:ext cx="8429684" cy="614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317500"/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58204" cy="6572272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chemeClr val="accent5">
                    <a:lumMod val="75000"/>
                  </a:schemeClr>
                </a:solidFill>
              </a:rPr>
              <a:t>Клуб  </a:t>
            </a:r>
            <a:r>
              <a:rPr lang="ru-RU" sz="3100" dirty="0" err="1" smtClean="0">
                <a:solidFill>
                  <a:schemeClr val="accent5">
                    <a:lumMod val="75000"/>
                  </a:schemeClr>
                </a:solidFill>
              </a:rPr>
              <a:t>взаимоподдержки</a:t>
            </a:r>
            <a:r>
              <a:rPr lang="ru-RU" sz="3100" dirty="0" smtClean="0">
                <a:solidFill>
                  <a:schemeClr val="accent5">
                    <a:lumMod val="75000"/>
                  </a:schemeClr>
                </a:solidFill>
              </a:rPr>
              <a:t>  «Виктория»  создан в 2011 году.</a:t>
            </a:r>
            <a:br>
              <a:rPr lang="ru-RU" sz="31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3100" dirty="0" smtClean="0">
                <a:solidFill>
                  <a:schemeClr val="accent5">
                    <a:lumMod val="75000"/>
                  </a:schemeClr>
                </a:solidFill>
              </a:rPr>
              <a:t>Руководитель клуба </a:t>
            </a:r>
            <a:r>
              <a:rPr lang="ru-RU" sz="3100" dirty="0" smtClean="0">
                <a:solidFill>
                  <a:schemeClr val="accent5">
                    <a:lumMod val="75000"/>
                  </a:schemeClr>
                </a:solidFill>
              </a:rPr>
              <a:t>–</a:t>
            </a:r>
            <a:r>
              <a:rPr lang="ru-RU" sz="3100" dirty="0" smtClean="0">
                <a:solidFill>
                  <a:srgbClr val="CB5A1B"/>
                </a:solidFill>
              </a:rPr>
              <a:t>Участковый специалист по социальной </a:t>
            </a:r>
            <a:r>
              <a:rPr lang="ru-RU" sz="3100" dirty="0" smtClean="0">
                <a:solidFill>
                  <a:srgbClr val="CB5A1B"/>
                </a:solidFill>
              </a:rPr>
              <a:t>работе -</a:t>
            </a:r>
            <a:r>
              <a:rPr lang="ru-RU" sz="3200" dirty="0" smtClean="0">
                <a:solidFill>
                  <a:srgbClr val="CB5A1B"/>
                </a:solidFill>
              </a:rPr>
              <a:t>отделения участковой </a:t>
            </a:r>
            <a:r>
              <a:rPr lang="ru-RU" sz="3200" dirty="0" smtClean="0">
                <a:solidFill>
                  <a:srgbClr val="CB5A1B"/>
                </a:solidFill>
              </a:rPr>
              <a:t>службы города </a:t>
            </a:r>
            <a:r>
              <a:rPr lang="ru-RU" sz="3200" dirty="0" smtClean="0">
                <a:solidFill>
                  <a:srgbClr val="CB5A1B"/>
                </a:solidFill>
              </a:rPr>
              <a:t> </a:t>
            </a:r>
            <a:r>
              <a:rPr lang="ru-RU" sz="3100" dirty="0" smtClean="0">
                <a:solidFill>
                  <a:schemeClr val="accent5">
                    <a:lumMod val="75000"/>
                  </a:schemeClr>
                </a:solidFill>
              </a:rPr>
              <a:t>Киселева  </a:t>
            </a:r>
            <a:r>
              <a:rPr lang="ru-RU" sz="3100" dirty="0" smtClean="0">
                <a:solidFill>
                  <a:schemeClr val="accent5">
                    <a:lumMod val="75000"/>
                  </a:schemeClr>
                </a:solidFill>
              </a:rPr>
              <a:t>Антонина Петровна.</a:t>
            </a:r>
            <a:br>
              <a:rPr lang="ru-RU" sz="31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3100" dirty="0" smtClean="0">
                <a:solidFill>
                  <a:schemeClr val="accent5">
                    <a:lumMod val="75000"/>
                  </a:schemeClr>
                </a:solidFill>
              </a:rPr>
              <a:t>В составе клуба 20 человек- это члены семей военнослужащих, погибших при исполнении служебно-боевых задач.</a:t>
            </a:r>
            <a:br>
              <a:rPr lang="ru-RU" sz="31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3100" dirty="0" smtClean="0">
                <a:solidFill>
                  <a:schemeClr val="accent5">
                    <a:lumMod val="75000"/>
                  </a:schemeClr>
                </a:solidFill>
              </a:rPr>
              <a:t>Занятия направлены на объединение людей, переживших тяжелую утрату, возможность проявления активной жизненной позиции, организацию свободного времени.</a:t>
            </a:r>
            <a:br>
              <a:rPr lang="ru-RU" sz="31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3100" dirty="0" smtClean="0">
                <a:solidFill>
                  <a:schemeClr val="accent5">
                    <a:lumMod val="75000"/>
                  </a:schemeClr>
                </a:solidFill>
              </a:rPr>
              <a:t>За время посещения клуба, с данной категорией  населения были проведены мероприятия посвященные социально значимым датам, тематические вечера.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sz="2000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Клуб  по интересам «Молодушки»  создан в                    2007году.</a:t>
            </a: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4400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dirty="0"/>
          </a:p>
        </p:txBody>
      </p:sp>
      <p:pic>
        <p:nvPicPr>
          <p:cNvPr id="1026" name="Picture 2" descr="DSC01984"/>
          <p:cNvPicPr>
            <a:picLocks noChangeAspect="1" noChangeArrowheads="1"/>
          </p:cNvPicPr>
          <p:nvPr/>
        </p:nvPicPr>
        <p:blipFill>
          <a:blip r:embed="rId2" cstate="print"/>
          <a:srcRect r="10046"/>
          <a:stretch>
            <a:fillRect/>
          </a:stretch>
        </p:blipFill>
        <p:spPr bwMode="auto">
          <a:xfrm>
            <a:off x="1071538" y="1143981"/>
            <a:ext cx="7429552" cy="5714019"/>
          </a:xfrm>
          <a:prstGeom prst="rect">
            <a:avLst/>
          </a:prstGeom>
          <a:noFill/>
          <a:ln w="76200" cmpd="tri">
            <a:solidFill>
              <a:schemeClr val="accent1"/>
            </a:solidFill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Клуб  по интересам «Молодушки»  создан в 2007году.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Руководитель клуба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–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Участковый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специалист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по социальной </a:t>
            </a:r>
            <a:r>
              <a:rPr lang="ru-RU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работе-отделения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участковой службы города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Шаталова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Валентина Сергеевна.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составе клуба 10 человек- это люди пожилого возраста.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Занятия направлены на </a:t>
            </a:r>
            <a:r>
              <a:rPr lang="ru-RU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преодаление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социальной изоляции пожилых людей,</a:t>
            </a:r>
            <a:r>
              <a:rPr lang="ru-RU" sz="2800" dirty="0" smtClean="0"/>
              <a:t>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предоставить  возможность общаться по интересам, помощь в установлении и поддержки социальных связей.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Собираются любители русской песни, это люди пожилого возраста, слушают песни и, конечно, поют сами, участвуют в праздничных концертах для местных жителей. Заседания клуба проходит в форме посиделок.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При  ГБУ «КЦСОН  г. Каменска-Уральского»</a:t>
            </a:r>
            <a:endParaRPr lang="ru-RU" sz="3600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</a:rPr>
              <a:t>Клуб  «</a:t>
            </a:r>
            <a:r>
              <a:rPr lang="ru-RU" sz="4400" dirty="0" err="1" smtClean="0">
                <a:solidFill>
                  <a:schemeClr val="accent5">
                    <a:lumMod val="75000"/>
                  </a:schemeClr>
                </a:solidFill>
              </a:rPr>
              <a:t>Элегант</a:t>
            </a: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</a:rPr>
              <a:t>»  создан в 2009 году.</a:t>
            </a:r>
            <a:br>
              <a:rPr lang="ru-RU" sz="4400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dirty="0"/>
          </a:p>
        </p:txBody>
      </p:sp>
      <p:pic>
        <p:nvPicPr>
          <p:cNvPr id="5" name="Содержимое 4" descr="C:\Users\shaposhnik\Desktop\мои документы\Фотографии\ФОТО 12Г\День матери  Силикатный\DSC0277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000108"/>
            <a:ext cx="8358245" cy="5500726"/>
          </a:xfrm>
          <a:prstGeom prst="rect">
            <a:avLst/>
          </a:prstGeom>
          <a:noFill/>
          <a:ln w="57150">
            <a:solidFill>
              <a:srgbClr val="C00000"/>
            </a:solidFill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Клуб  «</a:t>
            </a:r>
            <a:r>
              <a:rPr lang="ru-RU" sz="24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Элегант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»  создан в 2009 году.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Руководитель клуба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–</a:t>
            </a:r>
            <a:r>
              <a:rPr lang="ru-RU" sz="2400" dirty="0" smtClean="0">
                <a:solidFill>
                  <a:srgbClr val="CB5A1B"/>
                </a:solidFill>
                <a:latin typeface="+mj-lt"/>
              </a:rPr>
              <a:t>Участковый</a:t>
            </a:r>
            <a:r>
              <a:rPr lang="ru-RU" sz="2400" dirty="0" smtClean="0">
                <a:solidFill>
                  <a:srgbClr val="CB5A1B"/>
                </a:solidFill>
              </a:rPr>
              <a:t>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специалист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по социальной работе отделения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-</a:t>
            </a:r>
            <a:r>
              <a:rPr lang="ru-RU" sz="2400" dirty="0" smtClean="0">
                <a:solidFill>
                  <a:srgbClr val="CB5A1B"/>
                </a:solidFill>
                <a:latin typeface="+mj-lt"/>
              </a:rPr>
              <a:t>участковой </a:t>
            </a:r>
            <a:r>
              <a:rPr lang="ru-RU" sz="2400" dirty="0" smtClean="0">
                <a:solidFill>
                  <a:srgbClr val="CB5A1B"/>
                </a:solidFill>
                <a:latin typeface="+mj-lt"/>
              </a:rPr>
              <a:t>службы города </a:t>
            </a:r>
            <a:r>
              <a:rPr lang="ru-RU" sz="24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Боровинских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Мария Петровна.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составе клуба 8 человек- это люди элегантного возраста.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Занятия направлены на формирование активной жизненной позиции, расширение информационного поля, реализация потребности в общении, развитие творческого потенциала.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Клуб объединяет женщин, элегантного возраста 40,50,60 лет жизнь только начинается. 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 время посещения клуба, с данной категорией  населения были проведены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: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беседы, лекции о красоте и здоровье, пение под караоке, проведение конкурсов; «Мисс провинциалка», «Званный ужин» и др.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При  ГБУ «КЦСОН  г. Каменска-Уральского»</a:t>
            </a:r>
            <a:endParaRPr lang="ru-RU" sz="3600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Клуб  «Отрада»  создан в 2012 году.</a:t>
            </a: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4400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dirty="0"/>
          </a:p>
        </p:txBody>
      </p:sp>
      <p:pic>
        <p:nvPicPr>
          <p:cNvPr id="4" name="Рисунок 3" descr="C:\Users\shaposhnik\Desktop\ФОТО 12Г\Школа пожилого возраста\Ст.Каменск 1з\DSC06608.JPG"/>
          <p:cNvPicPr/>
          <p:nvPr/>
        </p:nvPicPr>
        <p:blipFill>
          <a:blip r:embed="rId2" cstate="print"/>
          <a:srcRect t="-1979" r="-857" b="2564"/>
          <a:stretch>
            <a:fillRect/>
          </a:stretch>
        </p:blipFill>
        <p:spPr bwMode="auto">
          <a:xfrm>
            <a:off x="142844" y="785794"/>
            <a:ext cx="9001156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  <a:softEdge rad="6350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Клуб  «Отрада»  создан в 2012 году.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Руководитель клуба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–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Участковый</a:t>
            </a:r>
            <a:r>
              <a:rPr lang="ru-RU" sz="2800" dirty="0" smtClean="0">
                <a:solidFill>
                  <a:srgbClr val="CB5A1B"/>
                </a:solidFill>
              </a:rPr>
              <a:t>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специалист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по социальной </a:t>
            </a:r>
            <a:r>
              <a:rPr lang="ru-RU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работе-отделения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участковой службы города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Иванова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Надежда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Алексеевна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составе клуба 7 человек- это люди пожилого возраста.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Занятия направлены на организацию и проведение </a:t>
            </a:r>
            <a:r>
              <a:rPr lang="ru-RU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досуговых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мероприятий для людей пожилого возраста. Возможность общаться на разные интересующие людей темы.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 время посещения клуба, с данной категорией  населения были проведены праздничные мероприятия к календарным праздникам, встречи для отдыха, поздравление именинников.</a:t>
            </a:r>
          </a:p>
          <a:p>
            <a:pPr>
              <a:buNone/>
            </a:pPr>
            <a:endParaRPr lang="ru-RU" sz="2800" dirty="0" smtClean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При  ГБУ «КЦСОН  г. Каменска-Уральского»</a:t>
            </a:r>
            <a:endParaRPr lang="ru-RU" sz="3600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</a:rPr>
              <a:t>Клуб  «Фронтовик»  создан в 2009 году.</a:t>
            </a:r>
            <a:br>
              <a:rPr lang="ru-RU" sz="4400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dirty="0"/>
          </a:p>
        </p:txBody>
      </p:sp>
      <p:pic>
        <p:nvPicPr>
          <p:cNvPr id="5" name="Содержимое 4"/>
          <p:cNvPicPr>
            <a:picLocks noGrp="1"/>
          </p:cNvPicPr>
          <p:nvPr>
            <p:ph idx="1"/>
          </p:nvPr>
        </p:nvPicPr>
        <p:blipFill>
          <a:blip r:embed="rId2" cstate="print"/>
          <a:srcRect b="4514"/>
          <a:stretch>
            <a:fillRect/>
          </a:stretch>
        </p:blipFill>
        <p:spPr bwMode="auto">
          <a:xfrm>
            <a:off x="214282" y="2643158"/>
            <a:ext cx="864396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6" name="Рисунок 5" descr="C:\Users\shaposhnik\Desktop\клубы 2012г\Фронтовики\Фронтовики фото\Лица Фронтовики\P1040009.JPG"/>
          <p:cNvPicPr/>
          <p:nvPr/>
        </p:nvPicPr>
        <p:blipFill>
          <a:blip r:embed="rId3" cstate="print"/>
          <a:srcRect t="3283" r="-3294" b="14899"/>
          <a:stretch>
            <a:fillRect/>
          </a:stretch>
        </p:blipFill>
        <p:spPr bwMode="auto">
          <a:xfrm>
            <a:off x="357158" y="1714488"/>
            <a:ext cx="8786842" cy="4214842"/>
          </a:xfrm>
          <a:prstGeom prst="doubleWave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7" name="Рисунок 6"/>
          <p:cNvPicPr/>
          <p:nvPr/>
        </p:nvPicPr>
        <p:blipFill>
          <a:blip r:embed="rId4" cstate="print"/>
          <a:srcRect b="19108"/>
          <a:stretch>
            <a:fillRect/>
          </a:stretch>
        </p:blipFill>
        <p:spPr bwMode="auto">
          <a:xfrm>
            <a:off x="285720" y="642918"/>
            <a:ext cx="8572560" cy="2257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30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Клуб  «Фронтовик»  создан в 2009 году.</a:t>
            </a:r>
          </a:p>
          <a:p>
            <a:pPr>
              <a:buNone/>
            </a:pPr>
            <a:r>
              <a:rPr lang="ru-RU" sz="30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Руководитель клуба </a:t>
            </a:r>
            <a:r>
              <a:rPr lang="ru-RU" sz="30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–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Участковый</a:t>
            </a:r>
            <a:r>
              <a:rPr lang="ru-RU" sz="2800" dirty="0" smtClean="0">
                <a:solidFill>
                  <a:srgbClr val="CB5A1B"/>
                </a:solidFill>
              </a:rPr>
              <a:t> </a:t>
            </a:r>
            <a:r>
              <a:rPr lang="ru-RU" sz="30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специалист </a:t>
            </a:r>
            <a:r>
              <a:rPr lang="ru-RU" sz="30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по социальной </a:t>
            </a:r>
            <a:r>
              <a:rPr lang="ru-RU" sz="30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работе-отделения</a:t>
            </a:r>
            <a:r>
              <a:rPr lang="ru-RU" sz="30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3000" dirty="0" smtClean="0">
                <a:solidFill>
                  <a:srgbClr val="CB5A1B"/>
                </a:solidFill>
                <a:latin typeface="+mj-lt"/>
              </a:rPr>
              <a:t>участковой службы города </a:t>
            </a:r>
            <a:r>
              <a:rPr lang="ru-RU" sz="30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Корнилова </a:t>
            </a:r>
            <a:r>
              <a:rPr lang="ru-RU" sz="30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Елена Сергеевна.</a:t>
            </a:r>
          </a:p>
          <a:p>
            <a:pPr>
              <a:buNone/>
            </a:pPr>
            <a:r>
              <a:rPr lang="ru-RU" sz="30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составе клуба 20 человек- это </a:t>
            </a:r>
            <a:r>
              <a:rPr lang="ru-RU" sz="30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ветераны ВОВ </a:t>
            </a:r>
            <a:r>
              <a:rPr lang="ru-RU" sz="30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и бывших малолетних узников фашистских концлагерей.</a:t>
            </a:r>
          </a:p>
          <a:p>
            <a:pPr>
              <a:buNone/>
            </a:pPr>
            <a:r>
              <a:rPr lang="ru-RU" sz="30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Занятия направлены на создать хорошее настроение продлить радость жизни, внести особую праздничную ноту в повседневность.</a:t>
            </a:r>
          </a:p>
          <a:p>
            <a:pPr>
              <a:buNone/>
            </a:pPr>
            <a:r>
              <a:rPr lang="ru-RU" sz="30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 время посещения клуба, с данной категорией  населения были проведены  мероприятия посвящённые к социально значимым датам, тематических вечеров.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При  ГБУ «КЦСОН  г. Каменска-Уральского»</a:t>
            </a:r>
            <a:endParaRPr lang="ru-RU" sz="3600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642918"/>
            <a:ext cx="5572164" cy="60007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Клуб  «Провинциалка»  создан в 2011 году.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Руководитель клуба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–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заведующая отделением </a:t>
            </a:r>
            <a:r>
              <a:rPr lang="ru-RU" sz="2400" dirty="0" smtClean="0">
                <a:solidFill>
                  <a:srgbClr val="CB5A1B"/>
                </a:solidFill>
                <a:latin typeface="+mj-lt"/>
              </a:rPr>
              <a:t>участковой службы города </a:t>
            </a:r>
            <a:r>
              <a:rPr lang="ru-RU" sz="24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Шапошник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Елена Викторовна.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составе клуба 8 человек- это люди пожилого возраста.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Занятия направлены на преодоление социальной изоляции пожилых людей, предоставить  возможность общаться по интересам, помощь в установлении и поддержки социальных связей.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 время посещения клуба, с данной категорией  населения были проведены  мероприятия посвящённые к социально значимым датам, тематических вечеров.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5723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При  ГБУ «КЦСОН  г. Каменска-Уральского»</a:t>
            </a:r>
            <a:endParaRPr lang="ru-RU" sz="3200" dirty="0"/>
          </a:p>
        </p:txBody>
      </p:sp>
      <p:pic>
        <p:nvPicPr>
          <p:cNvPr id="4" name="Содержимое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3714728"/>
            <a:ext cx="392905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" descr="C:\Users\shaposhnik\Desktop\мои документы\фотографии\фото 11г\1слёт тетров 11г Дом актёра\P101065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-4933"/>
          <a:stretch>
            <a:fillRect/>
          </a:stretch>
        </p:blipFill>
        <p:spPr bwMode="auto">
          <a:xfrm>
            <a:off x="5410200" y="1930400"/>
            <a:ext cx="3242072" cy="4119563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9" name="Picture 7" descr="IMG_0023"/>
          <p:cNvPicPr>
            <a:picLocks noChangeAspect="1" noChangeArrowheads="1"/>
          </p:cNvPicPr>
          <p:nvPr/>
        </p:nvPicPr>
        <p:blipFill>
          <a:blip r:embed="rId4" cstate="print">
            <a:lum bright="6000" contrast="18000"/>
          </a:blip>
          <a:srcRect t="-3414" r="9002" b="11236"/>
          <a:stretch>
            <a:fillRect/>
          </a:stretch>
        </p:blipFill>
        <p:spPr bwMode="auto">
          <a:xfrm>
            <a:off x="609600" y="2286000"/>
            <a:ext cx="3048000" cy="2057400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17" name="Picture 8" descr="IMG_0026"/>
          <p:cNvPicPr>
            <a:picLocks noChangeAspect="1" noChangeArrowheads="1"/>
          </p:cNvPicPr>
          <p:nvPr/>
        </p:nvPicPr>
        <p:blipFill>
          <a:blip r:embed="rId5" cstate="print">
            <a:lum bright="6000" contrast="24000"/>
          </a:blip>
          <a:srcRect/>
          <a:stretch>
            <a:fillRect/>
          </a:stretch>
        </p:blipFill>
        <p:spPr bwMode="auto">
          <a:xfrm>
            <a:off x="609600" y="3657600"/>
            <a:ext cx="3352800" cy="2235200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4" name="Рисунок 3" descr="ramka-80.gif"/>
          <p:cNvPicPr>
            <a:picLocks noChangeAspect="1"/>
          </p:cNvPicPr>
          <p:nvPr/>
        </p:nvPicPr>
        <p:blipFill>
          <a:blip r:embed="rId6" cstate="print">
            <a:lum bright="-10000" contrast="10000"/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8" name="Oval 23"/>
          <p:cNvSpPr>
            <a:spLocks noChangeArrowheads="1"/>
          </p:cNvSpPr>
          <p:nvPr/>
        </p:nvSpPr>
        <p:spPr bwMode="auto">
          <a:xfrm>
            <a:off x="3581400" y="2362200"/>
            <a:ext cx="2286000" cy="130175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99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7" name="Picture 2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lum bright="12000" contrast="18000"/>
          </a:blip>
          <a:srcRect/>
          <a:stretch>
            <a:fillRect/>
          </a:stretch>
        </p:blipFill>
        <p:spPr bwMode="auto">
          <a:xfrm>
            <a:off x="3657600" y="3505200"/>
            <a:ext cx="2168525" cy="1952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WordArt 25"/>
          <p:cNvSpPr>
            <a:spLocks noChangeArrowheads="1" noChangeShapeType="1" noTextEdit="1"/>
          </p:cNvSpPr>
          <p:nvPr/>
        </p:nvSpPr>
        <p:spPr bwMode="auto">
          <a:xfrm>
            <a:off x="3867150" y="2514600"/>
            <a:ext cx="169545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 dirty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"/>
                <a:cs typeface="Arial"/>
              </a:rPr>
              <a:t>В творчестве </a:t>
            </a:r>
          </a:p>
        </p:txBody>
      </p:sp>
      <p:sp>
        <p:nvSpPr>
          <p:cNvPr id="13" name="WordArt 26"/>
          <p:cNvSpPr>
            <a:spLocks noChangeArrowheads="1" noChangeShapeType="1" noTextEdit="1"/>
          </p:cNvSpPr>
          <p:nvPr/>
        </p:nvSpPr>
        <p:spPr bwMode="auto">
          <a:xfrm>
            <a:off x="3889375" y="3041650"/>
            <a:ext cx="1673225" cy="311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 dirty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"/>
                <a:cs typeface="Arial"/>
              </a:rPr>
              <a:t>Нет инвалидов</a:t>
            </a:r>
          </a:p>
        </p:txBody>
      </p:sp>
      <p:sp>
        <p:nvSpPr>
          <p:cNvPr id="14" name="WordArt 22"/>
          <p:cNvSpPr>
            <a:spLocks noChangeArrowheads="1" noChangeShapeType="1" noTextEdit="1"/>
          </p:cNvSpPr>
          <p:nvPr/>
        </p:nvSpPr>
        <p:spPr bwMode="auto">
          <a:xfrm>
            <a:off x="1981200" y="5029200"/>
            <a:ext cx="5257800" cy="1295400"/>
          </a:xfrm>
          <a:prstGeom prst="rect">
            <a:avLst/>
          </a:prstGeom>
        </p:spPr>
        <p:txBody>
          <a:bodyPr wrap="none" fromWordArt="1">
            <a:prstTxWarp prst="textDeflate">
              <a:avLst/>
            </a:prstTxWarp>
          </a:bodyPr>
          <a:lstStyle/>
          <a:p>
            <a:pPr algn="ctr"/>
            <a:r>
              <a:rPr lang="ru-RU" sz="9600" kern="10" dirty="0">
                <a:ln w="28575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Times New Roman"/>
                <a:cs typeface="Times New Roman"/>
              </a:rPr>
              <a:t>"Скарабей"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733800" y="0"/>
            <a:ext cx="2209800" cy="1219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WordArt 7"/>
          <p:cNvSpPr>
            <a:spLocks noChangeArrowheads="1" noChangeShapeType="1" noTextEdit="1"/>
          </p:cNvSpPr>
          <p:nvPr/>
        </p:nvSpPr>
        <p:spPr bwMode="auto">
          <a:xfrm>
            <a:off x="152400" y="-190500"/>
            <a:ext cx="8763000" cy="2171700"/>
          </a:xfrm>
          <a:prstGeom prst="rect">
            <a:avLst/>
          </a:prstGeom>
        </p:spPr>
        <p:txBody>
          <a:bodyPr wrap="none" fromWordArt="1">
            <a:prstTxWarp prst="textChevro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800" kern="10" dirty="0">
                <a:ln w="28575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"/>
                <a:cs typeface="Arial"/>
              </a:rPr>
              <a:t>Терапевтический</a:t>
            </a:r>
          </a:p>
        </p:txBody>
      </p:sp>
      <p:sp>
        <p:nvSpPr>
          <p:cNvPr id="11" name="WordArt 8"/>
          <p:cNvSpPr>
            <a:spLocks noChangeArrowheads="1" noChangeShapeType="1" noTextEdit="1"/>
          </p:cNvSpPr>
          <p:nvPr/>
        </p:nvSpPr>
        <p:spPr bwMode="auto">
          <a:xfrm>
            <a:off x="2286000" y="1257300"/>
            <a:ext cx="4572000" cy="12573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6000" kern="10" dirty="0">
                <a:ln w="571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Impact"/>
              </a:rPr>
              <a:t>ТЕАТР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607220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Клуб  «Скарабей»  создан в 2010 году.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Руководитель клуба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–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заведующая отделением </a:t>
            </a:r>
            <a:r>
              <a:rPr lang="ru-RU" sz="2400" dirty="0" smtClean="0">
                <a:solidFill>
                  <a:srgbClr val="CB5A1B"/>
                </a:solidFill>
                <a:latin typeface="+mj-lt"/>
              </a:rPr>
              <a:t>участковой службы города </a:t>
            </a:r>
            <a:r>
              <a:rPr lang="ru-RU" sz="24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Шапошник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Елена Викторовна.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составе клуба 10 человек- это люди с ограниченными возможностями.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Занятия направлены на помощь людям с ограниченными возможностями в  социальной – адаптации, преодолении одиночества, развитие у них творческого потенциала, коммуникативных способностей посредством приобщения  к  сценическому искусству. </a:t>
            </a:r>
          </a:p>
          <a:p>
            <a:pPr algn="ctr"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Основными направлениями являются :</a:t>
            </a:r>
          </a:p>
          <a:p>
            <a:pPr algn="ct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- постановка современных и классических пьес;</a:t>
            </a:r>
          </a:p>
          <a:p>
            <a:pPr algn="ct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- создание инсценировок произведений мировой и русской литературы; </a:t>
            </a:r>
          </a:p>
          <a:p>
            <a:pPr algn="ct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- участие в организации праздничных вечеров к календарным праздникам.   </a:t>
            </a:r>
          </a:p>
          <a:p>
            <a:pPr algn="ct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 -  участив в различных творческих конкурсах и смотрах;</a:t>
            </a:r>
          </a:p>
          <a:p>
            <a:pPr algn="ct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- знакомство с творчеством других самодеятельных и профессиональных театров. </a:t>
            </a:r>
          </a:p>
          <a:p>
            <a:pPr>
              <a:buNone/>
            </a:pPr>
            <a:endParaRPr lang="ru-RU" sz="2400" dirty="0" smtClean="0">
              <a:solidFill>
                <a:schemeClr val="accent5">
                  <a:lumMod val="75000"/>
                </a:schemeClr>
              </a:solidFill>
              <a:latin typeface="+mj-lt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0001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При  ГБУ «КЦСОН  г. Каменска-Уральского»</a:t>
            </a:r>
            <a:endParaRPr lang="ru-RU" sz="3600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79300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u="sng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Задачи: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 -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Создать условия для развития психических процессов (памяти, внимание, воображение), творческих и коммуникативных способностей у людей с ограниченными возможностями. 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            - Расширять общекультурные знания, знакомство с особыми этическими категориями.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            - Развивать эмоциональность, выразительность речи и пластику движений. 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            - Привлечение, людей с ограниченными возможностями,  к сотрудничеству на основе общего коллективного творчества. 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            - Поддерживание и расширение связей с другими регионами в данной области.</a:t>
            </a:r>
          </a:p>
          <a:p>
            <a:endParaRPr lang="ru-RU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071678"/>
            <a:ext cx="8229600" cy="21431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73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Клубы Каменского района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142984"/>
            <a:ext cx="4572000" cy="1928826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Клуб  «</a:t>
            </a:r>
            <a:r>
              <a:rPr lang="ru-RU" sz="2400" dirty="0" err="1" smtClean="0">
                <a:solidFill>
                  <a:srgbClr val="CB5A1B"/>
                </a:solidFill>
                <a:latin typeface="+mj-lt"/>
              </a:rPr>
              <a:t>Дарьюшка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»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Руководитель клуба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–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специалист по социальной работе отделения </a:t>
            </a:r>
            <a:r>
              <a:rPr lang="ru-RU" sz="2400" dirty="0" smtClean="0">
                <a:solidFill>
                  <a:srgbClr val="CB5A1B"/>
                </a:solidFill>
                <a:latin typeface="+mj-lt"/>
              </a:rPr>
              <a:t>участковой службы </a:t>
            </a:r>
            <a:r>
              <a:rPr lang="ru-RU" sz="2400" dirty="0" smtClean="0">
                <a:solidFill>
                  <a:srgbClr val="CB5A1B"/>
                </a:solidFill>
                <a:latin typeface="+mj-lt"/>
              </a:rPr>
              <a:t> Каменского района </a:t>
            </a:r>
            <a:r>
              <a:rPr lang="ru-RU" sz="2400" dirty="0" err="1" smtClean="0">
                <a:solidFill>
                  <a:srgbClr val="CB5A1B"/>
                </a:solidFill>
                <a:latin typeface="+mj-lt"/>
              </a:rPr>
              <a:t>Мезенова</a:t>
            </a:r>
            <a:r>
              <a:rPr lang="ru-RU" sz="2400" dirty="0" smtClean="0">
                <a:solidFill>
                  <a:srgbClr val="CB5A1B"/>
                </a:solidFill>
                <a:latin typeface="+mj-lt"/>
              </a:rPr>
              <a:t> </a:t>
            </a:r>
            <a:r>
              <a:rPr lang="ru-RU" sz="2400" dirty="0" smtClean="0">
                <a:solidFill>
                  <a:srgbClr val="CB5A1B"/>
                </a:solidFill>
                <a:latin typeface="+mj-lt"/>
              </a:rPr>
              <a:t>Людмила Борисовна,</a:t>
            </a:r>
          </a:p>
          <a:p>
            <a:pPr>
              <a:buNone/>
            </a:pPr>
            <a:r>
              <a:rPr lang="ru-RU" sz="2400" dirty="0" smtClean="0">
                <a:solidFill>
                  <a:srgbClr val="CB5A1B"/>
                </a:solidFill>
                <a:latin typeface="+mj-lt"/>
              </a:rPr>
              <a:t>Алексеева  Лариса Витальевна</a:t>
            </a:r>
            <a:endParaRPr lang="ru-RU" sz="2400" dirty="0" smtClean="0">
              <a:solidFill>
                <a:schemeClr val="accent5">
                  <a:lumMod val="75000"/>
                </a:schemeClr>
              </a:solidFill>
              <a:latin typeface="+mj-lt"/>
            </a:endParaRPr>
          </a:p>
          <a:p>
            <a:pPr>
              <a:buNone/>
            </a:pPr>
            <a:endParaRPr lang="ru-RU" dirty="0">
              <a:latin typeface="+mj-lt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При  ГБУ «КЦСОН  г. Каменска-Уральского»</a:t>
            </a:r>
            <a:endParaRPr lang="ru-RU" sz="3600" dirty="0"/>
          </a:p>
        </p:txBody>
      </p:sp>
      <p:pic>
        <p:nvPicPr>
          <p:cNvPr id="1027" name="Picture 3" descr="C:\Documents and Settings\Dmitrieva_AS\Рабочий стол\клубы Татьяне Ивановне\ДАРЬЮШКА\2013\фото клуба дарьюшка Виктории Викторовны\DSC005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751" y="1643050"/>
            <a:ext cx="4500249" cy="4678188"/>
          </a:xfrm>
          <a:prstGeom prst="rect">
            <a:avLst/>
          </a:prstGeom>
          <a:noFill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307181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составе клуба 9 человек- это люди пожилого возраста.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Занятия направлены на </a:t>
            </a:r>
            <a:r>
              <a:rPr lang="ru-RU" sz="2400" dirty="0" smtClean="0">
                <a:solidFill>
                  <a:srgbClr val="CB5A1B"/>
                </a:solidFill>
                <a:latin typeface="+mj-lt"/>
              </a:rPr>
              <a:t>поддержку  самодеятельной творческой инициативы и социально- культурной активности населения, организации его досуга и отдыха.</a:t>
            </a:r>
          </a:p>
        </p:txBody>
      </p:sp>
    </p:spTree>
  </p:cSld>
  <p:clrMapOvr>
    <a:masterClrMapping/>
  </p:clrMapOvr>
  <p:transition>
    <p:pull dir="r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785794"/>
            <a:ext cx="4786314" cy="250033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Клуб  «Мастерица»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Руководитель клуба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–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специалист по социальной работе отделения </a:t>
            </a:r>
            <a:r>
              <a:rPr lang="ru-RU" sz="2400" dirty="0" smtClean="0">
                <a:solidFill>
                  <a:srgbClr val="CB5A1B"/>
                </a:solidFill>
                <a:latin typeface="+mj-lt"/>
              </a:rPr>
              <a:t>участковой службы  Каменского района </a:t>
            </a:r>
            <a:r>
              <a:rPr lang="ru-RU" sz="2400" dirty="0" smtClean="0">
                <a:solidFill>
                  <a:srgbClr val="CB5A1B"/>
                </a:solidFill>
                <a:latin typeface="+mj-lt"/>
              </a:rPr>
              <a:t>Петрова </a:t>
            </a:r>
            <a:r>
              <a:rPr lang="ru-RU" sz="2400" dirty="0" smtClean="0">
                <a:solidFill>
                  <a:srgbClr val="CB5A1B"/>
                </a:solidFill>
                <a:latin typeface="+mj-lt"/>
              </a:rPr>
              <a:t>Маргарита Васильевна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.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составе клуба 14 человек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Занятия направлены на реализацию 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творческого потенциала.</a:t>
            </a:r>
            <a:endParaRPr lang="ru-RU" dirty="0">
              <a:latin typeface="+mj-lt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92867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При  ГБУ «КЦСОН  г. Каменска-Уральского»</a:t>
            </a:r>
            <a:endParaRPr lang="ru-RU" sz="3600" dirty="0"/>
          </a:p>
        </p:txBody>
      </p:sp>
      <p:pic>
        <p:nvPicPr>
          <p:cNvPr id="2050" name="Picture 2" descr="C:\Documents and Settings\Dmitrieva_AS\Рабочий стол\клубы Татьяне Ивановне\клуб Мастерица\фото МАСТЕРИЦА\DSC042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375870"/>
            <a:ext cx="4643438" cy="3482129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2051" name="Picture 3" descr="C:\Documents and Settings\Dmitrieva_AS\Рабочий стол\клубы Татьяне Ивановне\клуб Мастерица\фото МАСТЕРИЦА\DSC042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5" y="785793"/>
            <a:ext cx="4357686" cy="3267843"/>
          </a:xfrm>
          <a:prstGeom prst="rect">
            <a:avLst/>
          </a:prstGeom>
          <a:noFill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2052" name="Picture 4" descr="C:\Documents and Settings\Dmitrieva_AS\Рабочий стол\клубы Татьяне Ивановне\клуб Мастерица\фото МАСТЕРИЦА\DSC042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3929066"/>
            <a:ext cx="4357686" cy="2928934"/>
          </a:xfrm>
          <a:prstGeom prst="rect">
            <a:avLst/>
          </a:prstGeom>
          <a:noFill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pull dir="r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642918"/>
            <a:ext cx="5072066" cy="25003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Клуб  «</a:t>
            </a:r>
            <a:r>
              <a:rPr lang="ru-RU" sz="2400" dirty="0" err="1" smtClean="0">
                <a:solidFill>
                  <a:srgbClr val="CB5A1B"/>
                </a:solidFill>
                <a:latin typeface="+mj-lt"/>
              </a:rPr>
              <a:t>Рябинушка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»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Территория- </a:t>
            </a:r>
            <a:r>
              <a:rPr lang="ru-RU" sz="24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Баробановская</a:t>
            </a:r>
            <a:endParaRPr lang="ru-RU" sz="2400" dirty="0" smtClean="0">
              <a:solidFill>
                <a:schemeClr val="accent5">
                  <a:lumMod val="75000"/>
                </a:schemeClr>
              </a:solidFill>
              <a:latin typeface="+mj-lt"/>
            </a:endParaRPr>
          </a:p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Руководитель клуба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–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специалист по социальной работе отделения </a:t>
            </a:r>
            <a:r>
              <a:rPr lang="ru-RU" sz="2400" dirty="0" smtClean="0">
                <a:solidFill>
                  <a:srgbClr val="CB5A1B"/>
                </a:solidFill>
                <a:latin typeface="+mj-lt"/>
              </a:rPr>
              <a:t>участковой службы  Каменского района </a:t>
            </a:r>
            <a:r>
              <a:rPr lang="ru-RU" sz="2400" dirty="0" smtClean="0">
                <a:solidFill>
                  <a:srgbClr val="CB5A1B"/>
                </a:solidFill>
                <a:latin typeface="+mj-lt"/>
              </a:rPr>
              <a:t>Пашкина </a:t>
            </a:r>
            <a:r>
              <a:rPr lang="ru-RU" sz="2400" dirty="0" smtClean="0">
                <a:solidFill>
                  <a:srgbClr val="CB5A1B"/>
                </a:solidFill>
                <a:latin typeface="+mj-lt"/>
              </a:rPr>
              <a:t>Лидия Николаевна.</a:t>
            </a:r>
            <a:endParaRPr lang="ru-RU" sz="2400" dirty="0" smtClean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0"/>
            <a:ext cx="8372476" cy="85723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При  ГБУ «КЦСОН  г. Каменска-Уральского»</a:t>
            </a:r>
            <a:endParaRPr lang="ru-RU" sz="3600" dirty="0"/>
          </a:p>
        </p:txBody>
      </p:sp>
      <p:pic>
        <p:nvPicPr>
          <p:cNvPr id="3074" name="Picture 2" descr="C:\Documents and Settings\Dmitrieva_AS\Рабочий стол\клубы Татьяне Ивановне\РЯБИНУШКА\2013\клуб Рябинушка фото\DSC017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3248"/>
            <a:ext cx="4572000" cy="3714752"/>
          </a:xfrm>
          <a:prstGeom prst="rect">
            <a:avLst/>
          </a:prstGeom>
          <a:noFill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5" name="Прямоугольник 4"/>
          <p:cNvSpPr/>
          <p:nvPr/>
        </p:nvSpPr>
        <p:spPr>
          <a:xfrm>
            <a:off x="4572000" y="4000504"/>
            <a:ext cx="457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составе клуба 5 человек- это люди пожилого возраста.</a:t>
            </a:r>
          </a:p>
          <a:p>
            <a:pPr>
              <a:buNone/>
            </a:pPr>
            <a:r>
              <a:rPr lang="ru-RU" sz="2400" dirty="0" smtClean="0">
                <a:solidFill>
                  <a:srgbClr val="CB5A1B"/>
                </a:solidFill>
                <a:latin typeface="+mj-lt"/>
              </a:rPr>
              <a:t>Клуб «</a:t>
            </a:r>
            <a:r>
              <a:rPr lang="ru-RU" sz="2400" dirty="0" err="1" smtClean="0">
                <a:solidFill>
                  <a:srgbClr val="CB5A1B"/>
                </a:solidFill>
                <a:latin typeface="+mj-lt"/>
              </a:rPr>
              <a:t>Рябинушка</a:t>
            </a:r>
            <a:r>
              <a:rPr lang="ru-RU" sz="2400" dirty="0" smtClean="0">
                <a:solidFill>
                  <a:srgbClr val="CB5A1B"/>
                </a:solidFill>
                <a:latin typeface="+mj-lt"/>
              </a:rPr>
              <a:t>» создан  для поддержки  самодеятельной творческой инициативы и социально- культурной активности населения, организации его досуга и отдыха.</a:t>
            </a:r>
            <a:endParaRPr lang="ru-RU" sz="2400" dirty="0">
              <a:solidFill>
                <a:srgbClr val="CB5A1B"/>
              </a:solidFill>
              <a:latin typeface="+mj-lt"/>
            </a:endParaRPr>
          </a:p>
        </p:txBody>
      </p:sp>
      <p:pic>
        <p:nvPicPr>
          <p:cNvPr id="3075" name="i-main-pic" descr="Картинка 45 из 95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785794"/>
            <a:ext cx="358140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pull dir="r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457855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Клуб  «За чашкой чая»  создан в 2009 году.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Территория- </a:t>
            </a:r>
            <a:r>
              <a:rPr lang="ru-RU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Баробановская</a:t>
            </a:r>
            <a:endParaRPr lang="ru-RU" sz="2800" dirty="0" smtClean="0">
              <a:solidFill>
                <a:schemeClr val="accent5">
                  <a:lumMod val="75000"/>
                </a:schemeClr>
              </a:solidFill>
              <a:latin typeface="+mj-lt"/>
            </a:endParaRP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Руководитель клуба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–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специалист по социальной работе отделения 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участковой службы  Каменского района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Халтурина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Алевтина Викторовна.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составе клуба 5 человек- это люди пожилого возраста.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Занятия направлены на обучение правильному сбору лекарственных трав, приготовление отвара трав и применение.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Реализация потребностей в общении, развитии творческого потенциала. Пропаганда ЗОЖ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0001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При  ГБУ «КЦСОН  г. Каменска-Уральского»</a:t>
            </a:r>
            <a:endParaRPr lang="ru-RU" sz="3600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Клуб  «Надежда»  создан в 2009 году.</a:t>
            </a:r>
          </a:p>
          <a:p>
            <a:pPr>
              <a:buNone/>
            </a:pP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Территория- 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Бродовская</a:t>
            </a:r>
            <a:endParaRPr lang="ru-RU" sz="3200" dirty="0" smtClean="0">
              <a:solidFill>
                <a:schemeClr val="accent5">
                  <a:lumMod val="75000"/>
                </a:schemeClr>
              </a:solidFill>
              <a:latin typeface="+mj-lt"/>
            </a:endParaRPr>
          </a:p>
          <a:p>
            <a:pPr>
              <a:buNone/>
            </a:pP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Руководитель клуба 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–Участковый 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специалист 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по социальной работе 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-отделения </a:t>
            </a:r>
            <a:r>
              <a:rPr lang="ru-RU" sz="3200" dirty="0" smtClean="0">
                <a:solidFill>
                  <a:srgbClr val="CB5A1B"/>
                </a:solidFill>
                <a:latin typeface="+mj-lt"/>
              </a:rPr>
              <a:t>участковой службы  Каменского района 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Калабун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Ольга 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Петроана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.</a:t>
            </a:r>
          </a:p>
          <a:p>
            <a:pPr>
              <a:buNone/>
            </a:pP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составе клуба 25 человек- это дети школьного возраста.</a:t>
            </a:r>
          </a:p>
          <a:p>
            <a:pPr>
              <a:buNone/>
            </a:pP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Занятия направлены на знакомство детей с историей, культурой и традициями православных праздников.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При  ГБУ «КЦСОН  г. Каменска-Уральского»</a:t>
            </a:r>
            <a:endParaRPr lang="ru-RU" sz="3600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Клуб  «</a:t>
            </a:r>
            <a:r>
              <a:rPr lang="ru-RU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Уралочка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»  создан в 2008 году.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Территория- </a:t>
            </a:r>
            <a:r>
              <a:rPr lang="ru-RU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Горноисетская</a:t>
            </a:r>
            <a:endParaRPr lang="ru-RU" sz="2800" dirty="0" smtClean="0">
              <a:solidFill>
                <a:schemeClr val="accent5">
                  <a:lumMod val="75000"/>
                </a:schemeClr>
              </a:solidFill>
              <a:latin typeface="+mj-lt"/>
            </a:endParaRP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Руководитель клуба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–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Участковый специалист по социальной работе -отделения 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участковой службы  Каменского района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Федорова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Людмила Александровна.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составе клуба 9 человек- это люди пожилого возраста.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Занятия направлены на преодоление одиночества, оказание членами клуба поддержки друг друга, развитие творческого потенциала.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 время посещения клуба, с данной категорией  населения были проведены тематические вечера к календарным праздникам, дней именинников, детских праздников.</a:t>
            </a:r>
            <a:endParaRPr lang="ru-RU" dirty="0">
              <a:latin typeface="+mj-lt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При  ГБУ «КЦСОН  г. Каменска-Уральского»</a:t>
            </a:r>
            <a:endParaRPr lang="ru-RU" sz="3600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Клуб  «Сударушка»  создан в 2008 году.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Территория- </a:t>
            </a:r>
            <a:r>
              <a:rPr lang="ru-RU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Кисловская</a:t>
            </a:r>
            <a:endParaRPr lang="ru-RU" sz="2800" dirty="0" smtClean="0">
              <a:solidFill>
                <a:schemeClr val="accent5">
                  <a:lumMod val="75000"/>
                </a:schemeClr>
              </a:solidFill>
              <a:latin typeface="+mj-lt"/>
            </a:endParaRP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Руководитель клуба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–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Участковый специалист по социальной работе -отделения 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участковой службы  Каменского района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Шаламова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Зинаида Яковлевна 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составе клуба 8 человек- это люди пожилого возраста.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Занятия направлены на формирование активной жизненной позиции, расширение информационного поля.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 время посещения клуба, с данной категорией  населения была проведена подготовка и проведение </a:t>
            </a:r>
            <a:r>
              <a:rPr lang="ru-RU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празднечных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мероприятий для людей пожилого возраста .</a:t>
            </a:r>
            <a:endParaRPr lang="ru-RU" sz="2800" dirty="0" smtClean="0">
              <a:latin typeface="+mj-lt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При  ГБУ «КЦСОН  г. Каменска-Уральского»</a:t>
            </a:r>
            <a:endParaRPr lang="ru-RU" sz="3600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Клуб  «Цветовод»  создан в 2009 году.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Территория- </a:t>
            </a:r>
            <a:r>
              <a:rPr lang="ru-RU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Маминская</a:t>
            </a:r>
            <a:endParaRPr lang="ru-RU" sz="2800" dirty="0" smtClean="0">
              <a:solidFill>
                <a:schemeClr val="accent5">
                  <a:lumMod val="75000"/>
                </a:schemeClr>
              </a:solidFill>
              <a:latin typeface="+mj-lt"/>
            </a:endParaRP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Руководитель клуба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–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Участковый специалист по социальной работе -отделения 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участковой службы  Каменского района </a:t>
            </a:r>
            <a:r>
              <a:rPr lang="ru-RU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Паначева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Галина Аркадьевна.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составе клуба 5 человек- это люди пожилого возраста.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Занятия направлены на мотивирование сотрудников на долговременную, эффективную, творческую деятельность, сплочение коллектива, взаимная поддержка.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 время посещения клуба, с данной категорией  населения были проведены мероприятия по выращиванию разновидностей комнатных цветов для подарков пожилым и инвалидам.</a:t>
            </a:r>
            <a:endParaRPr lang="ru-RU" sz="2800" dirty="0" smtClean="0">
              <a:latin typeface="+mj-lt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При  ГБУ «КЦСОН  г. Каменска-Уральского»</a:t>
            </a:r>
            <a:endParaRPr lang="ru-RU" sz="3600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Dmitrieva_AS\Рабочий стол\фото преобр зав\фото преобр\клуб Мастерица и цветовод\P1010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3214686"/>
            <a:ext cx="4857752" cy="3643314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7" name="Picture 2" descr="C:\Documents and Settings\Dmitrieva_AS\Рабочий стол\фото преобр зав\фото преобр\клуб Мастерица и цветовод\P101001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85860"/>
            <a:ext cx="4667251" cy="3500438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4" name="Прямоугольник 3"/>
          <p:cNvSpPr/>
          <p:nvPr/>
        </p:nvSpPr>
        <p:spPr>
          <a:xfrm>
            <a:off x="357158" y="142852"/>
            <a:ext cx="87868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Клуб  «Цветовод»  создан в 2009 году.</a:t>
            </a:r>
          </a:p>
        </p:txBody>
      </p:sp>
    </p:spTree>
  </p:cSld>
  <p:clrMapOvr>
    <a:masterClrMapping/>
  </p:clrMapOvr>
  <p:transition>
    <p:newsflash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Клуб  «Вечерние посиделки»  создан в 2009 году.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Территория- </a:t>
            </a:r>
            <a:r>
              <a:rPr lang="ru-RU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Окуловская</a:t>
            </a:r>
            <a:endParaRPr lang="ru-RU" sz="2800" dirty="0" smtClean="0">
              <a:solidFill>
                <a:schemeClr val="accent5">
                  <a:lumMod val="75000"/>
                </a:schemeClr>
              </a:solidFill>
              <a:latin typeface="+mj-lt"/>
            </a:endParaRP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Руководитель клуба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–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Участковый специалист по социальной работе -отделения 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участковой службы  Каменского района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Окулова 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Галина Федоровна.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составе клуба 5 человек- это люди пожилого возраста.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Занятия направлены на преодоление одиночества, оказание членами клуба поддержки друг друга, развитие творческого потенциала.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 время посещения клуба, с данной категорией  населения была проведена организация тематических бесед с пожилыми и инвалидами .</a:t>
            </a:r>
            <a:endParaRPr lang="ru-RU" sz="2800" dirty="0" smtClean="0">
              <a:latin typeface="+mj-lt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При  ГБУ «КЦСОН  г. Каменска-Уральского»</a:t>
            </a:r>
            <a:endParaRPr lang="ru-RU" sz="3600" dirty="0"/>
          </a:p>
        </p:txBody>
      </p:sp>
    </p:spTree>
  </p:cSld>
  <p:clrMapOvr>
    <a:masterClrMapping/>
  </p:clrMapOvr>
  <p:transition>
    <p:pull dir="rd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Клуб  «Кафе интересных встреч»  создан в 2009 году.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Территория- Покровская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Руководитель клуба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–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Участковый специалист по социальной работе -отделения 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участковой службы  Каменского района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Холкина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Светлана Анатольевна.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составе клуба 12 человек- это люди пожилого возраста.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Занятия направлены на преодоление одиночества, оказание членами клуба поддержки друг друга, развитие творческого потенциала.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 время посещения клуба, с данной категорией  населения была проведена организация тематических вечеров для людей пожилого возраста.</a:t>
            </a:r>
            <a:endParaRPr lang="ru-RU" sz="2800" dirty="0" smtClean="0">
              <a:latin typeface="+mj-lt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При  ГБУ «КЦСОН  г. Каменска-Уральского»</a:t>
            </a:r>
            <a:endParaRPr lang="ru-RU" sz="3600" dirty="0"/>
          </a:p>
        </p:txBody>
      </p:sp>
    </p:spTree>
  </p:cSld>
  <p:clrMapOvr>
    <a:masterClrMapping/>
  </p:clrMapOvr>
  <p:transition>
    <p:pull dir="r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Клуб  «Рукодельница»  создан в 2009 году.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Территория- </a:t>
            </a:r>
            <a:r>
              <a:rPr lang="ru-RU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Травянская</a:t>
            </a:r>
            <a:endParaRPr lang="ru-RU" sz="2800" dirty="0" smtClean="0">
              <a:solidFill>
                <a:schemeClr val="accent5">
                  <a:lumMod val="75000"/>
                </a:schemeClr>
              </a:solidFill>
              <a:latin typeface="+mj-lt"/>
            </a:endParaRP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Руководитель клуба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–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Участковый специалист по социальной работе -отделения </a:t>
            </a:r>
            <a:r>
              <a:rPr lang="ru-RU" sz="2800" dirty="0" smtClean="0">
                <a:solidFill>
                  <a:srgbClr val="CB5A1B"/>
                </a:solidFill>
                <a:latin typeface="+mj-lt"/>
              </a:rPr>
              <a:t>участковой службы  Каменского района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Парфенова 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Татьяна Николаевна.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составе клуба 4 человек- это дети из семей социального риска.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Занятия направлены на обучение детей из семей социального риска вязанию крючком, спицами, плетению макраме.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За время посещения клуба, с данной категорией  населения были проведены занятия по вязанию спицами, крючком, плетение макраме.</a:t>
            </a:r>
            <a:endParaRPr lang="ru-RU" sz="2800" dirty="0" smtClean="0">
              <a:latin typeface="+mj-lt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При  ГБУ «КЦСОН  г. Каменска-Уральского»</a:t>
            </a:r>
            <a:endParaRPr lang="ru-RU" sz="3600" dirty="0"/>
          </a:p>
        </p:txBody>
      </p:sp>
    </p:spTree>
  </p:cSld>
  <p:clrMapOvr>
    <a:masterClrMapping/>
  </p:clrMapOvr>
  <p:transition>
    <p:pull dir="r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Клуб  «Рукодельница»  создан в 2009 году.</a:t>
            </a: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4400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dirty="0"/>
          </a:p>
        </p:txBody>
      </p:sp>
      <p:pic>
        <p:nvPicPr>
          <p:cNvPr id="4098" name="Picture 2" descr="C:\Documents and Settings\Dmitrieva_AS\Рабочий стол\фото преобр зав\фото преобр\клуб Мастерица и цветовод\P10100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1" y="642918"/>
            <a:ext cx="4302967" cy="3261928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4099" name="Picture 3" descr="C:\Documents and Settings\Dmitrieva_AS\Рабочий стол\фото преобр зав\фото преобр\клуб Мастерица и цветовод\P10100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642918"/>
            <a:ext cx="4071966" cy="3286124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100" name="Picture 4" descr="C:\Documents and Settings\Dmitrieva_AS\Рабочий стол\фото преобр зав\фото преобр\клуб Мастерица и цветовод\P10100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3946901"/>
            <a:ext cx="4071966" cy="2911099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4101" name="Picture 5" descr="C:\Documents and Settings\Dmitrieva_AS\Рабочий стол\фото преобр зав\фото преобр\клуб Мастерица и цветовод\P10100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1" y="3857629"/>
            <a:ext cx="4317645" cy="3000372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split orient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Другая 3">
      <a:majorFont>
        <a:latin typeface="Monotype Corsiva"/>
        <a:ea typeface=""/>
        <a:cs typeface=""/>
      </a:majorFont>
      <a:minorFont>
        <a:latin typeface="Consolas"/>
        <a:ea typeface=""/>
        <a:cs typeface="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1870</TotalTime>
  <Words>1944</Words>
  <Application>Microsoft Office PowerPoint</Application>
  <PresentationFormat>Экран (4:3)</PresentationFormat>
  <Paragraphs>174</Paragraphs>
  <Slides>42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Открытая</vt:lpstr>
      <vt:lpstr>Клубы  созданные при центре ГБУ «КЦСОН  г. Каменска-Уральского» 2014 года</vt:lpstr>
      <vt:lpstr>Слайд 2</vt:lpstr>
      <vt:lpstr>Состав певческого ансамбля- составляют люди элегантного возраста, обладающие творческими способностями и артистическими данными. В репертуаре ансамбля много военных , старинных, русских народных и шуточных песен, прибауток и частушек. </vt:lpstr>
      <vt:lpstr>При  ГБУ «КЦСОН  г. Каменска-Уральского»</vt:lpstr>
      <vt:lpstr>Кружок  прикладного творчества « Умелые ручки » создан в 2007 году. Девиз клуба: «Все  то, чего коснется человек Озарено его душой живою !»</vt:lpstr>
      <vt:lpstr>При  ГБУ «КЦСОН  г. Каменска-Уральского»</vt:lpstr>
      <vt:lpstr>Контактном  зоопарке</vt:lpstr>
      <vt:lpstr>Страусинной ферме</vt:lpstr>
      <vt:lpstr>«Конном клубе»</vt:lpstr>
      <vt:lpstr>Приюте «Я  ЖИВОЙ»</vt:lpstr>
      <vt:lpstr>При  ГБУ «КЦСОН  г. Каменска-Уральского»</vt:lpstr>
      <vt:lpstr>По адаптивной физкультуре</vt:lpstr>
      <vt:lpstr>Посещение бассейна</vt:lpstr>
      <vt:lpstr>При  ГБУ «КЦСОН  г. Каменска-Уральского»</vt:lpstr>
      <vt:lpstr>Клуб  взаимоподдержки  «Виктория»  создан в 2011 году.</vt:lpstr>
      <vt:lpstr>Клуб  взаимоподдержки  «Виктория»  создан в 2011 году. Руководитель клуба –Участковый специалист по социальной работе -отделения участковой службы города  Киселева  Антонина Петровна. В составе клуба 20 человек- это члены семей военнослужащих, погибших при исполнении служебно-боевых задач. Занятия направлены на объединение людей, переживших тяжелую утрату, возможность проявления активной жизненной позиции, организацию свободного времени. За время посещения клуба, с данной категорией  населения были проведены мероприятия посвященные социально значимым датам, тематические вечера. </vt:lpstr>
      <vt:lpstr>Клуб  по интересам «Молодушки»  создан в                    2007году. </vt:lpstr>
      <vt:lpstr>При  ГБУ «КЦСОН  г. Каменска-Уральского»</vt:lpstr>
      <vt:lpstr>Клуб  «Элегант»  создан в 2009 году. </vt:lpstr>
      <vt:lpstr>При  ГБУ «КЦСОН  г. Каменска-Уральского»</vt:lpstr>
      <vt:lpstr>Клуб  «Отрада»  создан в 2012 году. </vt:lpstr>
      <vt:lpstr>При  ГБУ «КЦСОН  г. Каменска-Уральского»</vt:lpstr>
      <vt:lpstr>Клуб  «Фронтовик»  создан в 2009 году. </vt:lpstr>
      <vt:lpstr>При  ГБУ «КЦСОН  г. Каменска-Уральского»</vt:lpstr>
      <vt:lpstr>При  ГБУ «КЦСОН  г. Каменска-Уральского»</vt:lpstr>
      <vt:lpstr>Слайд 26</vt:lpstr>
      <vt:lpstr>При  ГБУ «КЦСОН  г. Каменска-Уральского»</vt:lpstr>
      <vt:lpstr>Слайд 28</vt:lpstr>
      <vt:lpstr>Клубы Каменского района </vt:lpstr>
      <vt:lpstr>При  ГБУ «КЦСОН  г. Каменска-Уральского»</vt:lpstr>
      <vt:lpstr>При  ГБУ «КЦСОН  г. Каменска-Уральского»</vt:lpstr>
      <vt:lpstr>При  ГБУ «КЦСОН  г. Каменска-Уральского»</vt:lpstr>
      <vt:lpstr>При  ГБУ «КЦСОН  г. Каменска-Уральского»</vt:lpstr>
      <vt:lpstr>При  ГБУ «КЦСОН  г. Каменска-Уральского»</vt:lpstr>
      <vt:lpstr>При  ГБУ «КЦСОН  г. Каменска-Уральского»</vt:lpstr>
      <vt:lpstr>При  ГБУ «КЦСОН  г. Каменска-Уральского»</vt:lpstr>
      <vt:lpstr>При  ГБУ «КЦСОН  г. Каменска-Уральского»</vt:lpstr>
      <vt:lpstr>Слайд 38</vt:lpstr>
      <vt:lpstr>При  ГБУ «КЦСОН  г. Каменска-Уральского»</vt:lpstr>
      <vt:lpstr>При  ГБУ «КЦСОН  г. Каменска-Уральского»</vt:lpstr>
      <vt:lpstr>При  ГБУ «КЦСОН  г. Каменска-Уральского»</vt:lpstr>
      <vt:lpstr>Клуб  «Рукодельница»  создан в 2009 году.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Dmitrieva_AS</dc:creator>
  <cp:lastModifiedBy>Dmitrieva_AS</cp:lastModifiedBy>
  <cp:revision>131</cp:revision>
  <dcterms:created xsi:type="dcterms:W3CDTF">2013-11-05T03:20:56Z</dcterms:created>
  <dcterms:modified xsi:type="dcterms:W3CDTF">2014-01-16T05:12:48Z</dcterms:modified>
</cp:coreProperties>
</file>