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diagrams/quickStyle19.xml" ContentType="application/vnd.openxmlformats-officedocument.drawingml.diagramStyl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charts/chart5.xml" ContentType="application/vnd.openxmlformats-officedocument.drawingml.chart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Default Extension="sldx" ContentType="application/vnd.openxmlformats-officedocument.presentationml.slide"/>
  <Override PartName="/ppt/diagrams/layout22.xml" ContentType="application/vnd.openxmlformats-officedocument.drawingml.diagram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charts/chart6.xml" ContentType="application/vnd.openxmlformats-officedocument.drawingml.chart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charts/chart7.xml" ContentType="application/vnd.openxmlformats-officedocument.drawingml.char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charts/chart4.xml" ContentType="application/vnd.openxmlformats-officedocument.drawingml.chart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diagrams/colors20.xml" ContentType="application/vnd.openxmlformats-officedocument.drawingml.diagramColors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harts/chart9.xml" ContentType="application/vnd.openxmlformats-officedocument.drawingml.chart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slideMasters/slideMaster6.xml" ContentType="application/vnd.openxmlformats-officedocument.presentationml.slideMaster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charts/chart1.xml" ContentType="application/vnd.openxmlformats-officedocument.drawingml.chart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  <p:sldMasterId id="2147483709" r:id="rId5"/>
    <p:sldMasterId id="2147483721" r:id="rId6"/>
  </p:sldMasterIdLst>
  <p:notesMasterIdLst>
    <p:notesMasterId r:id="rId81"/>
  </p:notesMasterIdLst>
  <p:sldIdLst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2" r:id="rId35"/>
    <p:sldId id="373" r:id="rId36"/>
    <p:sldId id="374" r:id="rId37"/>
    <p:sldId id="375" r:id="rId38"/>
    <p:sldId id="376" r:id="rId39"/>
    <p:sldId id="377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5" r:id="rId49"/>
    <p:sldId id="314" r:id="rId50"/>
    <p:sldId id="316" r:id="rId51"/>
    <p:sldId id="317" r:id="rId52"/>
    <p:sldId id="318" r:id="rId53"/>
    <p:sldId id="319" r:id="rId54"/>
    <p:sldId id="320" r:id="rId55"/>
    <p:sldId id="321" r:id="rId56"/>
    <p:sldId id="338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9" r:id="rId65"/>
    <p:sldId id="340" r:id="rId66"/>
    <p:sldId id="342" r:id="rId67"/>
    <p:sldId id="343" r:id="rId68"/>
    <p:sldId id="258" r:id="rId69"/>
    <p:sldId id="267" r:id="rId70"/>
    <p:sldId id="268" r:id="rId71"/>
    <p:sldId id="322" r:id="rId72"/>
    <p:sldId id="323" r:id="rId73"/>
    <p:sldId id="324" r:id="rId74"/>
    <p:sldId id="269" r:id="rId75"/>
    <p:sldId id="270" r:id="rId76"/>
    <p:sldId id="304" r:id="rId77"/>
    <p:sldId id="271" r:id="rId78"/>
    <p:sldId id="305" r:id="rId79"/>
    <p:sldId id="378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33CC"/>
    <a:srgbClr val="006600"/>
    <a:srgbClr val="003300"/>
    <a:srgbClr val="99FFCC"/>
    <a:srgbClr val="CCFFFF"/>
    <a:srgbClr val="009999"/>
    <a:srgbClr val="009900"/>
    <a:srgbClr val="3366FF"/>
    <a:srgbClr val="A500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564" y="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presProps" Target="presProps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7;&#1074;&#1110;&#1090;&#1086;&#1074;&#1072;%20&#1083;&#1110;&#1090;&#1077;&#1088;&#1072;&#1090;&#1091;&#1088;&#1072;%20&#1047;&#1072;&#1087;&#1086;&#1088;&#1110;&#1079;&#1100;&#1082;&#1072;%20&#1086;&#1073;&#1083;&#1072;&#1089;&#1090;&#1100;,%20&#1084;.&#1047;&#1072;&#1087;&#1086;&#1088;&#1110;&#1078;&#1078;&#1103;.%20&#1050;&#1086;&#1084;&#1091;&#1085;&#1072;&#1088;&#1089;&#1100;&#1082;&#1080;&#1081;%20&#1088;&#1072;&#1081;&#1086;&#1085;%20&#1084;&#1110;&#1089;&#1090;&#1072;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55;&#1088;&#1072;&#1094;&#1077;&#1074;&#1083;&#1072;&#1096;&#1090;&#1091;&#1074;&#1072;&#1085;&#1085;&#1103;%20&#1074;&#1080;&#1087;&#1091;&#1089;&#1082;&#1085;&#1080;&#1082;&#1110;&#1074;\2013-2014\&#1089;&#1074;&#1086;&#1076;&#1085;&#1072;&#1103;%20&#1090;&#1072;&#1073;&#1083;&#1080;&#1094;&#1072;%2011%20&#1082;&#108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400">
                <a:latin typeface="Times New Roman" pitchFamily="18" charset="0"/>
                <a:cs typeface="Times New Roman" pitchFamily="18" charset="0"/>
              </a:defRPr>
            </a:pPr>
            <a:r>
              <a:rPr lang="uk-UA" sz="2400" noProof="0" dirty="0" smtClean="0">
                <a:latin typeface="Times New Roman" pitchFamily="18" charset="0"/>
                <a:cs typeface="Times New Roman" pitchFamily="18" charset="0"/>
              </a:rPr>
              <a:t>Кількість переможців у професійних конкурсах  </a:t>
            </a:r>
            <a:endParaRPr lang="uk-UA" sz="2400" noProof="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Лист1!$C$3</c:f>
              <c:strCache>
                <c:ptCount val="1"/>
                <c:pt idx="0">
                  <c:v>Кількість переможців </c:v>
                </c:pt>
              </c:strCache>
            </c:strRef>
          </c:tx>
          <c:dPt>
            <c:idx val="0"/>
            <c:spPr>
              <a:solidFill>
                <a:srgbClr val="006600"/>
              </a:solidFill>
            </c:spPr>
          </c:dPt>
          <c:dPt>
            <c:idx val="1"/>
            <c:spPr>
              <a:solidFill>
                <a:srgbClr val="0033CC"/>
              </a:solidFill>
            </c:spPr>
          </c:dPt>
          <c:dPt>
            <c:idx val="2"/>
            <c:spPr>
              <a:solidFill>
                <a:srgbClr val="A50021"/>
              </a:solidFill>
            </c:spPr>
          </c:dPt>
          <c:cat>
            <c:strRef>
              <c:f>Лист1!$B$4:$B$6</c:f>
              <c:strCache>
                <c:ptCount val="3"/>
                <c:pt idx="0">
                  <c:v>2011/2012 н.р.</c:v>
                </c:pt>
                <c:pt idx="1">
                  <c:v>2012/2013 н.р.</c:v>
                </c:pt>
                <c:pt idx="2">
                  <c:v>2013/2014 н.р.</c:v>
                </c:pt>
              </c:strCache>
            </c:strRef>
          </c:cat>
          <c:val>
            <c:numRef>
              <c:f>Лист1!$C$4:$C$6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2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layout/>
      <c:txPr>
        <a:bodyPr/>
        <a:lstStyle/>
        <a:p>
          <a:pPr>
            <a:defRPr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Лист2!$C$3</c:f>
              <c:strCache>
                <c:ptCount val="1"/>
                <c:pt idx="0">
                  <c:v>Кількість публікацій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Лист2!$B$4:$B$7</c:f>
              <c:strCache>
                <c:ptCount val="4"/>
                <c:pt idx="0">
                  <c:v>2011/2012 </c:v>
                </c:pt>
                <c:pt idx="1">
                  <c:v>2012/2013 </c:v>
                </c:pt>
                <c:pt idx="2">
                  <c:v>2013/2014 </c:v>
                </c:pt>
                <c:pt idx="3">
                  <c:v>2014/2015 </c:v>
                </c:pt>
              </c:strCache>
            </c:strRef>
          </c:cat>
          <c:val>
            <c:numRef>
              <c:f>Лист2!$C$4:$C$7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</c:ser>
        <c:shape val="box"/>
        <c:axId val="58486784"/>
        <c:axId val="58488320"/>
        <c:axId val="0"/>
      </c:bar3DChart>
      <c:catAx>
        <c:axId val="58486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8488320"/>
        <c:crosses val="autoZero"/>
        <c:auto val="1"/>
        <c:lblAlgn val="ctr"/>
        <c:lblOffset val="100"/>
      </c:catAx>
      <c:valAx>
        <c:axId val="58488320"/>
        <c:scaling>
          <c:orientation val="minMax"/>
          <c:max val="6"/>
          <c:min val="4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8486784"/>
        <c:crosses val="autoZero"/>
        <c:crossBetween val="between"/>
        <c:majorUnit val="1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Лист3!$C$3</c:f>
              <c:strCache>
                <c:ptCount val="1"/>
                <c:pt idx="0">
                  <c:v>районні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cat>
            <c:strRef>
              <c:f>Лист3!$B$4:$B$7</c:f>
              <c:strCache>
                <c:ptCount val="4"/>
                <c:pt idx="0">
                  <c:v>2011/2012 </c:v>
                </c:pt>
                <c:pt idx="1">
                  <c:v>2012/2013 </c:v>
                </c:pt>
                <c:pt idx="2">
                  <c:v>2013/2014 </c:v>
                </c:pt>
                <c:pt idx="3">
                  <c:v>Всього </c:v>
                </c:pt>
              </c:strCache>
            </c:strRef>
          </c:cat>
          <c:val>
            <c:numRef>
              <c:f>Лист3!$C$4:$C$7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10</c:v>
                </c:pt>
                <c:pt idx="3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Лист3!$D$3</c:f>
              <c:strCache>
                <c:ptCount val="1"/>
                <c:pt idx="0">
                  <c:v>обласні </c:v>
                </c:pt>
              </c:strCache>
            </c:strRef>
          </c:tx>
          <c:spPr>
            <a:solidFill>
              <a:srgbClr val="009900"/>
            </a:solidFill>
            <a:ln>
              <a:solidFill>
                <a:schemeClr val="tx1"/>
              </a:solidFill>
            </a:ln>
          </c:spPr>
          <c:cat>
            <c:strRef>
              <c:f>Лист3!$B$4:$B$7</c:f>
              <c:strCache>
                <c:ptCount val="4"/>
                <c:pt idx="0">
                  <c:v>2011/2012 </c:v>
                </c:pt>
                <c:pt idx="1">
                  <c:v>2012/2013 </c:v>
                </c:pt>
                <c:pt idx="2">
                  <c:v>2013/2014 </c:v>
                </c:pt>
                <c:pt idx="3">
                  <c:v>Всього </c:v>
                </c:pt>
              </c:strCache>
            </c:strRef>
          </c:cat>
          <c:val>
            <c:numRef>
              <c:f>Лист3!$D$4:$D$7</c:f>
              <c:numCache>
                <c:formatCode>General</c:formatCode>
                <c:ptCount val="4"/>
                <c:pt idx="1">
                  <c:v>5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Лист3!$E$3</c:f>
              <c:strCache>
                <c:ptCount val="1"/>
                <c:pt idx="0">
                  <c:v>міські 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Лист3!$B$4:$B$7</c:f>
              <c:strCache>
                <c:ptCount val="4"/>
                <c:pt idx="0">
                  <c:v>2011/2012 </c:v>
                </c:pt>
                <c:pt idx="1">
                  <c:v>2012/2013 </c:v>
                </c:pt>
                <c:pt idx="2">
                  <c:v>2013/2014 </c:v>
                </c:pt>
                <c:pt idx="3">
                  <c:v>Всього </c:v>
                </c:pt>
              </c:strCache>
            </c:strRef>
          </c:cat>
          <c:val>
            <c:numRef>
              <c:f>Лист3!$E$4:$E$7</c:f>
              <c:numCache>
                <c:formatCode>General</c:formatCode>
                <c:ptCount val="4"/>
                <c:pt idx="2">
                  <c:v>1</c:v>
                </c:pt>
                <c:pt idx="3">
                  <c:v>1</c:v>
                </c:pt>
              </c:numCache>
            </c:numRef>
          </c:val>
        </c:ser>
        <c:shape val="box"/>
        <c:axId val="59116928"/>
        <c:axId val="59131008"/>
        <c:axId val="0"/>
      </c:bar3DChart>
      <c:catAx>
        <c:axId val="5911692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131008"/>
        <c:crosses val="autoZero"/>
        <c:auto val="1"/>
        <c:lblAlgn val="ctr"/>
        <c:lblOffset val="100"/>
      </c:catAx>
      <c:valAx>
        <c:axId val="5913100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11692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Лист1!$B$3:$H$3</c:f>
              <c:strCache>
                <c:ptCount val="7"/>
                <c:pt idx="0">
                  <c:v>Всього</c:v>
                </c:pt>
                <c:pt idx="1">
                  <c:v>Intel </c:v>
                </c:pt>
                <c:pt idx="2">
                  <c:v>Intel 10.1</c:v>
                </c:pt>
                <c:pt idx="3">
                  <c:v>ВЕБ 2.0 </c:v>
                </c:pt>
                <c:pt idx="4">
                  <c:v> комп’ютерні презентації</c:v>
                </c:pt>
                <c:pt idx="5">
                  <c:v>Цифрові технології</c:v>
                </c:pt>
                <c:pt idx="6">
                  <c:v>Вчителі в онлайні</c:v>
                </c:pt>
              </c:strCache>
            </c:strRef>
          </c:cat>
          <c:val>
            <c:numRef>
              <c:f>Лист1!$B$4:$H$4</c:f>
              <c:numCache>
                <c:formatCode>General</c:formatCode>
                <c:ptCount val="7"/>
              </c:numCache>
            </c:numRef>
          </c:val>
        </c:ser>
        <c:ser>
          <c:idx val="1"/>
          <c:order val="1"/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cat>
            <c:strRef>
              <c:f>Лист1!$B$3:$H$3</c:f>
              <c:strCache>
                <c:ptCount val="7"/>
                <c:pt idx="0">
                  <c:v>Всього</c:v>
                </c:pt>
                <c:pt idx="1">
                  <c:v>Intel </c:v>
                </c:pt>
                <c:pt idx="2">
                  <c:v>Intel 10.1</c:v>
                </c:pt>
                <c:pt idx="3">
                  <c:v>ВЕБ 2.0 </c:v>
                </c:pt>
                <c:pt idx="4">
                  <c:v> комп’ютерні презентації</c:v>
                </c:pt>
                <c:pt idx="5">
                  <c:v>Цифрові технології</c:v>
                </c:pt>
                <c:pt idx="6">
                  <c:v>Вчителі в онлайні</c:v>
                </c:pt>
              </c:strCache>
            </c:strRef>
          </c:cat>
          <c:val>
            <c:numRef>
              <c:f>Лист1!$B$5:$H$5</c:f>
              <c:numCache>
                <c:formatCode>General</c:formatCode>
                <c:ptCount val="7"/>
                <c:pt idx="0">
                  <c:v>82</c:v>
                </c:pt>
                <c:pt idx="1">
                  <c:v>81</c:v>
                </c:pt>
                <c:pt idx="2">
                  <c:v>2</c:v>
                </c:pt>
                <c:pt idx="3">
                  <c:v>7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</c:ser>
        <c:shape val="box"/>
        <c:axId val="59740928"/>
        <c:axId val="59742464"/>
        <c:axId val="0"/>
      </c:bar3DChart>
      <c:catAx>
        <c:axId val="5974092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742464"/>
        <c:crosses val="autoZero"/>
        <c:auto val="1"/>
        <c:lblAlgn val="ctr"/>
        <c:lblOffset val="100"/>
      </c:catAx>
      <c:valAx>
        <c:axId val="597424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740928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9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Лист1!$A$9</c:f>
              <c:strCache>
                <c:ptCount val="1"/>
                <c:pt idx="0">
                  <c:v>2011-2012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dLbls>
            <c:dLbl>
              <c:idx val="2"/>
              <c:layout>
                <c:manualLayout>
                  <c:x val="0"/>
                  <c:y val="-9.259259259259434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Лист1!$B$8:$D$8</c:f>
              <c:strCache>
                <c:ptCount val="3"/>
                <c:pt idx="0">
                  <c:v>1-4 класи</c:v>
                </c:pt>
                <c:pt idx="1">
                  <c:v>5-9 класи</c:v>
                </c:pt>
                <c:pt idx="2">
                  <c:v>10-11 класи</c:v>
                </c:pt>
              </c:strCache>
            </c:strRef>
          </c:cat>
          <c:val>
            <c:numRef>
              <c:f>Лист1!$B$9:$D$9</c:f>
              <c:numCache>
                <c:formatCode>General</c:formatCode>
                <c:ptCount val="3"/>
                <c:pt idx="0">
                  <c:v>85.4</c:v>
                </c:pt>
                <c:pt idx="1">
                  <c:v>65.3</c:v>
                </c:pt>
                <c:pt idx="2">
                  <c:v>31.2</c:v>
                </c:pt>
              </c:numCache>
            </c:numRef>
          </c:val>
        </c:ser>
        <c:ser>
          <c:idx val="1"/>
          <c:order val="1"/>
          <c:tx>
            <c:strRef>
              <c:f>Лист1!$A$10</c:f>
              <c:strCache>
                <c:ptCount val="1"/>
                <c:pt idx="0">
                  <c:v>2012-2013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dLbls>
            <c:dLbl>
              <c:idx val="1"/>
              <c:layout>
                <c:manualLayout>
                  <c:x val="1.220313472587436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19656425065743E-2"/>
                  <c:y val="-2.314814814814814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Лист1!$B$8:$D$8</c:f>
              <c:strCache>
                <c:ptCount val="3"/>
                <c:pt idx="0">
                  <c:v>1-4 класи</c:v>
                </c:pt>
                <c:pt idx="1">
                  <c:v>5-9 класи</c:v>
                </c:pt>
                <c:pt idx="2">
                  <c:v>10-11 класи</c:v>
                </c:pt>
              </c:strCache>
            </c:strRef>
          </c:cat>
          <c:val>
            <c:numRef>
              <c:f>Лист1!$B$10:$D$10</c:f>
              <c:numCache>
                <c:formatCode>General</c:formatCode>
                <c:ptCount val="3"/>
                <c:pt idx="0">
                  <c:v>98.6</c:v>
                </c:pt>
                <c:pt idx="1">
                  <c:v>84.4</c:v>
                </c:pt>
                <c:pt idx="2">
                  <c:v>61.2</c:v>
                </c:pt>
              </c:numCache>
            </c:numRef>
          </c:val>
        </c:ser>
        <c:ser>
          <c:idx val="2"/>
          <c:order val="2"/>
          <c:tx>
            <c:strRef>
              <c:f>Лист1!$A$11</c:f>
              <c:strCache>
                <c:ptCount val="1"/>
                <c:pt idx="0">
                  <c:v>2013-2014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1.4643761671049225E-2"/>
                  <c:y val="-2.3148148148148147E-2"/>
                </c:manualLayout>
              </c:layout>
              <c:showVal val="1"/>
            </c:dLbl>
            <c:dLbl>
              <c:idx val="1"/>
              <c:layout>
                <c:manualLayout>
                  <c:x val="2.4406269451748716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19656425065743E-2"/>
                  <c:y val="-4.24377813600687E-17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Лист1!$B$8:$D$8</c:f>
              <c:strCache>
                <c:ptCount val="3"/>
                <c:pt idx="0">
                  <c:v>1-4 класи</c:v>
                </c:pt>
                <c:pt idx="1">
                  <c:v>5-9 класи</c:v>
                </c:pt>
                <c:pt idx="2">
                  <c:v>10-11 класи</c:v>
                </c:pt>
              </c:strCache>
            </c:strRef>
          </c:cat>
          <c:val>
            <c:numRef>
              <c:f>Лист1!$B$11:$D$11</c:f>
              <c:numCache>
                <c:formatCode>General</c:formatCode>
                <c:ptCount val="3"/>
                <c:pt idx="0">
                  <c:v>98.8</c:v>
                </c:pt>
                <c:pt idx="1">
                  <c:v>85</c:v>
                </c:pt>
                <c:pt idx="2">
                  <c:v>53.7</c:v>
                </c:pt>
              </c:numCache>
            </c:numRef>
          </c:val>
        </c:ser>
        <c:dLbls>
          <c:showVal val="1"/>
        </c:dLbls>
        <c:shape val="box"/>
        <c:axId val="59863424"/>
        <c:axId val="59864960"/>
        <c:axId val="0"/>
      </c:bar3DChart>
      <c:catAx>
        <c:axId val="59863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864960"/>
        <c:crosses val="autoZero"/>
        <c:auto val="1"/>
        <c:lblAlgn val="ctr"/>
        <c:lblOffset val="100"/>
      </c:catAx>
      <c:valAx>
        <c:axId val="598649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8634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0"/>
  <c:chart>
    <c:autoTitleDeleted val="1"/>
    <c:plotArea>
      <c:layout/>
      <c:barChart>
        <c:barDir val="col"/>
        <c:grouping val="clustered"/>
        <c:ser>
          <c:idx val="0"/>
          <c:order val="0"/>
          <c:spPr>
            <a:gradFill>
              <a:gsLst>
                <a:gs pos="0">
                  <a:srgbClr val="CC33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 cap="sq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cat>
            <c:strRef>
              <c:f>Лист1!$A$2:$C$2</c:f>
              <c:strCache>
                <c:ptCount val="3"/>
                <c:pt idx="0">
                  <c:v>2012/2013 н.р. </c:v>
                </c:pt>
                <c:pt idx="1">
                  <c:v>2013/2014 н.р. </c:v>
                </c:pt>
                <c:pt idx="2">
                  <c:v>2014/2015 н.р. </c:v>
                </c:pt>
              </c:strCache>
            </c:strRef>
          </c:cat>
          <c:val>
            <c:numRef>
              <c:f>Лист1!$A$3:$C$3</c:f>
              <c:numCache>
                <c:formatCode>General</c:formatCode>
                <c:ptCount val="3"/>
                <c:pt idx="0">
                  <c:v>1005</c:v>
                </c:pt>
                <c:pt idx="1">
                  <c:v>1012</c:v>
                </c:pt>
                <c:pt idx="2">
                  <c:v>1037</c:v>
                </c:pt>
              </c:numCache>
            </c:numRef>
          </c:val>
        </c:ser>
        <c:axId val="59897344"/>
        <c:axId val="59898880"/>
      </c:barChart>
      <c:catAx>
        <c:axId val="598973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898880"/>
        <c:crosses val="autoZero"/>
        <c:auto val="1"/>
        <c:lblAlgn val="ctr"/>
        <c:lblOffset val="100"/>
      </c:catAx>
      <c:valAx>
        <c:axId val="598988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897344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Лист1!$B$3</c:f>
              <c:strCache>
                <c:ptCount val="1"/>
                <c:pt idx="0">
                  <c:v>2011-2012 н.р.</c:v>
                </c:pt>
              </c:strCache>
            </c:strRef>
          </c:tx>
          <c:spPr>
            <a:solidFill>
              <a:srgbClr val="3366FF"/>
            </a:solidFill>
          </c:spPr>
          <c:cat>
            <c:strRef>
              <c:f>Лист1!$A$4:$A$7</c:f>
              <c:strCache>
                <c:ptCount val="4"/>
                <c:pt idx="0">
                  <c:v>В</c:v>
                </c:pt>
                <c:pt idx="1">
                  <c:v>Д</c:v>
                </c:pt>
                <c:pt idx="2">
                  <c:v>С</c:v>
                </c:pt>
                <c:pt idx="3">
                  <c:v>П</c:v>
                </c:pt>
              </c:strCache>
            </c:strRef>
          </c:cat>
          <c:val>
            <c:numRef>
              <c:f>Лист1!$B$4:$B$7</c:f>
              <c:numCache>
                <c:formatCode>0.0%</c:formatCode>
                <c:ptCount val="4"/>
                <c:pt idx="0">
                  <c:v>5.5000000000000014E-2</c:v>
                </c:pt>
                <c:pt idx="1">
                  <c:v>0.41500000000000031</c:v>
                </c:pt>
                <c:pt idx="2">
                  <c:v>0.52900000000000003</c:v>
                </c:pt>
                <c:pt idx="3">
                  <c:v>1.0000000000000041E-3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2012-2013 н.р.</c:v>
                </c:pt>
              </c:strCache>
            </c:strRef>
          </c:tx>
          <c:spPr>
            <a:solidFill>
              <a:srgbClr val="FF3300"/>
            </a:solidFill>
          </c:spPr>
          <c:cat>
            <c:strRef>
              <c:f>Лист1!$A$4:$A$7</c:f>
              <c:strCache>
                <c:ptCount val="4"/>
                <c:pt idx="0">
                  <c:v>В</c:v>
                </c:pt>
                <c:pt idx="1">
                  <c:v>Д</c:v>
                </c:pt>
                <c:pt idx="2">
                  <c:v>С</c:v>
                </c:pt>
                <c:pt idx="3">
                  <c:v>П</c:v>
                </c:pt>
              </c:strCache>
            </c:strRef>
          </c:cat>
          <c:val>
            <c:numRef>
              <c:f>Лист1!$C$4:$C$7</c:f>
              <c:numCache>
                <c:formatCode>0.0%</c:formatCode>
                <c:ptCount val="4"/>
                <c:pt idx="0">
                  <c:v>6.0000000000000032E-2</c:v>
                </c:pt>
                <c:pt idx="1">
                  <c:v>0.42000000000000032</c:v>
                </c:pt>
                <c:pt idx="2">
                  <c:v>0.52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2013-2014 н.р.</c:v>
                </c:pt>
              </c:strCache>
            </c:strRef>
          </c:tx>
          <c:spPr>
            <a:solidFill>
              <a:srgbClr val="009900"/>
            </a:solidFill>
          </c:spPr>
          <c:cat>
            <c:strRef>
              <c:f>Лист1!$A$4:$A$7</c:f>
              <c:strCache>
                <c:ptCount val="4"/>
                <c:pt idx="0">
                  <c:v>В</c:v>
                </c:pt>
                <c:pt idx="1">
                  <c:v>Д</c:v>
                </c:pt>
                <c:pt idx="2">
                  <c:v>С</c:v>
                </c:pt>
                <c:pt idx="3">
                  <c:v>П</c:v>
                </c:pt>
              </c:strCache>
            </c:strRef>
          </c:cat>
          <c:val>
            <c:numRef>
              <c:f>Лист1!$D$4:$D$7</c:f>
              <c:numCache>
                <c:formatCode>0.0%</c:formatCode>
                <c:ptCount val="4"/>
                <c:pt idx="0">
                  <c:v>8.0000000000000043E-2</c:v>
                </c:pt>
                <c:pt idx="1">
                  <c:v>0.42900000000000038</c:v>
                </c:pt>
                <c:pt idx="2">
                  <c:v>0.49000000000000032</c:v>
                </c:pt>
                <c:pt idx="3">
                  <c:v>1.0000000000000041E-3</c:v>
                </c:pt>
              </c:numCache>
            </c:numRef>
          </c:val>
        </c:ser>
        <c:axId val="59920768"/>
        <c:axId val="59922304"/>
      </c:barChart>
      <c:catAx>
        <c:axId val="5992076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922304"/>
        <c:crosses val="autoZero"/>
        <c:auto val="1"/>
        <c:lblAlgn val="ctr"/>
        <c:lblOffset val="100"/>
      </c:catAx>
      <c:valAx>
        <c:axId val="59922304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920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040736521084256"/>
          <c:y val="0.31460536098123937"/>
          <c:w val="0.18959263478915744"/>
          <c:h val="0.30165395945512963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Лист1!$C$3</c:f>
              <c:strCache>
                <c:ptCount val="1"/>
                <c:pt idx="0">
                  <c:v>кількість учнів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2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Лист1!$B$4:$B$12</c:f>
              <c:strCache>
                <c:ptCount val="9"/>
                <c:pt idx="0">
                  <c:v>укр. мова та література</c:v>
                </c:pt>
                <c:pt idx="1">
                  <c:v>історія України</c:v>
                </c:pt>
                <c:pt idx="2">
                  <c:v>математика</c:v>
                </c:pt>
                <c:pt idx="3">
                  <c:v>фізика</c:v>
                </c:pt>
                <c:pt idx="4">
                  <c:v>хімія</c:v>
                </c:pt>
                <c:pt idx="5">
                  <c:v>біологія</c:v>
                </c:pt>
                <c:pt idx="6">
                  <c:v>географія</c:v>
                </c:pt>
                <c:pt idx="7">
                  <c:v>англійська мова</c:v>
                </c:pt>
                <c:pt idx="8">
                  <c:v>світова література</c:v>
                </c:pt>
              </c:strCache>
            </c:strRef>
          </c:cat>
          <c:val>
            <c:numRef>
              <c:f>Лист1!$C$4:$C$12</c:f>
              <c:numCache>
                <c:formatCode>General</c:formatCode>
                <c:ptCount val="9"/>
                <c:pt idx="0">
                  <c:v>54</c:v>
                </c:pt>
                <c:pt idx="1">
                  <c:v>33</c:v>
                </c:pt>
                <c:pt idx="2">
                  <c:v>34</c:v>
                </c:pt>
                <c:pt idx="3">
                  <c:v>12</c:v>
                </c:pt>
                <c:pt idx="4">
                  <c:v>6</c:v>
                </c:pt>
                <c:pt idx="5">
                  <c:v>6</c:v>
                </c:pt>
                <c:pt idx="6">
                  <c:v>15</c:v>
                </c:pt>
                <c:pt idx="7">
                  <c:v>36</c:v>
                </c:pt>
                <c:pt idx="8">
                  <c:v>7</c:v>
                </c:pt>
              </c:numCache>
            </c:numRef>
          </c:val>
        </c:ser>
        <c:shape val="box"/>
        <c:axId val="59975552"/>
        <c:axId val="59977088"/>
        <c:axId val="0"/>
      </c:bar3DChart>
      <c:catAx>
        <c:axId val="5997555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977088"/>
        <c:crosses val="autoZero"/>
        <c:auto val="1"/>
        <c:lblAlgn val="ctr"/>
        <c:lblOffset val="100"/>
      </c:catAx>
      <c:valAx>
        <c:axId val="5997708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975552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1363048645468009"/>
          <c:y val="0.13058491092868668"/>
          <c:w val="0.78847157379663757"/>
          <c:h val="0.75017769587312333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'загальна таблиця'!$T$20:$T$21</c:f>
              <c:strCache>
                <c:ptCount val="2"/>
                <c:pt idx="0">
                  <c:v>бюджет</c:v>
                </c:pt>
                <c:pt idx="1">
                  <c:v>контракт</c:v>
                </c:pt>
              </c:strCache>
            </c:strRef>
          </c:cat>
          <c:val>
            <c:numRef>
              <c:f>'загальна таблиця'!$U$20:$U$21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0.43000000000000038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7A0964-5BF8-4C07-9B21-2985D49EC31B}" type="doc">
      <dgm:prSet loTypeId="urn:microsoft.com/office/officeart/2005/8/layout/orgChart1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936DBE-3743-4FA3-B49C-92932228DD10}">
      <dgm:prSet phldrT="[Текст]" custT="1"/>
      <dgm:spPr/>
      <dgm:t>
        <a:bodyPr/>
        <a:lstStyle/>
        <a:p>
          <a:r>
            <a:rPr lang="uk-UA" sz="24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Державний стандарт ґрунтується на засадах</a:t>
          </a:r>
          <a:endParaRPr lang="ru-RU" sz="24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39B4BC-DA6A-4E33-B1FA-C6D168E3F685}" type="parTrans" cxnId="{1589B3BD-8C75-435F-AB5A-A9E04ED5D2F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35DB1AF-93AF-49B1-BD36-730863478741}" type="sibTrans" cxnId="{1589B3BD-8C75-435F-AB5A-A9E04ED5D2F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DD05FE8-FB52-4C1E-8581-6A54EEEF5DD4}">
      <dgm:prSet phldrT="[Текст]" custT="1"/>
      <dgm:spPr/>
      <dgm:t>
        <a:bodyPr/>
        <a:lstStyle/>
        <a:p>
          <a:r>
            <a:rPr lang="uk-UA" sz="18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компетентнісного</a:t>
          </a:r>
          <a:r>
            <a:rPr lang="uk-UA" sz="1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uk-UA" sz="1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підходу</a:t>
          </a:r>
          <a:endParaRPr lang="ru-RU" sz="18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762568-564C-47E2-9D7A-A7A602096C17}" type="parTrans" cxnId="{F716BEDA-19C7-45A3-A44A-2A3C000BD69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BA2271D-E907-4BF9-9032-8AD46F5C3DFC}" type="sibTrans" cxnId="{F716BEDA-19C7-45A3-A44A-2A3C000BD69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497E436-5C98-4CEA-B824-329E53AEF101}">
      <dgm:prSet custT="1"/>
      <dgm:spPr/>
      <dgm:t>
        <a:bodyPr/>
        <a:lstStyle/>
        <a:p>
          <a:r>
            <a:rPr lang="uk-UA" sz="18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особистісно</a:t>
          </a:r>
          <a:r>
            <a:rPr lang="uk-UA" sz="1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зорієнтованого підходу</a:t>
          </a:r>
          <a:endParaRPr lang="ru-RU" sz="18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F18FAD-1047-4A8D-803D-3FEBF3B98BC3}" type="parTrans" cxnId="{808E3832-DC57-46FC-9DD8-BE80A43A526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416C7C1-8A8C-41B1-A39C-7F2BAEDC5375}" type="sibTrans" cxnId="{808E3832-DC57-46FC-9DD8-BE80A43A526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D955C6F-30A7-4EC8-A2DB-07FA97A5893D}">
      <dgm:prSet custT="1"/>
      <dgm:spPr/>
      <dgm:t>
        <a:bodyPr/>
        <a:lstStyle/>
        <a:p>
          <a:r>
            <a:rPr lang="uk-UA" sz="1800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діяльнісного</a:t>
          </a:r>
          <a:r>
            <a:rPr lang="uk-UA" sz="1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uk-UA" sz="1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підходу</a:t>
          </a:r>
          <a:endParaRPr lang="ru-RU" sz="1800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BBF783-3E2F-4D21-829C-F1C8947F27E5}" type="parTrans" cxnId="{1BC39D90-AA0A-4D3A-88C8-E8B112FC4CB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C1BE3E3-3C9C-4817-BB48-543F5DA32291}" type="sibTrans" cxnId="{1BC39D90-AA0A-4D3A-88C8-E8B112FC4CB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A52A429-E863-4B39-A6D8-055C4697BC44}">
      <dgm:prSet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академічних, соціокультурних, соціально-психологічних та інших здібностей учнів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0269F7-055F-403C-822C-E46E4167A0EC}" type="parTrans" cxnId="{8F7621C6-4CBB-4527-95A9-37D567E0A1CC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C7B1F1D-11AB-4B1C-96DA-37A47A867F18}" type="sibTrans" cxnId="{8F7621C6-4CBB-4527-95A9-37D567E0A1CC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DD7CB02-89CA-4959-9067-E7E547D5C4C0}">
      <dgm:prSet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формування ключових і предметних </a:t>
          </a:r>
          <a:r>
            <a:rPr lang="uk-UA" sz="18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компетентностей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C65CB7-EF6D-4C63-96AF-CAB7D093A19F}" type="parTrans" cxnId="{178866D4-DC9B-4371-AA49-44DB7DC3244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915646F-46C7-4D66-BFB5-B6D961B37E8B}" type="sibTrans" cxnId="{178866D4-DC9B-4371-AA49-44DB7DC3244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B057A91-F413-4003-BF93-CE41EECAFE02}">
      <dgm:prSet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спрямований на розвиток умінь і навичок учня, застосування здобутих знань у практичних ситуаціях, пошук шляхів інтеграції до соціокультурного та природного середовища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CCDE50-19F4-4DE3-91BF-ACD2354A1461}" type="parTrans" cxnId="{2F574D44-65AF-4F0F-BC15-0FDA8952E82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824C569-8036-4EE6-812F-1C5C4178257C}" type="sibTrans" cxnId="{2F574D44-65AF-4F0F-BC15-0FDA8952E82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2B7C3A8-9653-4732-90DF-8B0EDED9E594}" type="pres">
      <dgm:prSet presAssocID="{FE7A0964-5BF8-4C07-9B21-2985D49EC3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D930DA5-C672-4390-9FC8-337191306015}" type="pres">
      <dgm:prSet presAssocID="{E1936DBE-3743-4FA3-B49C-92932228DD10}" presName="hierRoot1" presStyleCnt="0">
        <dgm:presLayoutVars>
          <dgm:hierBranch val="init"/>
        </dgm:presLayoutVars>
      </dgm:prSet>
      <dgm:spPr/>
    </dgm:pt>
    <dgm:pt modelId="{D2C8AB88-73FD-46E5-9E58-D174CAC54CC4}" type="pres">
      <dgm:prSet presAssocID="{E1936DBE-3743-4FA3-B49C-92932228DD10}" presName="rootComposite1" presStyleCnt="0"/>
      <dgm:spPr/>
    </dgm:pt>
    <dgm:pt modelId="{BB4ECBDF-ADBE-405D-94F6-F904C7A6842E}" type="pres">
      <dgm:prSet presAssocID="{E1936DBE-3743-4FA3-B49C-92932228DD10}" presName="rootText1" presStyleLbl="node0" presStyleIdx="0" presStyleCnt="1" custScaleX="363019" custScaleY="57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988384-210C-4E95-9738-BBD317E98538}" type="pres">
      <dgm:prSet presAssocID="{E1936DBE-3743-4FA3-B49C-92932228DD1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19B2E06-6AE1-4F51-B8EB-43036CB9CD03}" type="pres">
      <dgm:prSet presAssocID="{E1936DBE-3743-4FA3-B49C-92932228DD10}" presName="hierChild2" presStyleCnt="0"/>
      <dgm:spPr/>
    </dgm:pt>
    <dgm:pt modelId="{B5251995-1963-440C-8811-FE4BD621F6FC}" type="pres">
      <dgm:prSet presAssocID="{A6F18FAD-1047-4A8D-803D-3FEBF3B98BC3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072263F-3E18-4B2F-8344-B7E6B54F8CED}" type="pres">
      <dgm:prSet presAssocID="{2497E436-5C98-4CEA-B824-329E53AEF101}" presName="hierRoot2" presStyleCnt="0">
        <dgm:presLayoutVars>
          <dgm:hierBranch val="init"/>
        </dgm:presLayoutVars>
      </dgm:prSet>
      <dgm:spPr/>
    </dgm:pt>
    <dgm:pt modelId="{EAB7537C-D7E2-480D-A363-8F7FA0A3DF6A}" type="pres">
      <dgm:prSet presAssocID="{2497E436-5C98-4CEA-B824-329E53AEF101}" presName="rootComposite" presStyleCnt="0"/>
      <dgm:spPr/>
    </dgm:pt>
    <dgm:pt modelId="{7CF12816-CC96-4B95-BB44-1BCE7FBAF099}" type="pres">
      <dgm:prSet presAssocID="{2497E436-5C98-4CEA-B824-329E53AEF101}" presName="rootText" presStyleLbl="node2" presStyleIdx="0" presStyleCnt="3" custScaleY="81826" custLinFactNeighborX="-1212" custLinFactNeighborY="15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9B5D1A-E292-4B94-8C3D-D1A4C79D39E3}" type="pres">
      <dgm:prSet presAssocID="{2497E436-5C98-4CEA-B824-329E53AEF101}" presName="rootConnector" presStyleLbl="node2" presStyleIdx="0" presStyleCnt="3"/>
      <dgm:spPr/>
      <dgm:t>
        <a:bodyPr/>
        <a:lstStyle/>
        <a:p>
          <a:endParaRPr lang="ru-RU"/>
        </a:p>
      </dgm:t>
    </dgm:pt>
    <dgm:pt modelId="{9C124878-895A-4545-8282-3D2962C5F5B2}" type="pres">
      <dgm:prSet presAssocID="{2497E436-5C98-4CEA-B824-329E53AEF101}" presName="hierChild4" presStyleCnt="0"/>
      <dgm:spPr/>
    </dgm:pt>
    <dgm:pt modelId="{3965B800-5CBC-4AE1-9E4E-583282D2FC9D}" type="pres">
      <dgm:prSet presAssocID="{650269F7-055F-403C-822C-E46E4167A0EC}" presName="Name37" presStyleLbl="parChTrans1D3" presStyleIdx="0" presStyleCnt="3"/>
      <dgm:spPr/>
      <dgm:t>
        <a:bodyPr/>
        <a:lstStyle/>
        <a:p>
          <a:endParaRPr lang="ru-RU"/>
        </a:p>
      </dgm:t>
    </dgm:pt>
    <dgm:pt modelId="{4D24CDF0-BFE3-4C99-9337-E11D2E94E0F3}" type="pres">
      <dgm:prSet presAssocID="{AA52A429-E863-4B39-A6D8-055C4697BC44}" presName="hierRoot2" presStyleCnt="0">
        <dgm:presLayoutVars>
          <dgm:hierBranch val="init"/>
        </dgm:presLayoutVars>
      </dgm:prSet>
      <dgm:spPr/>
    </dgm:pt>
    <dgm:pt modelId="{9B398149-98E0-46D7-BC2B-9F6A9ACD83F2}" type="pres">
      <dgm:prSet presAssocID="{AA52A429-E863-4B39-A6D8-055C4697BC44}" presName="rootComposite" presStyleCnt="0"/>
      <dgm:spPr/>
    </dgm:pt>
    <dgm:pt modelId="{FA763705-9CFA-4C08-9A2A-8FB156C68100}" type="pres">
      <dgm:prSet presAssocID="{AA52A429-E863-4B39-A6D8-055C4697BC44}" presName="rootText" presStyleLbl="node3" presStyleIdx="0" presStyleCnt="3" custScaleY="261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4B1CC2-13ED-4594-B907-FFC4D907BB47}" type="pres">
      <dgm:prSet presAssocID="{AA52A429-E863-4B39-A6D8-055C4697BC44}" presName="rootConnector" presStyleLbl="node3" presStyleIdx="0" presStyleCnt="3"/>
      <dgm:spPr/>
      <dgm:t>
        <a:bodyPr/>
        <a:lstStyle/>
        <a:p>
          <a:endParaRPr lang="ru-RU"/>
        </a:p>
      </dgm:t>
    </dgm:pt>
    <dgm:pt modelId="{AE1F23E3-4C27-426D-A758-2BFF8771F50A}" type="pres">
      <dgm:prSet presAssocID="{AA52A429-E863-4B39-A6D8-055C4697BC44}" presName="hierChild4" presStyleCnt="0"/>
      <dgm:spPr/>
    </dgm:pt>
    <dgm:pt modelId="{31220C45-18E6-48DF-955C-DA61765B52B0}" type="pres">
      <dgm:prSet presAssocID="{AA52A429-E863-4B39-A6D8-055C4697BC44}" presName="hierChild5" presStyleCnt="0"/>
      <dgm:spPr/>
    </dgm:pt>
    <dgm:pt modelId="{18FA3DE5-D017-4DB4-AE84-EE275A5A06A9}" type="pres">
      <dgm:prSet presAssocID="{2497E436-5C98-4CEA-B824-329E53AEF101}" presName="hierChild5" presStyleCnt="0"/>
      <dgm:spPr/>
    </dgm:pt>
    <dgm:pt modelId="{DE5304D8-207A-4DF6-AB4E-9FD49A8B708E}" type="pres">
      <dgm:prSet presAssocID="{BB762568-564C-47E2-9D7A-A7A602096C17}" presName="Name37" presStyleLbl="parChTrans1D2" presStyleIdx="1" presStyleCnt="3"/>
      <dgm:spPr/>
      <dgm:t>
        <a:bodyPr/>
        <a:lstStyle/>
        <a:p>
          <a:endParaRPr lang="ru-RU"/>
        </a:p>
      </dgm:t>
    </dgm:pt>
    <dgm:pt modelId="{23A028D7-4546-4605-B9CC-06128F4056A6}" type="pres">
      <dgm:prSet presAssocID="{9DD05FE8-FB52-4C1E-8581-6A54EEEF5DD4}" presName="hierRoot2" presStyleCnt="0">
        <dgm:presLayoutVars>
          <dgm:hierBranch val="init"/>
        </dgm:presLayoutVars>
      </dgm:prSet>
      <dgm:spPr/>
    </dgm:pt>
    <dgm:pt modelId="{9F003AB6-0E40-4D43-8BE3-8FCC95FC389D}" type="pres">
      <dgm:prSet presAssocID="{9DD05FE8-FB52-4C1E-8581-6A54EEEF5DD4}" presName="rootComposite" presStyleCnt="0"/>
      <dgm:spPr/>
    </dgm:pt>
    <dgm:pt modelId="{24189577-F272-47E9-B448-06E86C8482F7}" type="pres">
      <dgm:prSet presAssocID="{9DD05FE8-FB52-4C1E-8581-6A54EEEF5DD4}" presName="rootText" presStyleLbl="node2" presStyleIdx="1" presStyleCnt="3" custScaleY="83653" custLinFactNeighborX="-476" custLinFactNeighborY="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CAB489-4808-4BFD-8325-44EDFFCBDC92}" type="pres">
      <dgm:prSet presAssocID="{9DD05FE8-FB52-4C1E-8581-6A54EEEF5DD4}" presName="rootConnector" presStyleLbl="node2" presStyleIdx="1" presStyleCnt="3"/>
      <dgm:spPr/>
      <dgm:t>
        <a:bodyPr/>
        <a:lstStyle/>
        <a:p>
          <a:endParaRPr lang="ru-RU"/>
        </a:p>
      </dgm:t>
    </dgm:pt>
    <dgm:pt modelId="{2CA58469-4241-4ED5-8AAB-2363E51A1214}" type="pres">
      <dgm:prSet presAssocID="{9DD05FE8-FB52-4C1E-8581-6A54EEEF5DD4}" presName="hierChild4" presStyleCnt="0"/>
      <dgm:spPr/>
    </dgm:pt>
    <dgm:pt modelId="{F59C6F05-AA06-4143-B055-A9F5481203E2}" type="pres">
      <dgm:prSet presAssocID="{07C65CB7-EF6D-4C63-96AF-CAB7D093A19F}" presName="Name37" presStyleLbl="parChTrans1D3" presStyleIdx="1" presStyleCnt="3"/>
      <dgm:spPr/>
      <dgm:t>
        <a:bodyPr/>
        <a:lstStyle/>
        <a:p>
          <a:endParaRPr lang="ru-RU"/>
        </a:p>
      </dgm:t>
    </dgm:pt>
    <dgm:pt modelId="{AD32BDB8-D79A-47DA-B6FC-3B770CFB4269}" type="pres">
      <dgm:prSet presAssocID="{FDD7CB02-89CA-4959-9067-E7E547D5C4C0}" presName="hierRoot2" presStyleCnt="0">
        <dgm:presLayoutVars>
          <dgm:hierBranch val="init"/>
        </dgm:presLayoutVars>
      </dgm:prSet>
      <dgm:spPr/>
    </dgm:pt>
    <dgm:pt modelId="{1848AE57-1936-4182-AA0C-3273FB3642F5}" type="pres">
      <dgm:prSet presAssocID="{FDD7CB02-89CA-4959-9067-E7E547D5C4C0}" presName="rootComposite" presStyleCnt="0"/>
      <dgm:spPr/>
    </dgm:pt>
    <dgm:pt modelId="{976CAB42-30E7-4324-87FF-ED52C9580A5A}" type="pres">
      <dgm:prSet presAssocID="{FDD7CB02-89CA-4959-9067-E7E547D5C4C0}" presName="rootText" presStyleLbl="node3" presStyleIdx="1" presStyleCnt="3" custScaleY="2643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19ED32-0913-4994-9574-FEBF9B33A791}" type="pres">
      <dgm:prSet presAssocID="{FDD7CB02-89CA-4959-9067-E7E547D5C4C0}" presName="rootConnector" presStyleLbl="node3" presStyleIdx="1" presStyleCnt="3"/>
      <dgm:spPr/>
      <dgm:t>
        <a:bodyPr/>
        <a:lstStyle/>
        <a:p>
          <a:endParaRPr lang="ru-RU"/>
        </a:p>
      </dgm:t>
    </dgm:pt>
    <dgm:pt modelId="{B66A5400-0AB9-4480-874D-4EAA7588ABC5}" type="pres">
      <dgm:prSet presAssocID="{FDD7CB02-89CA-4959-9067-E7E547D5C4C0}" presName="hierChild4" presStyleCnt="0"/>
      <dgm:spPr/>
    </dgm:pt>
    <dgm:pt modelId="{64E1FA94-08AD-4352-82B5-FC9618BBB4A9}" type="pres">
      <dgm:prSet presAssocID="{FDD7CB02-89CA-4959-9067-E7E547D5C4C0}" presName="hierChild5" presStyleCnt="0"/>
      <dgm:spPr/>
    </dgm:pt>
    <dgm:pt modelId="{61513FC2-2C6A-464F-A4CF-E6F7BD3599E4}" type="pres">
      <dgm:prSet presAssocID="{9DD05FE8-FB52-4C1E-8581-6A54EEEF5DD4}" presName="hierChild5" presStyleCnt="0"/>
      <dgm:spPr/>
    </dgm:pt>
    <dgm:pt modelId="{0CF0A883-55F9-4F85-AECD-99884622255A}" type="pres">
      <dgm:prSet presAssocID="{05BBF783-3E2F-4D21-829C-F1C8947F27E5}" presName="Name37" presStyleLbl="parChTrans1D2" presStyleIdx="2" presStyleCnt="3"/>
      <dgm:spPr/>
      <dgm:t>
        <a:bodyPr/>
        <a:lstStyle/>
        <a:p>
          <a:endParaRPr lang="ru-RU"/>
        </a:p>
      </dgm:t>
    </dgm:pt>
    <dgm:pt modelId="{58218A53-67A0-4BFC-BA40-D90EE6DC9C36}" type="pres">
      <dgm:prSet presAssocID="{8D955C6F-30A7-4EC8-A2DB-07FA97A5893D}" presName="hierRoot2" presStyleCnt="0">
        <dgm:presLayoutVars>
          <dgm:hierBranch val="init"/>
        </dgm:presLayoutVars>
      </dgm:prSet>
      <dgm:spPr/>
    </dgm:pt>
    <dgm:pt modelId="{B812E949-AF27-49EA-8F9D-C266E5F35D28}" type="pres">
      <dgm:prSet presAssocID="{8D955C6F-30A7-4EC8-A2DB-07FA97A5893D}" presName="rootComposite" presStyleCnt="0"/>
      <dgm:spPr/>
    </dgm:pt>
    <dgm:pt modelId="{55D374F3-093B-415F-90B6-4B97DFC9EF1A}" type="pres">
      <dgm:prSet presAssocID="{8D955C6F-30A7-4EC8-A2DB-07FA97A5893D}" presName="rootText" presStyleLbl="node2" presStyleIdx="2" presStyleCnt="3" custScaleY="84693" custLinFactNeighborX="260" custLinFactNeighborY="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70B302-FE57-466B-808D-CA6970BB907C}" type="pres">
      <dgm:prSet presAssocID="{8D955C6F-30A7-4EC8-A2DB-07FA97A5893D}" presName="rootConnector" presStyleLbl="node2" presStyleIdx="2" presStyleCnt="3"/>
      <dgm:spPr/>
      <dgm:t>
        <a:bodyPr/>
        <a:lstStyle/>
        <a:p>
          <a:endParaRPr lang="ru-RU"/>
        </a:p>
      </dgm:t>
    </dgm:pt>
    <dgm:pt modelId="{0FE3247F-0CE2-4DAE-A7E1-AC82814FD202}" type="pres">
      <dgm:prSet presAssocID="{8D955C6F-30A7-4EC8-A2DB-07FA97A5893D}" presName="hierChild4" presStyleCnt="0"/>
      <dgm:spPr/>
    </dgm:pt>
    <dgm:pt modelId="{EAA65D77-7564-4F9F-9C00-A10F4D63F466}" type="pres">
      <dgm:prSet presAssocID="{5FCCDE50-19F4-4DE3-91BF-ACD2354A1461}" presName="Name37" presStyleLbl="parChTrans1D3" presStyleIdx="2" presStyleCnt="3"/>
      <dgm:spPr/>
      <dgm:t>
        <a:bodyPr/>
        <a:lstStyle/>
        <a:p>
          <a:endParaRPr lang="ru-RU"/>
        </a:p>
      </dgm:t>
    </dgm:pt>
    <dgm:pt modelId="{58FC6537-B26D-4895-B4FB-A25922D04FD4}" type="pres">
      <dgm:prSet presAssocID="{EB057A91-F413-4003-BF93-CE41EECAFE02}" presName="hierRoot2" presStyleCnt="0">
        <dgm:presLayoutVars>
          <dgm:hierBranch val="init"/>
        </dgm:presLayoutVars>
      </dgm:prSet>
      <dgm:spPr/>
    </dgm:pt>
    <dgm:pt modelId="{3E244158-CA6C-422A-9262-57692A6E789C}" type="pres">
      <dgm:prSet presAssocID="{EB057A91-F413-4003-BF93-CE41EECAFE02}" presName="rootComposite" presStyleCnt="0"/>
      <dgm:spPr/>
    </dgm:pt>
    <dgm:pt modelId="{B354F01B-CB80-41F1-8C95-3463A2F8E75B}" type="pres">
      <dgm:prSet presAssocID="{EB057A91-F413-4003-BF93-CE41EECAFE02}" presName="rootText" presStyleLbl="node3" presStyleIdx="2" presStyleCnt="3" custScaleY="260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055C23-F4EE-42E3-B12B-37BCF92774C4}" type="pres">
      <dgm:prSet presAssocID="{EB057A91-F413-4003-BF93-CE41EECAFE02}" presName="rootConnector" presStyleLbl="node3" presStyleIdx="2" presStyleCnt="3"/>
      <dgm:spPr/>
      <dgm:t>
        <a:bodyPr/>
        <a:lstStyle/>
        <a:p>
          <a:endParaRPr lang="ru-RU"/>
        </a:p>
      </dgm:t>
    </dgm:pt>
    <dgm:pt modelId="{BA9E7199-AF14-46CA-893C-F243AEA37673}" type="pres">
      <dgm:prSet presAssocID="{EB057A91-F413-4003-BF93-CE41EECAFE02}" presName="hierChild4" presStyleCnt="0"/>
      <dgm:spPr/>
    </dgm:pt>
    <dgm:pt modelId="{9224CF58-29BD-4124-B3A1-EB02C4A5951D}" type="pres">
      <dgm:prSet presAssocID="{EB057A91-F413-4003-BF93-CE41EECAFE02}" presName="hierChild5" presStyleCnt="0"/>
      <dgm:spPr/>
    </dgm:pt>
    <dgm:pt modelId="{946C1115-576A-46AF-9920-3174995CA549}" type="pres">
      <dgm:prSet presAssocID="{8D955C6F-30A7-4EC8-A2DB-07FA97A5893D}" presName="hierChild5" presStyleCnt="0"/>
      <dgm:spPr/>
    </dgm:pt>
    <dgm:pt modelId="{5CCB87C2-C182-4F4D-9474-D0863FBA4ECB}" type="pres">
      <dgm:prSet presAssocID="{E1936DBE-3743-4FA3-B49C-92932228DD10}" presName="hierChild3" presStyleCnt="0"/>
      <dgm:spPr/>
    </dgm:pt>
  </dgm:ptLst>
  <dgm:cxnLst>
    <dgm:cxn modelId="{1509F89D-40BE-4710-A8C6-E615660E9970}" type="presOf" srcId="{650269F7-055F-403C-822C-E46E4167A0EC}" destId="{3965B800-5CBC-4AE1-9E4E-583282D2FC9D}" srcOrd="0" destOrd="0" presId="urn:microsoft.com/office/officeart/2005/8/layout/orgChart1"/>
    <dgm:cxn modelId="{A9BCAFDE-B5AC-425A-A093-3EB85E55F196}" type="presOf" srcId="{8D955C6F-30A7-4EC8-A2DB-07FA97A5893D}" destId="{55D374F3-093B-415F-90B6-4B97DFC9EF1A}" srcOrd="0" destOrd="0" presId="urn:microsoft.com/office/officeart/2005/8/layout/orgChart1"/>
    <dgm:cxn modelId="{7DC18200-10AA-4E9F-A6AF-F287999D0AB5}" type="presOf" srcId="{2497E436-5C98-4CEA-B824-329E53AEF101}" destId="{7CF12816-CC96-4B95-BB44-1BCE7FBAF099}" srcOrd="0" destOrd="0" presId="urn:microsoft.com/office/officeart/2005/8/layout/orgChart1"/>
    <dgm:cxn modelId="{AE6DF27F-0F39-43DF-B84D-1189FA85053C}" type="presOf" srcId="{05BBF783-3E2F-4D21-829C-F1C8947F27E5}" destId="{0CF0A883-55F9-4F85-AECD-99884622255A}" srcOrd="0" destOrd="0" presId="urn:microsoft.com/office/officeart/2005/8/layout/orgChart1"/>
    <dgm:cxn modelId="{2FE2D613-6E62-440B-B9C9-AF296B39D37A}" type="presOf" srcId="{E1936DBE-3743-4FA3-B49C-92932228DD10}" destId="{44988384-210C-4E95-9738-BBD317E98538}" srcOrd="1" destOrd="0" presId="urn:microsoft.com/office/officeart/2005/8/layout/orgChart1"/>
    <dgm:cxn modelId="{86C47B86-C859-46FD-97F9-0968FC544A67}" type="presOf" srcId="{FDD7CB02-89CA-4959-9067-E7E547D5C4C0}" destId="{976CAB42-30E7-4324-87FF-ED52C9580A5A}" srcOrd="0" destOrd="0" presId="urn:microsoft.com/office/officeart/2005/8/layout/orgChart1"/>
    <dgm:cxn modelId="{AA663DCA-0CFC-43B3-AAF5-0A196114F7CE}" type="presOf" srcId="{BB762568-564C-47E2-9D7A-A7A602096C17}" destId="{DE5304D8-207A-4DF6-AB4E-9FD49A8B708E}" srcOrd="0" destOrd="0" presId="urn:microsoft.com/office/officeart/2005/8/layout/orgChart1"/>
    <dgm:cxn modelId="{F716BEDA-19C7-45A3-A44A-2A3C000BD697}" srcId="{E1936DBE-3743-4FA3-B49C-92932228DD10}" destId="{9DD05FE8-FB52-4C1E-8581-6A54EEEF5DD4}" srcOrd="1" destOrd="0" parTransId="{BB762568-564C-47E2-9D7A-A7A602096C17}" sibTransId="{EBA2271D-E907-4BF9-9032-8AD46F5C3DFC}"/>
    <dgm:cxn modelId="{54031EFE-D06F-4DE2-AB15-D6F26AC6274A}" type="presOf" srcId="{A6F18FAD-1047-4A8D-803D-3FEBF3B98BC3}" destId="{B5251995-1963-440C-8811-FE4BD621F6FC}" srcOrd="0" destOrd="0" presId="urn:microsoft.com/office/officeart/2005/8/layout/orgChart1"/>
    <dgm:cxn modelId="{808E3832-DC57-46FC-9DD8-BE80A43A526A}" srcId="{E1936DBE-3743-4FA3-B49C-92932228DD10}" destId="{2497E436-5C98-4CEA-B824-329E53AEF101}" srcOrd="0" destOrd="0" parTransId="{A6F18FAD-1047-4A8D-803D-3FEBF3B98BC3}" sibTransId="{0416C7C1-8A8C-41B1-A39C-7F2BAEDC5375}"/>
    <dgm:cxn modelId="{8F7621C6-4CBB-4527-95A9-37D567E0A1CC}" srcId="{2497E436-5C98-4CEA-B824-329E53AEF101}" destId="{AA52A429-E863-4B39-A6D8-055C4697BC44}" srcOrd="0" destOrd="0" parTransId="{650269F7-055F-403C-822C-E46E4167A0EC}" sibTransId="{5C7B1F1D-11AB-4B1C-96DA-37A47A867F18}"/>
    <dgm:cxn modelId="{B8F11CE6-E4D5-4852-AABC-046768327ACA}" type="presOf" srcId="{07C65CB7-EF6D-4C63-96AF-CAB7D093A19F}" destId="{F59C6F05-AA06-4143-B055-A9F5481203E2}" srcOrd="0" destOrd="0" presId="urn:microsoft.com/office/officeart/2005/8/layout/orgChart1"/>
    <dgm:cxn modelId="{AB39A615-4B62-46FF-AD90-B1B02FEF69D6}" type="presOf" srcId="{FE7A0964-5BF8-4C07-9B21-2985D49EC31B}" destId="{C2B7C3A8-9653-4732-90DF-8B0EDED9E594}" srcOrd="0" destOrd="0" presId="urn:microsoft.com/office/officeart/2005/8/layout/orgChart1"/>
    <dgm:cxn modelId="{D792E024-E492-45B2-9774-2655E9EB6618}" type="presOf" srcId="{AA52A429-E863-4B39-A6D8-055C4697BC44}" destId="{FA763705-9CFA-4C08-9A2A-8FB156C68100}" srcOrd="0" destOrd="0" presId="urn:microsoft.com/office/officeart/2005/8/layout/orgChart1"/>
    <dgm:cxn modelId="{4F81B8D5-242B-4B1C-98E4-19096BFAECF9}" type="presOf" srcId="{E1936DBE-3743-4FA3-B49C-92932228DD10}" destId="{BB4ECBDF-ADBE-405D-94F6-F904C7A6842E}" srcOrd="0" destOrd="0" presId="urn:microsoft.com/office/officeart/2005/8/layout/orgChart1"/>
    <dgm:cxn modelId="{C81DB0F6-490C-4CEB-8303-FEB17805FEAD}" type="presOf" srcId="{FDD7CB02-89CA-4959-9067-E7E547D5C4C0}" destId="{B519ED32-0913-4994-9574-FEBF9B33A791}" srcOrd="1" destOrd="0" presId="urn:microsoft.com/office/officeart/2005/8/layout/orgChart1"/>
    <dgm:cxn modelId="{178866D4-DC9B-4371-AA49-44DB7DC3244D}" srcId="{9DD05FE8-FB52-4C1E-8581-6A54EEEF5DD4}" destId="{FDD7CB02-89CA-4959-9067-E7E547D5C4C0}" srcOrd="0" destOrd="0" parTransId="{07C65CB7-EF6D-4C63-96AF-CAB7D093A19F}" sibTransId="{C915646F-46C7-4D66-BFB5-B6D961B37E8B}"/>
    <dgm:cxn modelId="{2F574D44-65AF-4F0F-BC15-0FDA8952E822}" srcId="{8D955C6F-30A7-4EC8-A2DB-07FA97A5893D}" destId="{EB057A91-F413-4003-BF93-CE41EECAFE02}" srcOrd="0" destOrd="0" parTransId="{5FCCDE50-19F4-4DE3-91BF-ACD2354A1461}" sibTransId="{F824C569-8036-4EE6-812F-1C5C4178257C}"/>
    <dgm:cxn modelId="{ADDDF088-D445-4E4E-875B-6FE045EF0C43}" type="presOf" srcId="{9DD05FE8-FB52-4C1E-8581-6A54EEEF5DD4}" destId="{24189577-F272-47E9-B448-06E86C8482F7}" srcOrd="0" destOrd="0" presId="urn:microsoft.com/office/officeart/2005/8/layout/orgChart1"/>
    <dgm:cxn modelId="{83BABE14-DC91-47B4-9A3F-08B1E886BE9A}" type="presOf" srcId="{5FCCDE50-19F4-4DE3-91BF-ACD2354A1461}" destId="{EAA65D77-7564-4F9F-9C00-A10F4D63F466}" srcOrd="0" destOrd="0" presId="urn:microsoft.com/office/officeart/2005/8/layout/orgChart1"/>
    <dgm:cxn modelId="{6FEF470D-DFF2-4ACC-B076-91A4A56783B6}" type="presOf" srcId="{2497E436-5C98-4CEA-B824-329E53AEF101}" destId="{149B5D1A-E292-4B94-8C3D-D1A4C79D39E3}" srcOrd="1" destOrd="0" presId="urn:microsoft.com/office/officeart/2005/8/layout/orgChart1"/>
    <dgm:cxn modelId="{A64EF453-51E7-4E4F-871E-7B645C938E19}" type="presOf" srcId="{8D955C6F-30A7-4EC8-A2DB-07FA97A5893D}" destId="{D070B302-FE57-466B-808D-CA6970BB907C}" srcOrd="1" destOrd="0" presId="urn:microsoft.com/office/officeart/2005/8/layout/orgChart1"/>
    <dgm:cxn modelId="{1589B3BD-8C75-435F-AB5A-A9E04ED5D2FF}" srcId="{FE7A0964-5BF8-4C07-9B21-2985D49EC31B}" destId="{E1936DBE-3743-4FA3-B49C-92932228DD10}" srcOrd="0" destOrd="0" parTransId="{DF39B4BC-DA6A-4E33-B1FA-C6D168E3F685}" sibTransId="{135DB1AF-93AF-49B1-BD36-730863478741}"/>
    <dgm:cxn modelId="{1BC39D90-AA0A-4D3A-88C8-E8B112FC4CB3}" srcId="{E1936DBE-3743-4FA3-B49C-92932228DD10}" destId="{8D955C6F-30A7-4EC8-A2DB-07FA97A5893D}" srcOrd="2" destOrd="0" parTransId="{05BBF783-3E2F-4D21-829C-F1C8947F27E5}" sibTransId="{9C1BE3E3-3C9C-4817-BB48-543F5DA32291}"/>
    <dgm:cxn modelId="{03A51CD5-5766-44F0-B5A2-EA1F6C952CED}" type="presOf" srcId="{EB057A91-F413-4003-BF93-CE41EECAFE02}" destId="{9D055C23-F4EE-42E3-B12B-37BCF92774C4}" srcOrd="1" destOrd="0" presId="urn:microsoft.com/office/officeart/2005/8/layout/orgChart1"/>
    <dgm:cxn modelId="{2CC555A1-1380-4A4D-B66C-CB9F7952C4F8}" type="presOf" srcId="{AA52A429-E863-4B39-A6D8-055C4697BC44}" destId="{404B1CC2-13ED-4594-B907-FFC4D907BB47}" srcOrd="1" destOrd="0" presId="urn:microsoft.com/office/officeart/2005/8/layout/orgChart1"/>
    <dgm:cxn modelId="{611D6D6D-F826-47D3-AD29-1D7AA12BE543}" type="presOf" srcId="{9DD05FE8-FB52-4C1E-8581-6A54EEEF5DD4}" destId="{15CAB489-4808-4BFD-8325-44EDFFCBDC92}" srcOrd="1" destOrd="0" presId="urn:microsoft.com/office/officeart/2005/8/layout/orgChart1"/>
    <dgm:cxn modelId="{2D1B1C90-6852-4886-AE5E-CAD5DD44B7BE}" type="presOf" srcId="{EB057A91-F413-4003-BF93-CE41EECAFE02}" destId="{B354F01B-CB80-41F1-8C95-3463A2F8E75B}" srcOrd="0" destOrd="0" presId="urn:microsoft.com/office/officeart/2005/8/layout/orgChart1"/>
    <dgm:cxn modelId="{EDF2C7D4-8FE4-4755-8AB4-AD855E740E97}" type="presParOf" srcId="{C2B7C3A8-9653-4732-90DF-8B0EDED9E594}" destId="{ED930DA5-C672-4390-9FC8-337191306015}" srcOrd="0" destOrd="0" presId="urn:microsoft.com/office/officeart/2005/8/layout/orgChart1"/>
    <dgm:cxn modelId="{A4642F7F-48B5-450C-BCC6-4869597501E0}" type="presParOf" srcId="{ED930DA5-C672-4390-9FC8-337191306015}" destId="{D2C8AB88-73FD-46E5-9E58-D174CAC54CC4}" srcOrd="0" destOrd="0" presId="urn:microsoft.com/office/officeart/2005/8/layout/orgChart1"/>
    <dgm:cxn modelId="{1C10ED8B-5262-4623-B928-2A2D76706FF4}" type="presParOf" srcId="{D2C8AB88-73FD-46E5-9E58-D174CAC54CC4}" destId="{BB4ECBDF-ADBE-405D-94F6-F904C7A6842E}" srcOrd="0" destOrd="0" presId="urn:microsoft.com/office/officeart/2005/8/layout/orgChart1"/>
    <dgm:cxn modelId="{01759ACF-12CC-4B4F-9BB5-F932CD364B80}" type="presParOf" srcId="{D2C8AB88-73FD-46E5-9E58-D174CAC54CC4}" destId="{44988384-210C-4E95-9738-BBD317E98538}" srcOrd="1" destOrd="0" presId="urn:microsoft.com/office/officeart/2005/8/layout/orgChart1"/>
    <dgm:cxn modelId="{D479754E-D713-4D07-9806-E37DDA06ED84}" type="presParOf" srcId="{ED930DA5-C672-4390-9FC8-337191306015}" destId="{D19B2E06-6AE1-4F51-B8EB-43036CB9CD03}" srcOrd="1" destOrd="0" presId="urn:microsoft.com/office/officeart/2005/8/layout/orgChart1"/>
    <dgm:cxn modelId="{C39E4160-4F78-4C94-BED1-22C213AB9326}" type="presParOf" srcId="{D19B2E06-6AE1-4F51-B8EB-43036CB9CD03}" destId="{B5251995-1963-440C-8811-FE4BD621F6FC}" srcOrd="0" destOrd="0" presId="urn:microsoft.com/office/officeart/2005/8/layout/orgChart1"/>
    <dgm:cxn modelId="{839FE93E-F8FD-45CE-A03D-829DC72B1C90}" type="presParOf" srcId="{D19B2E06-6AE1-4F51-B8EB-43036CB9CD03}" destId="{D072263F-3E18-4B2F-8344-B7E6B54F8CED}" srcOrd="1" destOrd="0" presId="urn:microsoft.com/office/officeart/2005/8/layout/orgChart1"/>
    <dgm:cxn modelId="{B3779FD3-8F6E-4A91-A9CE-CC5192E3B83F}" type="presParOf" srcId="{D072263F-3E18-4B2F-8344-B7E6B54F8CED}" destId="{EAB7537C-D7E2-480D-A363-8F7FA0A3DF6A}" srcOrd="0" destOrd="0" presId="urn:microsoft.com/office/officeart/2005/8/layout/orgChart1"/>
    <dgm:cxn modelId="{AE7B3D33-FF7B-4223-A3B8-E9AA65674DEF}" type="presParOf" srcId="{EAB7537C-D7E2-480D-A363-8F7FA0A3DF6A}" destId="{7CF12816-CC96-4B95-BB44-1BCE7FBAF099}" srcOrd="0" destOrd="0" presId="urn:microsoft.com/office/officeart/2005/8/layout/orgChart1"/>
    <dgm:cxn modelId="{FD1E16A7-F519-423E-B3F9-F55CE31A7523}" type="presParOf" srcId="{EAB7537C-D7E2-480D-A363-8F7FA0A3DF6A}" destId="{149B5D1A-E292-4B94-8C3D-D1A4C79D39E3}" srcOrd="1" destOrd="0" presId="urn:microsoft.com/office/officeart/2005/8/layout/orgChart1"/>
    <dgm:cxn modelId="{4668F31D-08C4-4238-A72C-2D4FB358D4F4}" type="presParOf" srcId="{D072263F-3E18-4B2F-8344-B7E6B54F8CED}" destId="{9C124878-895A-4545-8282-3D2962C5F5B2}" srcOrd="1" destOrd="0" presId="urn:microsoft.com/office/officeart/2005/8/layout/orgChart1"/>
    <dgm:cxn modelId="{D74D5D23-13BA-4EC1-B7AC-C46546973535}" type="presParOf" srcId="{9C124878-895A-4545-8282-3D2962C5F5B2}" destId="{3965B800-5CBC-4AE1-9E4E-583282D2FC9D}" srcOrd="0" destOrd="0" presId="urn:microsoft.com/office/officeart/2005/8/layout/orgChart1"/>
    <dgm:cxn modelId="{6AA791BC-5DBE-4F1F-B959-CF01CE016668}" type="presParOf" srcId="{9C124878-895A-4545-8282-3D2962C5F5B2}" destId="{4D24CDF0-BFE3-4C99-9337-E11D2E94E0F3}" srcOrd="1" destOrd="0" presId="urn:microsoft.com/office/officeart/2005/8/layout/orgChart1"/>
    <dgm:cxn modelId="{F21A2ADA-3351-4EAE-8CA9-8352C81FF29B}" type="presParOf" srcId="{4D24CDF0-BFE3-4C99-9337-E11D2E94E0F3}" destId="{9B398149-98E0-46D7-BC2B-9F6A9ACD83F2}" srcOrd="0" destOrd="0" presId="urn:microsoft.com/office/officeart/2005/8/layout/orgChart1"/>
    <dgm:cxn modelId="{0ED90D0F-119F-48F9-89AB-A2542BD597B8}" type="presParOf" srcId="{9B398149-98E0-46D7-BC2B-9F6A9ACD83F2}" destId="{FA763705-9CFA-4C08-9A2A-8FB156C68100}" srcOrd="0" destOrd="0" presId="urn:microsoft.com/office/officeart/2005/8/layout/orgChart1"/>
    <dgm:cxn modelId="{2907520A-1A55-488A-8087-A76E7E90BC90}" type="presParOf" srcId="{9B398149-98E0-46D7-BC2B-9F6A9ACD83F2}" destId="{404B1CC2-13ED-4594-B907-FFC4D907BB47}" srcOrd="1" destOrd="0" presId="urn:microsoft.com/office/officeart/2005/8/layout/orgChart1"/>
    <dgm:cxn modelId="{616208D1-D5A9-4889-9B82-648514534415}" type="presParOf" srcId="{4D24CDF0-BFE3-4C99-9337-E11D2E94E0F3}" destId="{AE1F23E3-4C27-426D-A758-2BFF8771F50A}" srcOrd="1" destOrd="0" presId="urn:microsoft.com/office/officeart/2005/8/layout/orgChart1"/>
    <dgm:cxn modelId="{AB68D5C0-43BC-4623-B61A-2007AA260E4E}" type="presParOf" srcId="{4D24CDF0-BFE3-4C99-9337-E11D2E94E0F3}" destId="{31220C45-18E6-48DF-955C-DA61765B52B0}" srcOrd="2" destOrd="0" presId="urn:microsoft.com/office/officeart/2005/8/layout/orgChart1"/>
    <dgm:cxn modelId="{62105E32-6FF8-4348-B931-8EEFA40580A2}" type="presParOf" srcId="{D072263F-3E18-4B2F-8344-B7E6B54F8CED}" destId="{18FA3DE5-D017-4DB4-AE84-EE275A5A06A9}" srcOrd="2" destOrd="0" presId="urn:microsoft.com/office/officeart/2005/8/layout/orgChart1"/>
    <dgm:cxn modelId="{B5BE6252-28DF-4DDC-9814-2C6E173E1F60}" type="presParOf" srcId="{D19B2E06-6AE1-4F51-B8EB-43036CB9CD03}" destId="{DE5304D8-207A-4DF6-AB4E-9FD49A8B708E}" srcOrd="2" destOrd="0" presId="urn:microsoft.com/office/officeart/2005/8/layout/orgChart1"/>
    <dgm:cxn modelId="{47E5EFB7-92A3-4F23-B185-BED2B4EFC924}" type="presParOf" srcId="{D19B2E06-6AE1-4F51-B8EB-43036CB9CD03}" destId="{23A028D7-4546-4605-B9CC-06128F4056A6}" srcOrd="3" destOrd="0" presId="urn:microsoft.com/office/officeart/2005/8/layout/orgChart1"/>
    <dgm:cxn modelId="{EFB36D74-0BD3-4B23-96E3-70DB965E8076}" type="presParOf" srcId="{23A028D7-4546-4605-B9CC-06128F4056A6}" destId="{9F003AB6-0E40-4D43-8BE3-8FCC95FC389D}" srcOrd="0" destOrd="0" presId="urn:microsoft.com/office/officeart/2005/8/layout/orgChart1"/>
    <dgm:cxn modelId="{25DA8FA7-ACDC-45B1-8C91-82EB1453485B}" type="presParOf" srcId="{9F003AB6-0E40-4D43-8BE3-8FCC95FC389D}" destId="{24189577-F272-47E9-B448-06E86C8482F7}" srcOrd="0" destOrd="0" presId="urn:microsoft.com/office/officeart/2005/8/layout/orgChart1"/>
    <dgm:cxn modelId="{A10EDF06-6564-4625-92FB-C48FFB41480F}" type="presParOf" srcId="{9F003AB6-0E40-4D43-8BE3-8FCC95FC389D}" destId="{15CAB489-4808-4BFD-8325-44EDFFCBDC92}" srcOrd="1" destOrd="0" presId="urn:microsoft.com/office/officeart/2005/8/layout/orgChart1"/>
    <dgm:cxn modelId="{36424866-BF4E-4825-987C-F8AF71103618}" type="presParOf" srcId="{23A028D7-4546-4605-B9CC-06128F4056A6}" destId="{2CA58469-4241-4ED5-8AAB-2363E51A1214}" srcOrd="1" destOrd="0" presId="urn:microsoft.com/office/officeart/2005/8/layout/orgChart1"/>
    <dgm:cxn modelId="{40E89F84-63CA-437B-BA22-E859571E0E32}" type="presParOf" srcId="{2CA58469-4241-4ED5-8AAB-2363E51A1214}" destId="{F59C6F05-AA06-4143-B055-A9F5481203E2}" srcOrd="0" destOrd="0" presId="urn:microsoft.com/office/officeart/2005/8/layout/orgChart1"/>
    <dgm:cxn modelId="{24548CCB-3903-4EEF-9366-6FDAD24FDC1F}" type="presParOf" srcId="{2CA58469-4241-4ED5-8AAB-2363E51A1214}" destId="{AD32BDB8-D79A-47DA-B6FC-3B770CFB4269}" srcOrd="1" destOrd="0" presId="urn:microsoft.com/office/officeart/2005/8/layout/orgChart1"/>
    <dgm:cxn modelId="{A0DA5763-B17A-4987-A9EB-5C6B6C4A235F}" type="presParOf" srcId="{AD32BDB8-D79A-47DA-B6FC-3B770CFB4269}" destId="{1848AE57-1936-4182-AA0C-3273FB3642F5}" srcOrd="0" destOrd="0" presId="urn:microsoft.com/office/officeart/2005/8/layout/orgChart1"/>
    <dgm:cxn modelId="{14A3AEB5-E1FF-463D-A599-70040E3217B4}" type="presParOf" srcId="{1848AE57-1936-4182-AA0C-3273FB3642F5}" destId="{976CAB42-30E7-4324-87FF-ED52C9580A5A}" srcOrd="0" destOrd="0" presId="urn:microsoft.com/office/officeart/2005/8/layout/orgChart1"/>
    <dgm:cxn modelId="{487974D4-24BD-44CD-AA51-B646AE25EDEE}" type="presParOf" srcId="{1848AE57-1936-4182-AA0C-3273FB3642F5}" destId="{B519ED32-0913-4994-9574-FEBF9B33A791}" srcOrd="1" destOrd="0" presId="urn:microsoft.com/office/officeart/2005/8/layout/orgChart1"/>
    <dgm:cxn modelId="{6823728B-C949-40FF-A6CD-999DE14FFA89}" type="presParOf" srcId="{AD32BDB8-D79A-47DA-B6FC-3B770CFB4269}" destId="{B66A5400-0AB9-4480-874D-4EAA7588ABC5}" srcOrd="1" destOrd="0" presId="urn:microsoft.com/office/officeart/2005/8/layout/orgChart1"/>
    <dgm:cxn modelId="{41E678ED-3289-4F73-A180-E75D6AAEE150}" type="presParOf" srcId="{AD32BDB8-D79A-47DA-B6FC-3B770CFB4269}" destId="{64E1FA94-08AD-4352-82B5-FC9618BBB4A9}" srcOrd="2" destOrd="0" presId="urn:microsoft.com/office/officeart/2005/8/layout/orgChart1"/>
    <dgm:cxn modelId="{0BCCDC1D-9BC4-4728-8C20-4DDC20382ED3}" type="presParOf" srcId="{23A028D7-4546-4605-B9CC-06128F4056A6}" destId="{61513FC2-2C6A-464F-A4CF-E6F7BD3599E4}" srcOrd="2" destOrd="0" presId="urn:microsoft.com/office/officeart/2005/8/layout/orgChart1"/>
    <dgm:cxn modelId="{112CF3EA-F1D8-4521-BEF3-24C56C25ADCA}" type="presParOf" srcId="{D19B2E06-6AE1-4F51-B8EB-43036CB9CD03}" destId="{0CF0A883-55F9-4F85-AECD-99884622255A}" srcOrd="4" destOrd="0" presId="urn:microsoft.com/office/officeart/2005/8/layout/orgChart1"/>
    <dgm:cxn modelId="{6323EC42-36A2-4852-8504-0460CB038453}" type="presParOf" srcId="{D19B2E06-6AE1-4F51-B8EB-43036CB9CD03}" destId="{58218A53-67A0-4BFC-BA40-D90EE6DC9C36}" srcOrd="5" destOrd="0" presId="urn:microsoft.com/office/officeart/2005/8/layout/orgChart1"/>
    <dgm:cxn modelId="{7A51F0FC-0893-4F81-AF01-7E71309AF765}" type="presParOf" srcId="{58218A53-67A0-4BFC-BA40-D90EE6DC9C36}" destId="{B812E949-AF27-49EA-8F9D-C266E5F35D28}" srcOrd="0" destOrd="0" presId="urn:microsoft.com/office/officeart/2005/8/layout/orgChart1"/>
    <dgm:cxn modelId="{74422DF7-EB81-443B-A092-802B4A1C9590}" type="presParOf" srcId="{B812E949-AF27-49EA-8F9D-C266E5F35D28}" destId="{55D374F3-093B-415F-90B6-4B97DFC9EF1A}" srcOrd="0" destOrd="0" presId="urn:microsoft.com/office/officeart/2005/8/layout/orgChart1"/>
    <dgm:cxn modelId="{71783D1E-2777-41F2-8C46-6F2850ABC3E6}" type="presParOf" srcId="{B812E949-AF27-49EA-8F9D-C266E5F35D28}" destId="{D070B302-FE57-466B-808D-CA6970BB907C}" srcOrd="1" destOrd="0" presId="urn:microsoft.com/office/officeart/2005/8/layout/orgChart1"/>
    <dgm:cxn modelId="{4C5E03A3-DD5F-4F6C-AEE8-9B331924335B}" type="presParOf" srcId="{58218A53-67A0-4BFC-BA40-D90EE6DC9C36}" destId="{0FE3247F-0CE2-4DAE-A7E1-AC82814FD202}" srcOrd="1" destOrd="0" presId="urn:microsoft.com/office/officeart/2005/8/layout/orgChart1"/>
    <dgm:cxn modelId="{9896CC3A-F51E-4E83-932F-443770CA1710}" type="presParOf" srcId="{0FE3247F-0CE2-4DAE-A7E1-AC82814FD202}" destId="{EAA65D77-7564-4F9F-9C00-A10F4D63F466}" srcOrd="0" destOrd="0" presId="urn:microsoft.com/office/officeart/2005/8/layout/orgChart1"/>
    <dgm:cxn modelId="{4AA31724-954B-4F69-9591-437FEB078C15}" type="presParOf" srcId="{0FE3247F-0CE2-4DAE-A7E1-AC82814FD202}" destId="{58FC6537-B26D-4895-B4FB-A25922D04FD4}" srcOrd="1" destOrd="0" presId="urn:microsoft.com/office/officeart/2005/8/layout/orgChart1"/>
    <dgm:cxn modelId="{3A99E970-8E6B-4833-A729-4DA6CCE12F09}" type="presParOf" srcId="{58FC6537-B26D-4895-B4FB-A25922D04FD4}" destId="{3E244158-CA6C-422A-9262-57692A6E789C}" srcOrd="0" destOrd="0" presId="urn:microsoft.com/office/officeart/2005/8/layout/orgChart1"/>
    <dgm:cxn modelId="{589888E3-792B-486A-9C87-224A0B7659CD}" type="presParOf" srcId="{3E244158-CA6C-422A-9262-57692A6E789C}" destId="{B354F01B-CB80-41F1-8C95-3463A2F8E75B}" srcOrd="0" destOrd="0" presId="urn:microsoft.com/office/officeart/2005/8/layout/orgChart1"/>
    <dgm:cxn modelId="{FF1306C0-5A73-4BD6-B0F3-160879B8B395}" type="presParOf" srcId="{3E244158-CA6C-422A-9262-57692A6E789C}" destId="{9D055C23-F4EE-42E3-B12B-37BCF92774C4}" srcOrd="1" destOrd="0" presId="urn:microsoft.com/office/officeart/2005/8/layout/orgChart1"/>
    <dgm:cxn modelId="{6E5E32BC-A0A3-47C0-8463-C757F8B2A3C8}" type="presParOf" srcId="{58FC6537-B26D-4895-B4FB-A25922D04FD4}" destId="{BA9E7199-AF14-46CA-893C-F243AEA37673}" srcOrd="1" destOrd="0" presId="urn:microsoft.com/office/officeart/2005/8/layout/orgChart1"/>
    <dgm:cxn modelId="{9145ABFA-D000-48F9-AEBA-5E9DFD98F0AC}" type="presParOf" srcId="{58FC6537-B26D-4895-B4FB-A25922D04FD4}" destId="{9224CF58-29BD-4124-B3A1-EB02C4A5951D}" srcOrd="2" destOrd="0" presId="urn:microsoft.com/office/officeart/2005/8/layout/orgChart1"/>
    <dgm:cxn modelId="{0E852A05-2F0E-4EF4-8223-8A745BA7815D}" type="presParOf" srcId="{58218A53-67A0-4BFC-BA40-D90EE6DC9C36}" destId="{946C1115-576A-46AF-9920-3174995CA549}" srcOrd="2" destOrd="0" presId="urn:microsoft.com/office/officeart/2005/8/layout/orgChart1"/>
    <dgm:cxn modelId="{DD7FF3A4-5627-4A6C-BDE2-B0DE22CD6A68}" type="presParOf" srcId="{ED930DA5-C672-4390-9FC8-337191306015}" destId="{5CCB87C2-C182-4F4D-9474-D0863FBA4E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D8CC87-17DB-4A1C-984A-53899AE47FFD}" type="doc">
      <dgm:prSet loTypeId="urn:microsoft.com/office/officeart/2005/8/layout/process4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57EC745-B2CC-45A5-A8B5-433B0149D8EA}">
      <dgm:prSet phldrT="[Текст]" custT="1"/>
      <dgm:spPr/>
      <dgm:t>
        <a:bodyPr/>
        <a:lstStyle/>
        <a:p>
          <a:r>
            <a:rPr lang="uk-UA" sz="18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Сьогоднішня зміна освітньої парадигми вимагає нового змісту, підходів, форм, поведінки й педагогічного менталітету здійснення навчально-виховного процесу в гімназії</a:t>
          </a:r>
          <a:endParaRPr lang="ru-RU" sz="1800" b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5BBD40-19DC-49A6-A033-0310D30E7173}" type="parTrans" cxnId="{91155485-A543-4629-898D-BD3511C0BC87}">
      <dgm:prSet/>
      <dgm:spPr/>
      <dgm:t>
        <a:bodyPr/>
        <a:lstStyle/>
        <a:p>
          <a:endParaRPr lang="ru-RU"/>
        </a:p>
      </dgm:t>
    </dgm:pt>
    <dgm:pt modelId="{495FD015-2E32-402A-A429-F4A19A9CDF7B}" type="sibTrans" cxnId="{91155485-A543-4629-898D-BD3511C0BC87}">
      <dgm:prSet/>
      <dgm:spPr/>
      <dgm:t>
        <a:bodyPr/>
        <a:lstStyle/>
        <a:p>
          <a:endParaRPr lang="ru-RU"/>
        </a:p>
      </dgm:t>
    </dgm:pt>
    <dgm:pt modelId="{516F8F83-D13D-409B-9653-47A072B6F15C}">
      <dgm:prSet phldrT="[Текст]" custT="1"/>
      <dgm:spPr/>
      <dgm:t>
        <a:bodyPr/>
        <a:lstStyle/>
        <a:p>
          <a:r>
            <a:rPr lang="uk-UA" sz="18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Новий етап розвитку суспільства вимагає від особистості відповідального ставлення до життя, компетентності при вирішенні складних життєвих проблем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6E4A28-6460-4CE6-975B-104AB3EDE31C}" type="parTrans" cxnId="{1CC5B549-43EF-489A-B5D2-95B72ED406E2}">
      <dgm:prSet/>
      <dgm:spPr/>
      <dgm:t>
        <a:bodyPr/>
        <a:lstStyle/>
        <a:p>
          <a:endParaRPr lang="ru-RU"/>
        </a:p>
      </dgm:t>
    </dgm:pt>
    <dgm:pt modelId="{6E330B91-B892-4B11-A399-BE32E529DD93}" type="sibTrans" cxnId="{1CC5B549-43EF-489A-B5D2-95B72ED406E2}">
      <dgm:prSet/>
      <dgm:spPr/>
      <dgm:t>
        <a:bodyPr/>
        <a:lstStyle/>
        <a:p>
          <a:endParaRPr lang="ru-RU"/>
        </a:p>
      </dgm:t>
    </dgm:pt>
    <dgm:pt modelId="{06F58EFD-B58E-4578-9063-4532CC078AAA}">
      <dgm:prSet phldrT="[Текст]" custT="1"/>
      <dgm:spPr/>
      <dgm:t>
        <a:bodyPr/>
        <a:lstStyle/>
        <a:p>
          <a:r>
            <a:rPr lang="uk-UA" sz="18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Першочергове завдання гімназії - не накопичення дитиною інформації, а розвиток мислення, вміння аналізувати ситуацію, планувати результати, самостійно здобувати й переробляти інформацію, перетворювати знання на інструмент пізнання інших видів діяльності, уміння конструктивно взаємодіяти з іншими</a:t>
          </a:r>
          <a:endParaRPr lang="uk-UA" sz="18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4C5278-7977-4099-94D8-04483BAFD4DA}" type="parTrans" cxnId="{FF926EDC-0967-4100-A68B-B93D11836A2A}">
      <dgm:prSet/>
      <dgm:spPr/>
      <dgm:t>
        <a:bodyPr/>
        <a:lstStyle/>
        <a:p>
          <a:endParaRPr lang="ru-RU"/>
        </a:p>
      </dgm:t>
    </dgm:pt>
    <dgm:pt modelId="{C8FEC114-3747-469D-82CC-5F56BCC382B4}" type="sibTrans" cxnId="{FF926EDC-0967-4100-A68B-B93D11836A2A}">
      <dgm:prSet/>
      <dgm:spPr/>
      <dgm:t>
        <a:bodyPr/>
        <a:lstStyle/>
        <a:p>
          <a:endParaRPr lang="ru-RU"/>
        </a:p>
      </dgm:t>
    </dgm:pt>
    <dgm:pt modelId="{3885788C-04C1-41E8-9DE3-A22FB439899D}">
      <dgm:prSet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Управління НВП на засадах </a:t>
          </a:r>
          <a:r>
            <a:rPr lang="uk-UA" sz="18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</a:t>
          </a:r>
          <a:r>
            <a:rPr lang="uk-UA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– зорієнтованої педагогіки 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5F8F9F-C13F-4009-89E0-C2D74E7D16F4}" type="parTrans" cxnId="{FE709799-79B5-4A73-BBEC-0F783A6DFD48}">
      <dgm:prSet/>
      <dgm:spPr/>
      <dgm:t>
        <a:bodyPr/>
        <a:lstStyle/>
        <a:p>
          <a:endParaRPr lang="ru-RU"/>
        </a:p>
      </dgm:t>
    </dgm:pt>
    <dgm:pt modelId="{8F0B005B-246E-47DB-9D08-F4FD49FC9323}" type="sibTrans" cxnId="{FE709799-79B5-4A73-BBEC-0F783A6DFD48}">
      <dgm:prSet/>
      <dgm:spPr/>
      <dgm:t>
        <a:bodyPr/>
        <a:lstStyle/>
        <a:p>
          <a:endParaRPr lang="ru-RU"/>
        </a:p>
      </dgm:t>
    </dgm:pt>
    <dgm:pt modelId="{4BCE83A6-E61B-4D57-9C16-9CE27F1F3710}" type="pres">
      <dgm:prSet presAssocID="{F7D8CC87-17DB-4A1C-984A-53899AE47F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63189C-7DB7-4D80-88E3-ECC0FE9FF20F}" type="pres">
      <dgm:prSet presAssocID="{3885788C-04C1-41E8-9DE3-A22FB439899D}" presName="boxAndChildren" presStyleCnt="0"/>
      <dgm:spPr/>
    </dgm:pt>
    <dgm:pt modelId="{02E29486-B1B6-41D1-9C78-66CDA7B545C2}" type="pres">
      <dgm:prSet presAssocID="{3885788C-04C1-41E8-9DE3-A22FB439899D}" presName="parentTextBox" presStyleLbl="node1" presStyleIdx="0" presStyleCnt="4"/>
      <dgm:spPr>
        <a:prstGeom prst="flowChartTerminator">
          <a:avLst/>
        </a:prstGeom>
      </dgm:spPr>
      <dgm:t>
        <a:bodyPr/>
        <a:lstStyle/>
        <a:p>
          <a:endParaRPr lang="ru-RU"/>
        </a:p>
      </dgm:t>
    </dgm:pt>
    <dgm:pt modelId="{4A2B3D0A-D62C-4148-99D5-C3A68C733EA1}" type="pres">
      <dgm:prSet presAssocID="{C8FEC114-3747-469D-82CC-5F56BCC382B4}" presName="sp" presStyleCnt="0"/>
      <dgm:spPr/>
    </dgm:pt>
    <dgm:pt modelId="{E4238818-A671-4F9A-AE26-B6AF6F6AECF7}" type="pres">
      <dgm:prSet presAssocID="{06F58EFD-B58E-4578-9063-4532CC078AAA}" presName="arrowAndChildren" presStyleCnt="0"/>
      <dgm:spPr/>
    </dgm:pt>
    <dgm:pt modelId="{CD74513F-849B-47C6-99C6-D417C3D36D63}" type="pres">
      <dgm:prSet presAssocID="{06F58EFD-B58E-4578-9063-4532CC078AAA}" presName="parentTextArrow" presStyleLbl="node1" presStyleIdx="1" presStyleCnt="4" custScaleY="184716"/>
      <dgm:spPr/>
      <dgm:t>
        <a:bodyPr/>
        <a:lstStyle/>
        <a:p>
          <a:endParaRPr lang="ru-RU"/>
        </a:p>
      </dgm:t>
    </dgm:pt>
    <dgm:pt modelId="{D513512F-A05A-4D80-A477-226477292461}" type="pres">
      <dgm:prSet presAssocID="{6E330B91-B892-4B11-A399-BE32E529DD93}" presName="sp" presStyleCnt="0"/>
      <dgm:spPr/>
    </dgm:pt>
    <dgm:pt modelId="{015AFA22-03F0-4051-93B9-EC2DC3FEEF67}" type="pres">
      <dgm:prSet presAssocID="{516F8F83-D13D-409B-9653-47A072B6F15C}" presName="arrowAndChildren" presStyleCnt="0"/>
      <dgm:spPr/>
    </dgm:pt>
    <dgm:pt modelId="{090A0956-BA82-47D8-AA59-B924E57B0690}" type="pres">
      <dgm:prSet presAssocID="{516F8F83-D13D-409B-9653-47A072B6F15C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7BA8DF7E-1BFC-4DE4-9E06-9EE49081C242}" type="pres">
      <dgm:prSet presAssocID="{495FD015-2E32-402A-A429-F4A19A9CDF7B}" presName="sp" presStyleCnt="0"/>
      <dgm:spPr/>
    </dgm:pt>
    <dgm:pt modelId="{D990382F-6FBB-4ACB-8249-9619EC0FF55F}" type="pres">
      <dgm:prSet presAssocID="{B57EC745-B2CC-45A5-A8B5-433B0149D8EA}" presName="arrowAndChildren" presStyleCnt="0"/>
      <dgm:spPr/>
    </dgm:pt>
    <dgm:pt modelId="{A6771013-6566-410A-87A1-8BBF649C4329}" type="pres">
      <dgm:prSet presAssocID="{B57EC745-B2CC-45A5-A8B5-433B0149D8EA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FC97BE4F-8F5E-4F91-8302-F84F06C5B760}" type="presOf" srcId="{B57EC745-B2CC-45A5-A8B5-433B0149D8EA}" destId="{A6771013-6566-410A-87A1-8BBF649C4329}" srcOrd="0" destOrd="0" presId="urn:microsoft.com/office/officeart/2005/8/layout/process4"/>
    <dgm:cxn modelId="{91155485-A543-4629-898D-BD3511C0BC87}" srcId="{F7D8CC87-17DB-4A1C-984A-53899AE47FFD}" destId="{B57EC745-B2CC-45A5-A8B5-433B0149D8EA}" srcOrd="0" destOrd="0" parTransId="{8B5BBD40-19DC-49A6-A033-0310D30E7173}" sibTransId="{495FD015-2E32-402A-A429-F4A19A9CDF7B}"/>
    <dgm:cxn modelId="{F04E89BB-592D-4ED6-9553-0FEE129132B8}" type="presOf" srcId="{06F58EFD-B58E-4578-9063-4532CC078AAA}" destId="{CD74513F-849B-47C6-99C6-D417C3D36D63}" srcOrd="0" destOrd="0" presId="urn:microsoft.com/office/officeart/2005/8/layout/process4"/>
    <dgm:cxn modelId="{FE709799-79B5-4A73-BBEC-0F783A6DFD48}" srcId="{F7D8CC87-17DB-4A1C-984A-53899AE47FFD}" destId="{3885788C-04C1-41E8-9DE3-A22FB439899D}" srcOrd="3" destOrd="0" parTransId="{925F8F9F-C13F-4009-89E0-C2D74E7D16F4}" sibTransId="{8F0B005B-246E-47DB-9D08-F4FD49FC9323}"/>
    <dgm:cxn modelId="{FF926EDC-0967-4100-A68B-B93D11836A2A}" srcId="{F7D8CC87-17DB-4A1C-984A-53899AE47FFD}" destId="{06F58EFD-B58E-4578-9063-4532CC078AAA}" srcOrd="2" destOrd="0" parTransId="{434C5278-7977-4099-94D8-04483BAFD4DA}" sibTransId="{C8FEC114-3747-469D-82CC-5F56BCC382B4}"/>
    <dgm:cxn modelId="{F6005B73-E416-49B4-8224-57BA72E5B073}" type="presOf" srcId="{3885788C-04C1-41E8-9DE3-A22FB439899D}" destId="{02E29486-B1B6-41D1-9C78-66CDA7B545C2}" srcOrd="0" destOrd="0" presId="urn:microsoft.com/office/officeart/2005/8/layout/process4"/>
    <dgm:cxn modelId="{1CC5B549-43EF-489A-B5D2-95B72ED406E2}" srcId="{F7D8CC87-17DB-4A1C-984A-53899AE47FFD}" destId="{516F8F83-D13D-409B-9653-47A072B6F15C}" srcOrd="1" destOrd="0" parTransId="{A86E4A28-6460-4CE6-975B-104AB3EDE31C}" sibTransId="{6E330B91-B892-4B11-A399-BE32E529DD93}"/>
    <dgm:cxn modelId="{6A1D06EB-F100-4EC0-9A0A-2DE33568E5A0}" type="presOf" srcId="{516F8F83-D13D-409B-9653-47A072B6F15C}" destId="{090A0956-BA82-47D8-AA59-B924E57B0690}" srcOrd="0" destOrd="0" presId="urn:microsoft.com/office/officeart/2005/8/layout/process4"/>
    <dgm:cxn modelId="{C0B8C628-AB5E-4D67-8E13-C82DF5979CA2}" type="presOf" srcId="{F7D8CC87-17DB-4A1C-984A-53899AE47FFD}" destId="{4BCE83A6-E61B-4D57-9C16-9CE27F1F3710}" srcOrd="0" destOrd="0" presId="urn:microsoft.com/office/officeart/2005/8/layout/process4"/>
    <dgm:cxn modelId="{4F1D11D8-8E60-4670-B440-2E4987AB6F8F}" type="presParOf" srcId="{4BCE83A6-E61B-4D57-9C16-9CE27F1F3710}" destId="{A463189C-7DB7-4D80-88E3-ECC0FE9FF20F}" srcOrd="0" destOrd="0" presId="urn:microsoft.com/office/officeart/2005/8/layout/process4"/>
    <dgm:cxn modelId="{1E312593-F575-4B29-B14F-7944FF690A76}" type="presParOf" srcId="{A463189C-7DB7-4D80-88E3-ECC0FE9FF20F}" destId="{02E29486-B1B6-41D1-9C78-66CDA7B545C2}" srcOrd="0" destOrd="0" presId="urn:microsoft.com/office/officeart/2005/8/layout/process4"/>
    <dgm:cxn modelId="{F5958D6D-3525-47AF-8C8B-980BA5EB8871}" type="presParOf" srcId="{4BCE83A6-E61B-4D57-9C16-9CE27F1F3710}" destId="{4A2B3D0A-D62C-4148-99D5-C3A68C733EA1}" srcOrd="1" destOrd="0" presId="urn:microsoft.com/office/officeart/2005/8/layout/process4"/>
    <dgm:cxn modelId="{EC987B46-9C5E-4501-ADCD-7F7D479B50B8}" type="presParOf" srcId="{4BCE83A6-E61B-4D57-9C16-9CE27F1F3710}" destId="{E4238818-A671-4F9A-AE26-B6AF6F6AECF7}" srcOrd="2" destOrd="0" presId="urn:microsoft.com/office/officeart/2005/8/layout/process4"/>
    <dgm:cxn modelId="{52CC6E3F-134D-435C-822A-823C798AF607}" type="presParOf" srcId="{E4238818-A671-4F9A-AE26-B6AF6F6AECF7}" destId="{CD74513F-849B-47C6-99C6-D417C3D36D63}" srcOrd="0" destOrd="0" presId="urn:microsoft.com/office/officeart/2005/8/layout/process4"/>
    <dgm:cxn modelId="{BFDB2F3C-7D43-4B29-94B5-D54EB65C8194}" type="presParOf" srcId="{4BCE83A6-E61B-4D57-9C16-9CE27F1F3710}" destId="{D513512F-A05A-4D80-A477-226477292461}" srcOrd="3" destOrd="0" presId="urn:microsoft.com/office/officeart/2005/8/layout/process4"/>
    <dgm:cxn modelId="{A7E918C2-5429-4877-BDB6-9299DC998F05}" type="presParOf" srcId="{4BCE83A6-E61B-4D57-9C16-9CE27F1F3710}" destId="{015AFA22-03F0-4051-93B9-EC2DC3FEEF67}" srcOrd="4" destOrd="0" presId="urn:microsoft.com/office/officeart/2005/8/layout/process4"/>
    <dgm:cxn modelId="{0E736ED4-4271-46F1-BAEC-460D633821AA}" type="presParOf" srcId="{015AFA22-03F0-4051-93B9-EC2DC3FEEF67}" destId="{090A0956-BA82-47D8-AA59-B924E57B0690}" srcOrd="0" destOrd="0" presId="urn:microsoft.com/office/officeart/2005/8/layout/process4"/>
    <dgm:cxn modelId="{00716AC4-F02F-4382-B982-3A7383632F37}" type="presParOf" srcId="{4BCE83A6-E61B-4D57-9C16-9CE27F1F3710}" destId="{7BA8DF7E-1BFC-4DE4-9E06-9EE49081C242}" srcOrd="5" destOrd="0" presId="urn:microsoft.com/office/officeart/2005/8/layout/process4"/>
    <dgm:cxn modelId="{652623B4-A6F2-42C1-87BB-77108B16A2A8}" type="presParOf" srcId="{4BCE83A6-E61B-4D57-9C16-9CE27F1F3710}" destId="{D990382F-6FBB-4ACB-8249-9619EC0FF55F}" srcOrd="6" destOrd="0" presId="urn:microsoft.com/office/officeart/2005/8/layout/process4"/>
    <dgm:cxn modelId="{3F6018D7-DAD1-4239-8EB9-BBC8F98CA6A2}" type="presParOf" srcId="{D990382F-6FBB-4ACB-8249-9619EC0FF55F}" destId="{A6771013-6566-410A-87A1-8BBF649C43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E58DD4-AE42-43DF-87FD-919BDD6C3F10}" type="doc">
      <dgm:prSet loTypeId="urn:microsoft.com/office/officeart/2005/8/layout/process4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E6E0FC2-9BD3-4103-8D03-1D381FCFC350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1. Стратегічний</a:t>
          </a:r>
          <a:endParaRPr lang="ru-RU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CC24F9-8410-4C96-A491-6F69055BDE6F}" type="parTrans" cxnId="{C955525C-D996-4021-9363-4796014782E2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7F31B83B-B088-4361-BB28-E40C70ADB62D}" type="sibTrans" cxnId="{C955525C-D996-4021-9363-4796014782E2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055ACE71-5943-46AB-9EAF-F3E2259C63CD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2. Тактичний</a:t>
          </a:r>
          <a:endParaRPr lang="ru-RU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D677D47-5E35-4D6D-B140-FDDA4D52E76B}" type="parTrans" cxnId="{73D545D2-E2A8-42A6-AC91-2222438ACF9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AD6AA43B-F4B8-4502-B88B-42036AC5E730}" type="sibTrans" cxnId="{73D545D2-E2A8-42A6-AC91-2222438ACF9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7569A724-8208-4198-9AE5-C1EE78B88F2D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3. Організаційно-виконавчий</a:t>
          </a:r>
          <a:endParaRPr lang="ru-RU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032A32-16C4-416D-BC69-F20BAA64F400}" type="parTrans" cxnId="{5C677941-3A26-4626-851E-325DA540A774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D83227C7-6A21-4A2D-BDD2-F3D85F8780FF}" type="sibTrans" cxnId="{5C677941-3A26-4626-851E-325DA540A774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9E6682B9-014F-482E-8B3F-488CC59AD269}">
      <dgm:prSet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4. Виконавчий</a:t>
          </a:r>
          <a:endParaRPr lang="ru-RU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AB803E-D4B1-431E-8C06-3B5F9CB8DF0E}" type="parTrans" cxnId="{0BCBFB26-800F-429B-9478-D2721C856B3D}">
      <dgm:prSet/>
      <dgm:spPr/>
      <dgm:t>
        <a:bodyPr/>
        <a:lstStyle/>
        <a:p>
          <a:endParaRPr lang="ru-RU" sz="2000"/>
        </a:p>
      </dgm:t>
    </dgm:pt>
    <dgm:pt modelId="{80812DA2-2ECC-43EC-B230-0081272827F9}" type="sibTrans" cxnId="{0BCBFB26-800F-429B-9478-D2721C856B3D}">
      <dgm:prSet/>
      <dgm:spPr/>
      <dgm:t>
        <a:bodyPr/>
        <a:lstStyle/>
        <a:p>
          <a:endParaRPr lang="ru-RU" sz="2000"/>
        </a:p>
      </dgm:t>
    </dgm:pt>
    <dgm:pt modelId="{ADA6C668-EC36-4ACC-A1EF-E4E9EA69BA34}">
      <dgm:prSet custT="1"/>
      <dgm:spPr/>
      <dgm:t>
        <a:bodyPr/>
        <a:lstStyle/>
        <a:p>
          <a:r>
            <a:rPr lang="uk-UA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УЧЕНЬ, </a:t>
          </a:r>
          <a:r>
            <a:rPr lang="uk-UA" sz="2000" b="1" u="none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ВИПУСКНИК</a:t>
          </a:r>
          <a:endParaRPr lang="ru-RU" sz="2000" b="1" u="none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860EE0-D34E-440F-919E-5381CA342DD8}" type="parTrans" cxnId="{5D3D7D2E-F282-4785-8C05-9743F6AFF6FA}">
      <dgm:prSet/>
      <dgm:spPr/>
      <dgm:t>
        <a:bodyPr/>
        <a:lstStyle/>
        <a:p>
          <a:endParaRPr lang="ru-RU" sz="2000"/>
        </a:p>
      </dgm:t>
    </dgm:pt>
    <dgm:pt modelId="{63C5C11A-103A-4C4B-9FEA-A1EFA6EB6EEB}" type="sibTrans" cxnId="{5D3D7D2E-F282-4785-8C05-9743F6AFF6FA}">
      <dgm:prSet/>
      <dgm:spPr/>
      <dgm:t>
        <a:bodyPr/>
        <a:lstStyle/>
        <a:p>
          <a:endParaRPr lang="ru-RU" sz="2000"/>
        </a:p>
      </dgm:t>
    </dgm:pt>
    <dgm:pt modelId="{8B7AF66D-8692-44C1-BCC8-645D5620FFD7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Директор гімназії, Рада гімназії, батьківський комітет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6D70F1-180D-4063-BE52-4BFED8E967A5}" type="parTrans" cxnId="{14678C6F-3254-469A-A7C1-168A5D5E6259}">
      <dgm:prSet/>
      <dgm:spPr/>
      <dgm:t>
        <a:bodyPr/>
        <a:lstStyle/>
        <a:p>
          <a:endParaRPr lang="ru-RU"/>
        </a:p>
      </dgm:t>
    </dgm:pt>
    <dgm:pt modelId="{C0284289-9794-4FB7-89C9-B6D1ADF2CC6F}" type="sibTrans" cxnId="{14678C6F-3254-469A-A7C1-168A5D5E6259}">
      <dgm:prSet/>
      <dgm:spPr/>
      <dgm:t>
        <a:bodyPr/>
        <a:lstStyle/>
        <a:p>
          <a:endParaRPr lang="ru-RU"/>
        </a:p>
      </dgm:t>
    </dgm:pt>
    <dgm:pt modelId="{2D511338-93C3-46F1-833E-237F39E4754E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Заступники директора з НВР, заступник директора з ВР, педагогічна рада, методична рада </a:t>
          </a:r>
        </a:p>
      </dgm:t>
    </dgm:pt>
    <dgm:pt modelId="{69CB85AC-B48D-49EC-992A-62B28660C6F2}" type="parTrans" cxnId="{4CB81284-5A6D-474C-B5EA-BC29F4B781FE}">
      <dgm:prSet/>
      <dgm:spPr/>
      <dgm:t>
        <a:bodyPr/>
        <a:lstStyle/>
        <a:p>
          <a:endParaRPr lang="ru-RU"/>
        </a:p>
      </dgm:t>
    </dgm:pt>
    <dgm:pt modelId="{B4B5A5F8-1FB5-44E0-91B7-A4E06499A1C8}" type="sibTrans" cxnId="{4CB81284-5A6D-474C-B5EA-BC29F4B781FE}">
      <dgm:prSet/>
      <dgm:spPr/>
      <dgm:t>
        <a:bodyPr/>
        <a:lstStyle/>
        <a:p>
          <a:endParaRPr lang="ru-RU"/>
        </a:p>
      </dgm:t>
    </dgm:pt>
    <dgm:pt modelId="{3C2F800C-5D5F-411D-96CF-CCE64EA7EDBD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Практичний психолог, соціальний педагог, керівники ШМО, бібліотекар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95FD62-DB23-48C2-9F07-8CE3D9045C5B}" type="parTrans" cxnId="{9F85FC62-F3D3-46A2-9407-1087FF276918}">
      <dgm:prSet/>
      <dgm:spPr/>
      <dgm:t>
        <a:bodyPr/>
        <a:lstStyle/>
        <a:p>
          <a:endParaRPr lang="ru-RU"/>
        </a:p>
      </dgm:t>
    </dgm:pt>
    <dgm:pt modelId="{C4EEA53A-AF33-4B94-A145-D85A2E6D9F50}" type="sibTrans" cxnId="{9F85FC62-F3D3-46A2-9407-1087FF276918}">
      <dgm:prSet/>
      <dgm:spPr/>
      <dgm:t>
        <a:bodyPr/>
        <a:lstStyle/>
        <a:p>
          <a:endParaRPr lang="ru-RU"/>
        </a:p>
      </dgm:t>
    </dgm:pt>
    <dgm:pt modelId="{74A2CE75-1779-4477-B3FF-5D1114A76574}">
      <dgm:prSet/>
      <dgm:spPr/>
      <dgm:t>
        <a:bodyPr/>
        <a:lstStyle/>
        <a:p>
          <a:r>
            <a:rPr lang="uk-UA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Вчителі-предметники</a:t>
          </a:r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класні керівники, Рада старшокласників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3CA3A2-14AC-4109-B22C-AAD78930F273}" type="parTrans" cxnId="{62969333-7F41-42A3-9CD7-489B82B3FE60}">
      <dgm:prSet/>
      <dgm:spPr/>
      <dgm:t>
        <a:bodyPr/>
        <a:lstStyle/>
        <a:p>
          <a:endParaRPr lang="ru-RU"/>
        </a:p>
      </dgm:t>
    </dgm:pt>
    <dgm:pt modelId="{74DA3C8D-0BF4-4765-867B-82C3DABB9C68}" type="sibTrans" cxnId="{62969333-7F41-42A3-9CD7-489B82B3FE60}">
      <dgm:prSet/>
      <dgm:spPr/>
      <dgm:t>
        <a:bodyPr/>
        <a:lstStyle/>
        <a:p>
          <a:endParaRPr lang="ru-RU"/>
        </a:p>
      </dgm:t>
    </dgm:pt>
    <dgm:pt modelId="{85EA3FD7-8CBD-42B5-A78C-3E7CAD26103D}" type="pres">
      <dgm:prSet presAssocID="{B2E58DD4-AE42-43DF-87FD-919BDD6C3F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15BB12-8431-421A-A399-DE6FBB338EA2}" type="pres">
      <dgm:prSet presAssocID="{ADA6C668-EC36-4ACC-A1EF-E4E9EA69BA34}" presName="boxAndChildren" presStyleCnt="0"/>
      <dgm:spPr/>
    </dgm:pt>
    <dgm:pt modelId="{F59564DD-A895-40CB-96D0-D03F4126879A}" type="pres">
      <dgm:prSet presAssocID="{ADA6C668-EC36-4ACC-A1EF-E4E9EA69BA34}" presName="parentTextBox" presStyleLbl="node1" presStyleIdx="0" presStyleCnt="5"/>
      <dgm:spPr>
        <a:prstGeom prst="flowChartTerminator">
          <a:avLst/>
        </a:prstGeom>
      </dgm:spPr>
      <dgm:t>
        <a:bodyPr/>
        <a:lstStyle/>
        <a:p>
          <a:endParaRPr lang="ru-RU"/>
        </a:p>
      </dgm:t>
    </dgm:pt>
    <dgm:pt modelId="{1A93676D-5FD2-4745-BBE9-ADFEBE42CC61}" type="pres">
      <dgm:prSet presAssocID="{80812DA2-2ECC-43EC-B230-0081272827F9}" presName="sp" presStyleCnt="0"/>
      <dgm:spPr/>
    </dgm:pt>
    <dgm:pt modelId="{C9C336B0-091E-4C08-A411-8F5E076F6F7B}" type="pres">
      <dgm:prSet presAssocID="{9E6682B9-014F-482E-8B3F-488CC59AD269}" presName="arrowAndChildren" presStyleCnt="0"/>
      <dgm:spPr/>
    </dgm:pt>
    <dgm:pt modelId="{015A1515-78FB-4B73-90D0-371E6BAAEB6B}" type="pres">
      <dgm:prSet presAssocID="{9E6682B9-014F-482E-8B3F-488CC59AD269}" presName="parentTextArrow" presStyleLbl="node1" presStyleIdx="0" presStyleCnt="5"/>
      <dgm:spPr/>
      <dgm:t>
        <a:bodyPr/>
        <a:lstStyle/>
        <a:p>
          <a:endParaRPr lang="ru-RU"/>
        </a:p>
      </dgm:t>
    </dgm:pt>
    <dgm:pt modelId="{5662CA59-F78F-4637-B6C8-B12CA0DE3A28}" type="pres">
      <dgm:prSet presAssocID="{9E6682B9-014F-482E-8B3F-488CC59AD269}" presName="arrow" presStyleLbl="node1" presStyleIdx="1" presStyleCnt="5"/>
      <dgm:spPr/>
      <dgm:t>
        <a:bodyPr/>
        <a:lstStyle/>
        <a:p>
          <a:endParaRPr lang="ru-RU"/>
        </a:p>
      </dgm:t>
    </dgm:pt>
    <dgm:pt modelId="{4863DEF5-1307-4950-8C3C-9DFD3C9F1634}" type="pres">
      <dgm:prSet presAssocID="{9E6682B9-014F-482E-8B3F-488CC59AD269}" presName="descendantArrow" presStyleCnt="0"/>
      <dgm:spPr/>
    </dgm:pt>
    <dgm:pt modelId="{A16D74C9-BC6A-4C62-ADE8-8C860DFB2953}" type="pres">
      <dgm:prSet presAssocID="{74A2CE75-1779-4477-B3FF-5D1114A76574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E84E01-F6CF-498A-94D6-69B9BA16A1B4}" type="pres">
      <dgm:prSet presAssocID="{D83227C7-6A21-4A2D-BDD2-F3D85F8780FF}" presName="sp" presStyleCnt="0"/>
      <dgm:spPr/>
    </dgm:pt>
    <dgm:pt modelId="{B2D494EA-6D59-402C-9E31-28103B396FFF}" type="pres">
      <dgm:prSet presAssocID="{7569A724-8208-4198-9AE5-C1EE78B88F2D}" presName="arrowAndChildren" presStyleCnt="0"/>
      <dgm:spPr/>
    </dgm:pt>
    <dgm:pt modelId="{D975A0E3-9BF6-4AE4-AAC5-90B87D36A583}" type="pres">
      <dgm:prSet presAssocID="{7569A724-8208-4198-9AE5-C1EE78B88F2D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866EB671-5118-4896-9248-9E6CFB6E0024}" type="pres">
      <dgm:prSet presAssocID="{7569A724-8208-4198-9AE5-C1EE78B88F2D}" presName="arrow" presStyleLbl="node1" presStyleIdx="2" presStyleCnt="5"/>
      <dgm:spPr/>
      <dgm:t>
        <a:bodyPr/>
        <a:lstStyle/>
        <a:p>
          <a:endParaRPr lang="ru-RU"/>
        </a:p>
      </dgm:t>
    </dgm:pt>
    <dgm:pt modelId="{1144B610-A988-4FDE-AA97-CE4C3F7F5121}" type="pres">
      <dgm:prSet presAssocID="{7569A724-8208-4198-9AE5-C1EE78B88F2D}" presName="descendantArrow" presStyleCnt="0"/>
      <dgm:spPr/>
    </dgm:pt>
    <dgm:pt modelId="{F65032C9-ED5A-4AB0-BD53-326DFC0C3D0F}" type="pres">
      <dgm:prSet presAssocID="{3C2F800C-5D5F-411D-96CF-CCE64EA7EDBD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AA902-EE66-4210-9327-4DBF86001902}" type="pres">
      <dgm:prSet presAssocID="{AD6AA43B-F4B8-4502-B88B-42036AC5E730}" presName="sp" presStyleCnt="0"/>
      <dgm:spPr/>
    </dgm:pt>
    <dgm:pt modelId="{812A5641-E7D0-465B-B74A-B8A9A8B82378}" type="pres">
      <dgm:prSet presAssocID="{055ACE71-5943-46AB-9EAF-F3E2259C63CD}" presName="arrowAndChildren" presStyleCnt="0"/>
      <dgm:spPr/>
    </dgm:pt>
    <dgm:pt modelId="{90970F0A-09BB-4BF2-9E18-22C4337A9392}" type="pres">
      <dgm:prSet presAssocID="{055ACE71-5943-46AB-9EAF-F3E2259C63CD}" presName="parentTextArrow" presStyleLbl="node1" presStyleIdx="2" presStyleCnt="5"/>
      <dgm:spPr/>
      <dgm:t>
        <a:bodyPr/>
        <a:lstStyle/>
        <a:p>
          <a:endParaRPr lang="ru-RU"/>
        </a:p>
      </dgm:t>
    </dgm:pt>
    <dgm:pt modelId="{ACE0F5B9-F398-4039-80F4-F62388F7A675}" type="pres">
      <dgm:prSet presAssocID="{055ACE71-5943-46AB-9EAF-F3E2259C63CD}" presName="arrow" presStyleLbl="node1" presStyleIdx="3" presStyleCnt="5"/>
      <dgm:spPr/>
      <dgm:t>
        <a:bodyPr/>
        <a:lstStyle/>
        <a:p>
          <a:endParaRPr lang="ru-RU"/>
        </a:p>
      </dgm:t>
    </dgm:pt>
    <dgm:pt modelId="{6CAD8A21-4A54-4BC6-B838-61EDE0B1B8BE}" type="pres">
      <dgm:prSet presAssocID="{055ACE71-5943-46AB-9EAF-F3E2259C63CD}" presName="descendantArrow" presStyleCnt="0"/>
      <dgm:spPr/>
    </dgm:pt>
    <dgm:pt modelId="{89A2EB6F-D0FE-454B-A966-B3DB0BADDE7B}" type="pres">
      <dgm:prSet presAssocID="{2D511338-93C3-46F1-833E-237F39E4754E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2C897-6B6E-4C34-A2CC-BF754E65BBC3}" type="pres">
      <dgm:prSet presAssocID="{7F31B83B-B088-4361-BB28-E40C70ADB62D}" presName="sp" presStyleCnt="0"/>
      <dgm:spPr/>
    </dgm:pt>
    <dgm:pt modelId="{81A9C22E-9E5E-4141-9F33-E3B37954E080}" type="pres">
      <dgm:prSet presAssocID="{9E6E0FC2-9BD3-4103-8D03-1D381FCFC350}" presName="arrowAndChildren" presStyleCnt="0"/>
      <dgm:spPr/>
    </dgm:pt>
    <dgm:pt modelId="{9443E3B7-20DA-4B3D-A61D-E79CC1C9743C}" type="pres">
      <dgm:prSet presAssocID="{9E6E0FC2-9BD3-4103-8D03-1D381FCFC350}" presName="parentTextArrow" presStyleLbl="node1" presStyleIdx="3" presStyleCnt="5" custLinFactNeighborY="-221"/>
      <dgm:spPr/>
      <dgm:t>
        <a:bodyPr/>
        <a:lstStyle/>
        <a:p>
          <a:endParaRPr lang="ru-RU"/>
        </a:p>
      </dgm:t>
    </dgm:pt>
    <dgm:pt modelId="{9E1831FC-5C73-438E-8364-2670536CB9EE}" type="pres">
      <dgm:prSet presAssocID="{9E6E0FC2-9BD3-4103-8D03-1D381FCFC350}" presName="arrow" presStyleLbl="node1" presStyleIdx="4" presStyleCnt="5"/>
      <dgm:spPr/>
      <dgm:t>
        <a:bodyPr/>
        <a:lstStyle/>
        <a:p>
          <a:endParaRPr lang="ru-RU"/>
        </a:p>
      </dgm:t>
    </dgm:pt>
    <dgm:pt modelId="{683C8FEE-4D74-4F40-8F3E-5CC6131E1AE6}" type="pres">
      <dgm:prSet presAssocID="{9E6E0FC2-9BD3-4103-8D03-1D381FCFC350}" presName="descendantArrow" presStyleCnt="0"/>
      <dgm:spPr/>
    </dgm:pt>
    <dgm:pt modelId="{E403F35D-55F1-42D0-8688-F4346FDB7E3C}" type="pres">
      <dgm:prSet presAssocID="{8B7AF66D-8692-44C1-BCC8-645D5620FFD7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677941-3A26-4626-851E-325DA540A774}" srcId="{B2E58DD4-AE42-43DF-87FD-919BDD6C3F10}" destId="{7569A724-8208-4198-9AE5-C1EE78B88F2D}" srcOrd="2" destOrd="0" parTransId="{4E032A32-16C4-416D-BC69-F20BAA64F400}" sibTransId="{D83227C7-6A21-4A2D-BDD2-F3D85F8780FF}"/>
    <dgm:cxn modelId="{BBBEC7D3-4F25-4849-A407-DC6C942D72B3}" type="presOf" srcId="{3C2F800C-5D5F-411D-96CF-CCE64EA7EDBD}" destId="{F65032C9-ED5A-4AB0-BD53-326DFC0C3D0F}" srcOrd="0" destOrd="0" presId="urn:microsoft.com/office/officeart/2005/8/layout/process4"/>
    <dgm:cxn modelId="{9F85FC62-F3D3-46A2-9407-1087FF276918}" srcId="{7569A724-8208-4198-9AE5-C1EE78B88F2D}" destId="{3C2F800C-5D5F-411D-96CF-CCE64EA7EDBD}" srcOrd="0" destOrd="0" parTransId="{E095FD62-DB23-48C2-9F07-8CE3D9045C5B}" sibTransId="{C4EEA53A-AF33-4B94-A145-D85A2E6D9F50}"/>
    <dgm:cxn modelId="{E9CE82BE-C34D-4436-AE25-3B045E486954}" type="presOf" srcId="{055ACE71-5943-46AB-9EAF-F3E2259C63CD}" destId="{ACE0F5B9-F398-4039-80F4-F62388F7A675}" srcOrd="1" destOrd="0" presId="urn:microsoft.com/office/officeart/2005/8/layout/process4"/>
    <dgm:cxn modelId="{66B643F1-E6CD-472E-BE3D-F4F64AACF708}" type="presOf" srcId="{7569A724-8208-4198-9AE5-C1EE78B88F2D}" destId="{D975A0E3-9BF6-4AE4-AAC5-90B87D36A583}" srcOrd="0" destOrd="0" presId="urn:microsoft.com/office/officeart/2005/8/layout/process4"/>
    <dgm:cxn modelId="{73D545D2-E2A8-42A6-AC91-2222438ACF90}" srcId="{B2E58DD4-AE42-43DF-87FD-919BDD6C3F10}" destId="{055ACE71-5943-46AB-9EAF-F3E2259C63CD}" srcOrd="1" destOrd="0" parTransId="{7D677D47-5E35-4D6D-B140-FDDA4D52E76B}" sibTransId="{AD6AA43B-F4B8-4502-B88B-42036AC5E730}"/>
    <dgm:cxn modelId="{A4AA4152-64E2-47B2-A998-7184BA19C6C0}" type="presOf" srcId="{B2E58DD4-AE42-43DF-87FD-919BDD6C3F10}" destId="{85EA3FD7-8CBD-42B5-A78C-3E7CAD26103D}" srcOrd="0" destOrd="0" presId="urn:microsoft.com/office/officeart/2005/8/layout/process4"/>
    <dgm:cxn modelId="{D49336D6-8C30-446C-AAE2-F41851FA4C06}" type="presOf" srcId="{055ACE71-5943-46AB-9EAF-F3E2259C63CD}" destId="{90970F0A-09BB-4BF2-9E18-22C4337A9392}" srcOrd="0" destOrd="0" presId="urn:microsoft.com/office/officeart/2005/8/layout/process4"/>
    <dgm:cxn modelId="{CFD4238C-073C-4253-A2FD-1975BCE04B31}" type="presOf" srcId="{7569A724-8208-4198-9AE5-C1EE78B88F2D}" destId="{866EB671-5118-4896-9248-9E6CFB6E0024}" srcOrd="1" destOrd="0" presId="urn:microsoft.com/office/officeart/2005/8/layout/process4"/>
    <dgm:cxn modelId="{F20817A4-B821-4E4F-A4E4-B36C3FF7DE49}" type="presOf" srcId="{9E6682B9-014F-482E-8B3F-488CC59AD269}" destId="{5662CA59-F78F-4637-B6C8-B12CA0DE3A28}" srcOrd="1" destOrd="0" presId="urn:microsoft.com/office/officeart/2005/8/layout/process4"/>
    <dgm:cxn modelId="{FC669321-8138-4F71-8AD0-90CB6B23C539}" type="presOf" srcId="{9E6E0FC2-9BD3-4103-8D03-1D381FCFC350}" destId="{9443E3B7-20DA-4B3D-A61D-E79CC1C9743C}" srcOrd="0" destOrd="0" presId="urn:microsoft.com/office/officeart/2005/8/layout/process4"/>
    <dgm:cxn modelId="{5BC422F2-CDC3-4068-86BF-021D7D0594D7}" type="presOf" srcId="{9E6E0FC2-9BD3-4103-8D03-1D381FCFC350}" destId="{9E1831FC-5C73-438E-8364-2670536CB9EE}" srcOrd="1" destOrd="0" presId="urn:microsoft.com/office/officeart/2005/8/layout/process4"/>
    <dgm:cxn modelId="{14678C6F-3254-469A-A7C1-168A5D5E6259}" srcId="{9E6E0FC2-9BD3-4103-8D03-1D381FCFC350}" destId="{8B7AF66D-8692-44C1-BCC8-645D5620FFD7}" srcOrd="0" destOrd="0" parTransId="{9F6D70F1-180D-4063-BE52-4BFED8E967A5}" sibTransId="{C0284289-9794-4FB7-89C9-B6D1ADF2CC6F}"/>
    <dgm:cxn modelId="{0BCBFB26-800F-429B-9478-D2721C856B3D}" srcId="{B2E58DD4-AE42-43DF-87FD-919BDD6C3F10}" destId="{9E6682B9-014F-482E-8B3F-488CC59AD269}" srcOrd="3" destOrd="0" parTransId="{7FAB803E-D4B1-431E-8C06-3B5F9CB8DF0E}" sibTransId="{80812DA2-2ECC-43EC-B230-0081272827F9}"/>
    <dgm:cxn modelId="{7A80E356-AC07-44AA-90A6-91F0B94B0C23}" type="presOf" srcId="{2D511338-93C3-46F1-833E-237F39E4754E}" destId="{89A2EB6F-D0FE-454B-A966-B3DB0BADDE7B}" srcOrd="0" destOrd="0" presId="urn:microsoft.com/office/officeart/2005/8/layout/process4"/>
    <dgm:cxn modelId="{125C2B24-2DD3-482B-930C-7939E3AF2F71}" type="presOf" srcId="{8B7AF66D-8692-44C1-BCC8-645D5620FFD7}" destId="{E403F35D-55F1-42D0-8688-F4346FDB7E3C}" srcOrd="0" destOrd="0" presId="urn:microsoft.com/office/officeart/2005/8/layout/process4"/>
    <dgm:cxn modelId="{62969333-7F41-42A3-9CD7-489B82B3FE60}" srcId="{9E6682B9-014F-482E-8B3F-488CC59AD269}" destId="{74A2CE75-1779-4477-B3FF-5D1114A76574}" srcOrd="0" destOrd="0" parTransId="{273CA3A2-14AC-4109-B22C-AAD78930F273}" sibTransId="{74DA3C8D-0BF4-4765-867B-82C3DABB9C68}"/>
    <dgm:cxn modelId="{A3685EF7-4694-4EF6-95BD-7FA249E75B6A}" type="presOf" srcId="{ADA6C668-EC36-4ACC-A1EF-E4E9EA69BA34}" destId="{F59564DD-A895-40CB-96D0-D03F4126879A}" srcOrd="0" destOrd="0" presId="urn:microsoft.com/office/officeart/2005/8/layout/process4"/>
    <dgm:cxn modelId="{82329E80-2E75-4F3E-89B4-E3ED80E8CFCB}" type="presOf" srcId="{9E6682B9-014F-482E-8B3F-488CC59AD269}" destId="{015A1515-78FB-4B73-90D0-371E6BAAEB6B}" srcOrd="0" destOrd="0" presId="urn:microsoft.com/office/officeart/2005/8/layout/process4"/>
    <dgm:cxn modelId="{C955525C-D996-4021-9363-4796014782E2}" srcId="{B2E58DD4-AE42-43DF-87FD-919BDD6C3F10}" destId="{9E6E0FC2-9BD3-4103-8D03-1D381FCFC350}" srcOrd="0" destOrd="0" parTransId="{BFCC24F9-8410-4C96-A491-6F69055BDE6F}" sibTransId="{7F31B83B-B088-4361-BB28-E40C70ADB62D}"/>
    <dgm:cxn modelId="{4CB81284-5A6D-474C-B5EA-BC29F4B781FE}" srcId="{055ACE71-5943-46AB-9EAF-F3E2259C63CD}" destId="{2D511338-93C3-46F1-833E-237F39E4754E}" srcOrd="0" destOrd="0" parTransId="{69CB85AC-B48D-49EC-992A-62B28660C6F2}" sibTransId="{B4B5A5F8-1FB5-44E0-91B7-A4E06499A1C8}"/>
    <dgm:cxn modelId="{5D3D7D2E-F282-4785-8C05-9743F6AFF6FA}" srcId="{B2E58DD4-AE42-43DF-87FD-919BDD6C3F10}" destId="{ADA6C668-EC36-4ACC-A1EF-E4E9EA69BA34}" srcOrd="4" destOrd="0" parTransId="{5F860EE0-D34E-440F-919E-5381CA342DD8}" sibTransId="{63C5C11A-103A-4C4B-9FEA-A1EFA6EB6EEB}"/>
    <dgm:cxn modelId="{7A17769D-6CDB-453F-B840-0884F4156DE4}" type="presOf" srcId="{74A2CE75-1779-4477-B3FF-5D1114A76574}" destId="{A16D74C9-BC6A-4C62-ADE8-8C860DFB2953}" srcOrd="0" destOrd="0" presId="urn:microsoft.com/office/officeart/2005/8/layout/process4"/>
    <dgm:cxn modelId="{A3B0838E-FA50-48C5-8F96-9EFDA618E788}" type="presParOf" srcId="{85EA3FD7-8CBD-42B5-A78C-3E7CAD26103D}" destId="{C915BB12-8431-421A-A399-DE6FBB338EA2}" srcOrd="0" destOrd="0" presId="urn:microsoft.com/office/officeart/2005/8/layout/process4"/>
    <dgm:cxn modelId="{1A5588FB-E70C-4504-AE13-0AE1A86C6DDC}" type="presParOf" srcId="{C915BB12-8431-421A-A399-DE6FBB338EA2}" destId="{F59564DD-A895-40CB-96D0-D03F4126879A}" srcOrd="0" destOrd="0" presId="urn:microsoft.com/office/officeart/2005/8/layout/process4"/>
    <dgm:cxn modelId="{1E045678-A3BA-42D5-A3A7-F93C5BD436E6}" type="presParOf" srcId="{85EA3FD7-8CBD-42B5-A78C-3E7CAD26103D}" destId="{1A93676D-5FD2-4745-BBE9-ADFEBE42CC61}" srcOrd="1" destOrd="0" presId="urn:microsoft.com/office/officeart/2005/8/layout/process4"/>
    <dgm:cxn modelId="{B3CE3B93-D5C1-4B62-94A7-BFEFC8EDA26A}" type="presParOf" srcId="{85EA3FD7-8CBD-42B5-A78C-3E7CAD26103D}" destId="{C9C336B0-091E-4C08-A411-8F5E076F6F7B}" srcOrd="2" destOrd="0" presId="urn:microsoft.com/office/officeart/2005/8/layout/process4"/>
    <dgm:cxn modelId="{3D1A2F41-83C6-4F9D-9A7F-40D20C1F39B5}" type="presParOf" srcId="{C9C336B0-091E-4C08-A411-8F5E076F6F7B}" destId="{015A1515-78FB-4B73-90D0-371E6BAAEB6B}" srcOrd="0" destOrd="0" presId="urn:microsoft.com/office/officeart/2005/8/layout/process4"/>
    <dgm:cxn modelId="{C83DFF2E-D022-4CB7-B368-DCC83095E4CF}" type="presParOf" srcId="{C9C336B0-091E-4C08-A411-8F5E076F6F7B}" destId="{5662CA59-F78F-4637-B6C8-B12CA0DE3A28}" srcOrd="1" destOrd="0" presId="urn:microsoft.com/office/officeart/2005/8/layout/process4"/>
    <dgm:cxn modelId="{0776A95C-E286-468E-A812-DB841ED398BF}" type="presParOf" srcId="{C9C336B0-091E-4C08-A411-8F5E076F6F7B}" destId="{4863DEF5-1307-4950-8C3C-9DFD3C9F1634}" srcOrd="2" destOrd="0" presId="urn:microsoft.com/office/officeart/2005/8/layout/process4"/>
    <dgm:cxn modelId="{651F8B37-8D64-43B1-BC02-3977650E74DB}" type="presParOf" srcId="{4863DEF5-1307-4950-8C3C-9DFD3C9F1634}" destId="{A16D74C9-BC6A-4C62-ADE8-8C860DFB2953}" srcOrd="0" destOrd="0" presId="urn:microsoft.com/office/officeart/2005/8/layout/process4"/>
    <dgm:cxn modelId="{4DA9B8A2-3706-4AAD-86A8-BB408A433A2E}" type="presParOf" srcId="{85EA3FD7-8CBD-42B5-A78C-3E7CAD26103D}" destId="{39E84E01-F6CF-498A-94D6-69B9BA16A1B4}" srcOrd="3" destOrd="0" presId="urn:microsoft.com/office/officeart/2005/8/layout/process4"/>
    <dgm:cxn modelId="{9F578CE6-805E-45AE-82D9-1E8FD267CA6B}" type="presParOf" srcId="{85EA3FD7-8CBD-42B5-A78C-3E7CAD26103D}" destId="{B2D494EA-6D59-402C-9E31-28103B396FFF}" srcOrd="4" destOrd="0" presId="urn:microsoft.com/office/officeart/2005/8/layout/process4"/>
    <dgm:cxn modelId="{5CCDA712-5961-4D8D-8A3D-70221348049F}" type="presParOf" srcId="{B2D494EA-6D59-402C-9E31-28103B396FFF}" destId="{D975A0E3-9BF6-4AE4-AAC5-90B87D36A583}" srcOrd="0" destOrd="0" presId="urn:microsoft.com/office/officeart/2005/8/layout/process4"/>
    <dgm:cxn modelId="{BE6B6C5D-9A99-4830-8C58-22A4234E4DE0}" type="presParOf" srcId="{B2D494EA-6D59-402C-9E31-28103B396FFF}" destId="{866EB671-5118-4896-9248-9E6CFB6E0024}" srcOrd="1" destOrd="0" presId="urn:microsoft.com/office/officeart/2005/8/layout/process4"/>
    <dgm:cxn modelId="{2B570F40-B8F9-4BC3-9EFA-50065307DC3A}" type="presParOf" srcId="{B2D494EA-6D59-402C-9E31-28103B396FFF}" destId="{1144B610-A988-4FDE-AA97-CE4C3F7F5121}" srcOrd="2" destOrd="0" presId="urn:microsoft.com/office/officeart/2005/8/layout/process4"/>
    <dgm:cxn modelId="{C8D70ACD-50CD-4502-857B-E1BF1EB1FDEB}" type="presParOf" srcId="{1144B610-A988-4FDE-AA97-CE4C3F7F5121}" destId="{F65032C9-ED5A-4AB0-BD53-326DFC0C3D0F}" srcOrd="0" destOrd="0" presId="urn:microsoft.com/office/officeart/2005/8/layout/process4"/>
    <dgm:cxn modelId="{EF3C3B59-DEA9-42A4-A75A-149DCD48EB1E}" type="presParOf" srcId="{85EA3FD7-8CBD-42B5-A78C-3E7CAD26103D}" destId="{1C6AA902-EE66-4210-9327-4DBF86001902}" srcOrd="5" destOrd="0" presId="urn:microsoft.com/office/officeart/2005/8/layout/process4"/>
    <dgm:cxn modelId="{B4AB5F28-A0D3-4C11-B8E3-353C253ABDF5}" type="presParOf" srcId="{85EA3FD7-8CBD-42B5-A78C-3E7CAD26103D}" destId="{812A5641-E7D0-465B-B74A-B8A9A8B82378}" srcOrd="6" destOrd="0" presId="urn:microsoft.com/office/officeart/2005/8/layout/process4"/>
    <dgm:cxn modelId="{D1078EEA-472F-491E-B4E1-E35D37F22DDD}" type="presParOf" srcId="{812A5641-E7D0-465B-B74A-B8A9A8B82378}" destId="{90970F0A-09BB-4BF2-9E18-22C4337A9392}" srcOrd="0" destOrd="0" presId="urn:microsoft.com/office/officeart/2005/8/layout/process4"/>
    <dgm:cxn modelId="{86BDFBE4-0E87-4163-A37F-26E556860F93}" type="presParOf" srcId="{812A5641-E7D0-465B-B74A-B8A9A8B82378}" destId="{ACE0F5B9-F398-4039-80F4-F62388F7A675}" srcOrd="1" destOrd="0" presId="urn:microsoft.com/office/officeart/2005/8/layout/process4"/>
    <dgm:cxn modelId="{E2D5ED93-66BB-4BCD-8479-473C73DA4D84}" type="presParOf" srcId="{812A5641-E7D0-465B-B74A-B8A9A8B82378}" destId="{6CAD8A21-4A54-4BC6-B838-61EDE0B1B8BE}" srcOrd="2" destOrd="0" presId="urn:microsoft.com/office/officeart/2005/8/layout/process4"/>
    <dgm:cxn modelId="{C1CB1578-EC5E-4828-B25D-285AF9A8D36D}" type="presParOf" srcId="{6CAD8A21-4A54-4BC6-B838-61EDE0B1B8BE}" destId="{89A2EB6F-D0FE-454B-A966-B3DB0BADDE7B}" srcOrd="0" destOrd="0" presId="urn:microsoft.com/office/officeart/2005/8/layout/process4"/>
    <dgm:cxn modelId="{ACE5020A-7F5A-4BDB-8F83-D484B6996904}" type="presParOf" srcId="{85EA3FD7-8CBD-42B5-A78C-3E7CAD26103D}" destId="{9FE2C897-6B6E-4C34-A2CC-BF754E65BBC3}" srcOrd="7" destOrd="0" presId="urn:microsoft.com/office/officeart/2005/8/layout/process4"/>
    <dgm:cxn modelId="{26E156AD-FE49-41C2-B304-B7D73243D06C}" type="presParOf" srcId="{85EA3FD7-8CBD-42B5-A78C-3E7CAD26103D}" destId="{81A9C22E-9E5E-4141-9F33-E3B37954E080}" srcOrd="8" destOrd="0" presId="urn:microsoft.com/office/officeart/2005/8/layout/process4"/>
    <dgm:cxn modelId="{CB1798B5-3C34-421E-B928-1F7F98FA21F8}" type="presParOf" srcId="{81A9C22E-9E5E-4141-9F33-E3B37954E080}" destId="{9443E3B7-20DA-4B3D-A61D-E79CC1C9743C}" srcOrd="0" destOrd="0" presId="urn:microsoft.com/office/officeart/2005/8/layout/process4"/>
    <dgm:cxn modelId="{DFFC000B-DB3E-4837-937E-4A9402B14FA1}" type="presParOf" srcId="{81A9C22E-9E5E-4141-9F33-E3B37954E080}" destId="{9E1831FC-5C73-438E-8364-2670536CB9EE}" srcOrd="1" destOrd="0" presId="urn:microsoft.com/office/officeart/2005/8/layout/process4"/>
    <dgm:cxn modelId="{1CD110FD-39ED-434D-AE66-20871442EACB}" type="presParOf" srcId="{81A9C22E-9E5E-4141-9F33-E3B37954E080}" destId="{683C8FEE-4D74-4F40-8F3E-5CC6131E1AE6}" srcOrd="2" destOrd="0" presId="urn:microsoft.com/office/officeart/2005/8/layout/process4"/>
    <dgm:cxn modelId="{F3E29944-5A00-4D4F-BB0D-1F54E501625C}" type="presParOf" srcId="{683C8FEE-4D74-4F40-8F3E-5CC6131E1AE6}" destId="{E403F35D-55F1-42D0-8688-F4346FDB7E3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3AB537-DC3D-4B51-A3F9-5EEC5AB70B0C}" type="doc">
      <dgm:prSet loTypeId="urn:microsoft.com/office/officeart/2005/8/layout/radial1" loCatId="cycle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3FC7906-21A0-4480-B5C6-95A7A4CD9751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ru-RU" sz="17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AB90FF-5A3D-4FC7-9443-1CBD989FF001}" type="parTrans" cxnId="{E896077E-6E44-4C44-9CB2-0506E6E808D4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B22F7E-F68C-46C9-8422-902EF643FAC9}" type="sibTrans" cxnId="{E896077E-6E44-4C44-9CB2-0506E6E808D4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194BFD-63D1-4CCC-9946-70280095193F}">
      <dgm:prSet phldrT="[Текст]"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Громадянська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71C283-48B6-419E-933E-4C1F0BF24EA7}" type="parTrans" cxnId="{CEC3CE77-8DEC-46B2-97FC-D9D58E574339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5D8C1A-38A1-41C1-9312-3FCF1FC46116}" type="sibTrans" cxnId="{CEC3CE77-8DEC-46B2-97FC-D9D58E574339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8F7D1A1-F8A4-4FAF-A7BF-2A6C420FD65C}">
      <dgm:prSet phldrT="[Текст]"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Здоров</a:t>
          </a:r>
          <a:r>
            <a:rPr lang="en-US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</a:t>
          </a:r>
          <a:r>
            <a:rPr lang="uk-UA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язбере-жувальна</a:t>
          </a:r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2B59E3-DFE3-4806-B1C0-70902C882C08}" type="parTrans" cxnId="{12869096-DC64-4966-8CBB-E4AB19E5EBAB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7A1BFB-C71B-4502-8A5E-20ED38F16816}" type="sibTrans" cxnId="{12869096-DC64-4966-8CBB-E4AB19E5EBAB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C9B0F0-5344-42A7-BEF3-B0413C5E26A4}">
      <dgm:prSet phldrT="[Текст]"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Інформаційно-комунікаційна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43B55F-0453-4DAA-8BB2-5AD1D705B938}" type="parTrans" cxnId="{9B34EA0E-32AE-4530-93C2-BC3E791CC63D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E849A5-FFF0-4232-8678-39B834BA79A5}" type="sibTrans" cxnId="{9B34EA0E-32AE-4530-93C2-BC3E791CC63D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A8F556-E0B6-4F42-9618-A0E8F0C129BD}">
      <dgm:prSet phldrT="[Текст]"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Комунікативна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A2CD34-F3B9-40D2-8D11-AD30D9C21812}" type="parTrans" cxnId="{F6A47E05-88C7-4B8E-894B-9EDF8F9A6A95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7175548-A121-4093-B3A3-1F20636C0A35}" type="sibTrans" cxnId="{F6A47E05-88C7-4B8E-894B-9EDF8F9A6A95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CC14E2-2F11-4CEF-B30F-CB0DF6DBCDEA}">
      <dgm:prSet custT="1"/>
      <dgm:spPr/>
      <dgm:t>
        <a:bodyPr/>
        <a:lstStyle/>
        <a:p>
          <a:pPr algn="ctr"/>
          <a:r>
            <a:rPr lang="uk-UA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Загальнокуль-турна</a:t>
          </a:r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418526-8769-4EB0-A901-6773220A0FA6}" type="parTrans" cxnId="{DBB200F4-33A7-4D6E-B6F4-1D63B5308AB5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B81095-6B93-4392-A6C8-DBCAAFA6944C}" type="sibTrans" cxnId="{DBB200F4-33A7-4D6E-B6F4-1D63B5308AB5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22735B6-F4D6-42CF-9DA2-B6A3F8512460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Уміння вчитися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2D9E8B-46E6-410D-A787-E666FECA68EE}" type="parTrans" cxnId="{178EFCF7-D9A7-4193-A571-8927F9CB9D6D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A69BCF-7A67-4857-B920-2C8C239EA6E7}" type="sibTrans" cxnId="{178EFCF7-D9A7-4193-A571-8927F9CB9D6D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7BA108-B590-4FCA-B828-13FAA5E55B67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Предметна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363B950-2621-4756-9E4E-0369685A4589}" type="parTrans" cxnId="{533D244A-7A6D-437F-BD0C-84ECC340D513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7B298B-4271-4844-943F-8799B5046098}" type="sibTrans" cxnId="{533D244A-7A6D-437F-BD0C-84ECC340D513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92FF6D-589D-4E41-82BE-1FB24F0EB6FE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Соціальна компетентність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83292C-E1AB-40BB-BD21-84EEABF33AE5}" type="parTrans" cxnId="{DB993D98-5705-48CD-B0A5-92A663288000}">
      <dgm:prSet custT="1"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0953367-8E98-489A-AC45-89AA8DF83CE2}" type="sibTrans" cxnId="{DB993D98-5705-48CD-B0A5-92A663288000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4608C8B-2F0C-4AB2-A57C-02E2852225CE}" type="pres">
      <dgm:prSet presAssocID="{573AB537-DC3D-4B51-A3F9-5EEC5AB70B0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0254EB-27B7-49EB-A8AE-118559BB5331}" type="pres">
      <dgm:prSet presAssocID="{83FC7906-21A0-4480-B5C6-95A7A4CD9751}" presName="centerShape" presStyleLbl="node0" presStyleIdx="0" presStyleCnt="1" custScaleX="161316" custScaleY="171396"/>
      <dgm:spPr/>
      <dgm:t>
        <a:bodyPr/>
        <a:lstStyle/>
        <a:p>
          <a:endParaRPr lang="ru-RU"/>
        </a:p>
      </dgm:t>
    </dgm:pt>
    <dgm:pt modelId="{A268AE3E-BE1B-4125-9474-13BF495808F3}" type="pres">
      <dgm:prSet presAssocID="{062D9E8B-46E6-410D-A787-E666FECA68EE}" presName="Name9" presStyleLbl="parChTrans1D2" presStyleIdx="0" presStyleCnt="8"/>
      <dgm:spPr/>
      <dgm:t>
        <a:bodyPr/>
        <a:lstStyle/>
        <a:p>
          <a:endParaRPr lang="ru-RU"/>
        </a:p>
      </dgm:t>
    </dgm:pt>
    <dgm:pt modelId="{3D515EF0-C6B3-420B-A4DD-A325B19914EA}" type="pres">
      <dgm:prSet presAssocID="{062D9E8B-46E6-410D-A787-E666FECA68EE}" presName="connTx" presStyleLbl="parChTrans1D2" presStyleIdx="0" presStyleCnt="8"/>
      <dgm:spPr/>
      <dgm:t>
        <a:bodyPr/>
        <a:lstStyle/>
        <a:p>
          <a:endParaRPr lang="ru-RU"/>
        </a:p>
      </dgm:t>
    </dgm:pt>
    <dgm:pt modelId="{AFC6D5F9-4D6F-4B95-B16A-45C9B373FAF1}" type="pres">
      <dgm:prSet presAssocID="{222735B6-F4D6-42CF-9DA2-B6A3F8512460}" presName="node" presStyleLbl="node1" presStyleIdx="0" presStyleCnt="8" custScaleX="140330" custScaleY="140330" custRadScaleRad="100364" custRadScaleInc="-120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F38FA-22E4-4DF5-A541-7B2FC683A7EC}" type="pres">
      <dgm:prSet presAssocID="{AE71C283-48B6-419E-933E-4C1F0BF24EA7}" presName="Name9" presStyleLbl="parChTrans1D2" presStyleIdx="1" presStyleCnt="8"/>
      <dgm:spPr/>
      <dgm:t>
        <a:bodyPr/>
        <a:lstStyle/>
        <a:p>
          <a:endParaRPr lang="ru-RU"/>
        </a:p>
      </dgm:t>
    </dgm:pt>
    <dgm:pt modelId="{3EFC83A9-3D09-4873-A0F2-09AB131ED3F7}" type="pres">
      <dgm:prSet presAssocID="{AE71C283-48B6-419E-933E-4C1F0BF24EA7}" presName="connTx" presStyleLbl="parChTrans1D2" presStyleIdx="1" presStyleCnt="8"/>
      <dgm:spPr/>
      <dgm:t>
        <a:bodyPr/>
        <a:lstStyle/>
        <a:p>
          <a:endParaRPr lang="ru-RU"/>
        </a:p>
      </dgm:t>
    </dgm:pt>
    <dgm:pt modelId="{076957D8-5A42-4A71-86A0-98D93263BF10}" type="pres">
      <dgm:prSet presAssocID="{4A194BFD-63D1-4CCC-9946-70280095193F}" presName="node" presStyleLbl="node1" presStyleIdx="1" presStyleCnt="8" custScaleX="140330" custScaleY="140330" custRadScaleRad="100818" custRadScaleInc="-92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DEEBD-FC68-4C9B-8DBF-B289AA4451E4}" type="pres">
      <dgm:prSet presAssocID="{D7418526-8769-4EB0-A901-6773220A0FA6}" presName="Name9" presStyleLbl="parChTrans1D2" presStyleIdx="2" presStyleCnt="8"/>
      <dgm:spPr/>
      <dgm:t>
        <a:bodyPr/>
        <a:lstStyle/>
        <a:p>
          <a:endParaRPr lang="ru-RU"/>
        </a:p>
      </dgm:t>
    </dgm:pt>
    <dgm:pt modelId="{04DC1A6A-B5A2-45E8-8E05-909DD0CA74CB}" type="pres">
      <dgm:prSet presAssocID="{D7418526-8769-4EB0-A901-6773220A0FA6}" presName="connTx" presStyleLbl="parChTrans1D2" presStyleIdx="2" presStyleCnt="8"/>
      <dgm:spPr/>
      <dgm:t>
        <a:bodyPr/>
        <a:lstStyle/>
        <a:p>
          <a:endParaRPr lang="ru-RU"/>
        </a:p>
      </dgm:t>
    </dgm:pt>
    <dgm:pt modelId="{6ABC65F4-433B-4E15-A3F5-90344B3EA35E}" type="pres">
      <dgm:prSet presAssocID="{E1CC14E2-2F11-4CEF-B30F-CB0DF6DBCDEA}" presName="node" presStyleLbl="node1" presStyleIdx="2" presStyleCnt="8" custScaleX="140330" custScaleY="140330" custRadScaleRad="115248" custRadScaleInc="-87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CF426-5D98-4689-95F2-1F413D800E6B}" type="pres">
      <dgm:prSet presAssocID="{5363B950-2621-4756-9E4E-0369685A4589}" presName="Name9" presStyleLbl="parChTrans1D2" presStyleIdx="3" presStyleCnt="8"/>
      <dgm:spPr/>
      <dgm:t>
        <a:bodyPr/>
        <a:lstStyle/>
        <a:p>
          <a:endParaRPr lang="ru-RU"/>
        </a:p>
      </dgm:t>
    </dgm:pt>
    <dgm:pt modelId="{C46667FF-6EC7-412F-978F-F6CD735BC085}" type="pres">
      <dgm:prSet presAssocID="{5363B950-2621-4756-9E4E-0369685A4589}" presName="connTx" presStyleLbl="parChTrans1D2" presStyleIdx="3" presStyleCnt="8"/>
      <dgm:spPr/>
      <dgm:t>
        <a:bodyPr/>
        <a:lstStyle/>
        <a:p>
          <a:endParaRPr lang="ru-RU"/>
        </a:p>
      </dgm:t>
    </dgm:pt>
    <dgm:pt modelId="{4EF6EA7D-0D19-4C5A-8078-651936ADA03A}" type="pres">
      <dgm:prSet presAssocID="{2D7BA108-B590-4FCA-B828-13FAA5E55B67}" presName="node" presStyleLbl="node1" presStyleIdx="3" presStyleCnt="8" custScaleX="140330" custScaleY="140330" custRadScaleRad="120275" custRadScaleInc="-101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C4E6DB-3964-47F0-BEE4-17D8B87B57AA}" type="pres">
      <dgm:prSet presAssocID="{8D2B59E3-DFE3-4806-B1C0-70902C882C08}" presName="Name9" presStyleLbl="parChTrans1D2" presStyleIdx="4" presStyleCnt="8"/>
      <dgm:spPr/>
      <dgm:t>
        <a:bodyPr/>
        <a:lstStyle/>
        <a:p>
          <a:endParaRPr lang="ru-RU"/>
        </a:p>
      </dgm:t>
    </dgm:pt>
    <dgm:pt modelId="{1B2EF853-0A8E-4F3D-BE6E-CCD12A887D87}" type="pres">
      <dgm:prSet presAssocID="{8D2B59E3-DFE3-4806-B1C0-70902C882C08}" presName="connTx" presStyleLbl="parChTrans1D2" presStyleIdx="4" presStyleCnt="8"/>
      <dgm:spPr/>
      <dgm:t>
        <a:bodyPr/>
        <a:lstStyle/>
        <a:p>
          <a:endParaRPr lang="ru-RU"/>
        </a:p>
      </dgm:t>
    </dgm:pt>
    <dgm:pt modelId="{1D67A926-1B80-4F58-8EF3-CCB3C8B6D810}" type="pres">
      <dgm:prSet presAssocID="{08F7D1A1-F8A4-4FAF-A7BF-2A6C420FD65C}" presName="node" presStyleLbl="node1" presStyleIdx="4" presStyleCnt="8" custScaleX="140330" custScaleY="140330" custRadScaleRad="97122" custRadScaleInc="-103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DAFBD-A54D-44E4-AFAB-553E801A6944}" type="pres">
      <dgm:prSet presAssocID="{9443B55F-0453-4DAA-8BB2-5AD1D705B938}" presName="Name9" presStyleLbl="parChTrans1D2" presStyleIdx="5" presStyleCnt="8"/>
      <dgm:spPr/>
      <dgm:t>
        <a:bodyPr/>
        <a:lstStyle/>
        <a:p>
          <a:endParaRPr lang="ru-RU"/>
        </a:p>
      </dgm:t>
    </dgm:pt>
    <dgm:pt modelId="{D2A2C349-2948-422B-976A-B2709D5A80C9}" type="pres">
      <dgm:prSet presAssocID="{9443B55F-0453-4DAA-8BB2-5AD1D705B938}" presName="connTx" presStyleLbl="parChTrans1D2" presStyleIdx="5" presStyleCnt="8"/>
      <dgm:spPr/>
      <dgm:t>
        <a:bodyPr/>
        <a:lstStyle/>
        <a:p>
          <a:endParaRPr lang="ru-RU"/>
        </a:p>
      </dgm:t>
    </dgm:pt>
    <dgm:pt modelId="{12E1CF1C-D25F-4C35-95B3-A1215772329B}" type="pres">
      <dgm:prSet presAssocID="{4FC9B0F0-5344-42A7-BEF3-B0413C5E26A4}" presName="node" presStyleLbl="node1" presStyleIdx="5" presStyleCnt="8" custScaleX="140330" custScaleY="140330" custRadScaleRad="100230" custRadScaleInc="-79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02512-3DCD-47DD-9BCD-7456078A8D43}" type="pres">
      <dgm:prSet presAssocID="{D7A2CD34-F3B9-40D2-8D11-AD30D9C21812}" presName="Name9" presStyleLbl="parChTrans1D2" presStyleIdx="6" presStyleCnt="8"/>
      <dgm:spPr/>
      <dgm:t>
        <a:bodyPr/>
        <a:lstStyle/>
        <a:p>
          <a:endParaRPr lang="ru-RU"/>
        </a:p>
      </dgm:t>
    </dgm:pt>
    <dgm:pt modelId="{9F41AB66-4E9F-49E7-9A03-C5682896C2DC}" type="pres">
      <dgm:prSet presAssocID="{D7A2CD34-F3B9-40D2-8D11-AD30D9C21812}" presName="connTx" presStyleLbl="parChTrans1D2" presStyleIdx="6" presStyleCnt="8"/>
      <dgm:spPr/>
      <dgm:t>
        <a:bodyPr/>
        <a:lstStyle/>
        <a:p>
          <a:endParaRPr lang="ru-RU"/>
        </a:p>
      </dgm:t>
    </dgm:pt>
    <dgm:pt modelId="{4797A449-EC34-4255-AD41-6F558F0736E2}" type="pres">
      <dgm:prSet presAssocID="{7CA8F556-E0B6-4F42-9618-A0E8F0C129BD}" presName="node" presStyleLbl="node1" presStyleIdx="6" presStyleCnt="8" custScaleX="140330" custScaleY="140330" custRadScaleRad="123440" custRadScaleInc="-89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32710-F7E6-41B5-A8BD-5B163FFC6B51}" type="pres">
      <dgm:prSet presAssocID="{4983292C-E1AB-40BB-BD21-84EEABF33AE5}" presName="Name9" presStyleLbl="parChTrans1D2" presStyleIdx="7" presStyleCnt="8"/>
      <dgm:spPr/>
      <dgm:t>
        <a:bodyPr/>
        <a:lstStyle/>
        <a:p>
          <a:endParaRPr lang="ru-RU"/>
        </a:p>
      </dgm:t>
    </dgm:pt>
    <dgm:pt modelId="{CFAF4B4A-2413-402C-B2DE-2BFA023E1855}" type="pres">
      <dgm:prSet presAssocID="{4983292C-E1AB-40BB-BD21-84EEABF33AE5}" presName="connTx" presStyleLbl="parChTrans1D2" presStyleIdx="7" presStyleCnt="8"/>
      <dgm:spPr/>
      <dgm:t>
        <a:bodyPr/>
        <a:lstStyle/>
        <a:p>
          <a:endParaRPr lang="ru-RU"/>
        </a:p>
      </dgm:t>
    </dgm:pt>
    <dgm:pt modelId="{FC179BC6-142E-4861-B49C-CAD0D5A02C0A}" type="pres">
      <dgm:prSet presAssocID="{C692FF6D-589D-4E41-82BE-1FB24F0EB6FE}" presName="node" presStyleLbl="node1" presStyleIdx="7" presStyleCnt="8" custScaleX="140330" custScaleY="140330" custRadScaleRad="120419" custRadScaleInc="-110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59657D-985A-451E-92F5-09EC34E56BC0}" type="presOf" srcId="{7CA8F556-E0B6-4F42-9618-A0E8F0C129BD}" destId="{4797A449-EC34-4255-AD41-6F558F0736E2}" srcOrd="0" destOrd="0" presId="urn:microsoft.com/office/officeart/2005/8/layout/radial1"/>
    <dgm:cxn modelId="{B4A1BF00-9EF8-480C-8E73-AC75FB417D97}" type="presOf" srcId="{E1CC14E2-2F11-4CEF-B30F-CB0DF6DBCDEA}" destId="{6ABC65F4-433B-4E15-A3F5-90344B3EA35E}" srcOrd="0" destOrd="0" presId="urn:microsoft.com/office/officeart/2005/8/layout/radial1"/>
    <dgm:cxn modelId="{9B34EA0E-32AE-4530-93C2-BC3E791CC63D}" srcId="{83FC7906-21A0-4480-B5C6-95A7A4CD9751}" destId="{4FC9B0F0-5344-42A7-BEF3-B0413C5E26A4}" srcOrd="5" destOrd="0" parTransId="{9443B55F-0453-4DAA-8BB2-5AD1D705B938}" sibTransId="{A0E849A5-FFF0-4232-8678-39B834BA79A5}"/>
    <dgm:cxn modelId="{CEC3CE77-8DEC-46B2-97FC-D9D58E574339}" srcId="{83FC7906-21A0-4480-B5C6-95A7A4CD9751}" destId="{4A194BFD-63D1-4CCC-9946-70280095193F}" srcOrd="1" destOrd="0" parTransId="{AE71C283-48B6-419E-933E-4C1F0BF24EA7}" sibTransId="{115D8C1A-38A1-41C1-9312-3FCF1FC46116}"/>
    <dgm:cxn modelId="{E896077E-6E44-4C44-9CB2-0506E6E808D4}" srcId="{573AB537-DC3D-4B51-A3F9-5EEC5AB70B0C}" destId="{83FC7906-21A0-4480-B5C6-95A7A4CD9751}" srcOrd="0" destOrd="0" parTransId="{2EAB90FF-5A3D-4FC7-9443-1CBD989FF001}" sibTransId="{D1B22F7E-F68C-46C9-8422-902EF643FAC9}"/>
    <dgm:cxn modelId="{B16EED7C-E8F0-468E-8533-A12D3D00C3C1}" type="presOf" srcId="{AE71C283-48B6-419E-933E-4C1F0BF24EA7}" destId="{B63F38FA-22E4-4DF5-A541-7B2FC683A7EC}" srcOrd="0" destOrd="0" presId="urn:microsoft.com/office/officeart/2005/8/layout/radial1"/>
    <dgm:cxn modelId="{2990D1DE-F7AC-4EFD-9E54-BEE5C095D003}" type="presOf" srcId="{2D7BA108-B590-4FCA-B828-13FAA5E55B67}" destId="{4EF6EA7D-0D19-4C5A-8078-651936ADA03A}" srcOrd="0" destOrd="0" presId="urn:microsoft.com/office/officeart/2005/8/layout/radial1"/>
    <dgm:cxn modelId="{533D244A-7A6D-437F-BD0C-84ECC340D513}" srcId="{83FC7906-21A0-4480-B5C6-95A7A4CD9751}" destId="{2D7BA108-B590-4FCA-B828-13FAA5E55B67}" srcOrd="3" destOrd="0" parTransId="{5363B950-2621-4756-9E4E-0369685A4589}" sibTransId="{247B298B-4271-4844-943F-8799B5046098}"/>
    <dgm:cxn modelId="{F453A1FB-DF19-4D24-8DAD-6AB097EEC551}" type="presOf" srcId="{4983292C-E1AB-40BB-BD21-84EEABF33AE5}" destId="{CFAF4B4A-2413-402C-B2DE-2BFA023E1855}" srcOrd="1" destOrd="0" presId="urn:microsoft.com/office/officeart/2005/8/layout/radial1"/>
    <dgm:cxn modelId="{288A97DF-3CA0-474F-B1D3-03820AA45FA4}" type="presOf" srcId="{4FC9B0F0-5344-42A7-BEF3-B0413C5E26A4}" destId="{12E1CF1C-D25F-4C35-95B3-A1215772329B}" srcOrd="0" destOrd="0" presId="urn:microsoft.com/office/officeart/2005/8/layout/radial1"/>
    <dgm:cxn modelId="{10B6D702-F4CC-45CC-ACD7-2804D78B3FF8}" type="presOf" srcId="{8D2B59E3-DFE3-4806-B1C0-70902C882C08}" destId="{8BC4E6DB-3964-47F0-BEE4-17D8B87B57AA}" srcOrd="0" destOrd="0" presId="urn:microsoft.com/office/officeart/2005/8/layout/radial1"/>
    <dgm:cxn modelId="{E540BBF8-514D-46EC-8A79-952BE80646CD}" type="presOf" srcId="{062D9E8B-46E6-410D-A787-E666FECA68EE}" destId="{3D515EF0-C6B3-420B-A4DD-A325B19914EA}" srcOrd="1" destOrd="0" presId="urn:microsoft.com/office/officeart/2005/8/layout/radial1"/>
    <dgm:cxn modelId="{74030A70-8534-4CA6-847F-6B108FAB9B91}" type="presOf" srcId="{4983292C-E1AB-40BB-BD21-84EEABF33AE5}" destId="{6E132710-F7E6-41B5-A8BD-5B163FFC6B51}" srcOrd="0" destOrd="0" presId="urn:microsoft.com/office/officeart/2005/8/layout/radial1"/>
    <dgm:cxn modelId="{DB993D98-5705-48CD-B0A5-92A663288000}" srcId="{83FC7906-21A0-4480-B5C6-95A7A4CD9751}" destId="{C692FF6D-589D-4E41-82BE-1FB24F0EB6FE}" srcOrd="7" destOrd="0" parTransId="{4983292C-E1AB-40BB-BD21-84EEABF33AE5}" sibTransId="{C0953367-8E98-489A-AC45-89AA8DF83CE2}"/>
    <dgm:cxn modelId="{5DA565C9-A877-4AA3-AB74-C69347E1BBEC}" type="presOf" srcId="{D7A2CD34-F3B9-40D2-8D11-AD30D9C21812}" destId="{74602512-3DCD-47DD-9BCD-7456078A8D43}" srcOrd="0" destOrd="0" presId="urn:microsoft.com/office/officeart/2005/8/layout/radial1"/>
    <dgm:cxn modelId="{4256BAF9-A427-4068-8B0C-27C3D7132996}" type="presOf" srcId="{4A194BFD-63D1-4CCC-9946-70280095193F}" destId="{076957D8-5A42-4A71-86A0-98D93263BF10}" srcOrd="0" destOrd="0" presId="urn:microsoft.com/office/officeart/2005/8/layout/radial1"/>
    <dgm:cxn modelId="{12869096-DC64-4966-8CBB-E4AB19E5EBAB}" srcId="{83FC7906-21A0-4480-B5C6-95A7A4CD9751}" destId="{08F7D1A1-F8A4-4FAF-A7BF-2A6C420FD65C}" srcOrd="4" destOrd="0" parTransId="{8D2B59E3-DFE3-4806-B1C0-70902C882C08}" sibTransId="{C17A1BFB-C71B-4502-8A5E-20ED38F16816}"/>
    <dgm:cxn modelId="{BE05502F-A2C4-4673-8223-3EFF42924DD7}" type="presOf" srcId="{AE71C283-48B6-419E-933E-4C1F0BF24EA7}" destId="{3EFC83A9-3D09-4873-A0F2-09AB131ED3F7}" srcOrd="1" destOrd="0" presId="urn:microsoft.com/office/officeart/2005/8/layout/radial1"/>
    <dgm:cxn modelId="{738418C0-E7D9-475C-AC51-362BC8E8C16A}" type="presOf" srcId="{D7418526-8769-4EB0-A901-6773220A0FA6}" destId="{04DC1A6A-B5A2-45E8-8E05-909DD0CA74CB}" srcOrd="1" destOrd="0" presId="urn:microsoft.com/office/officeart/2005/8/layout/radial1"/>
    <dgm:cxn modelId="{28B461D4-E1B1-41C6-AE0E-15CAB500C266}" type="presOf" srcId="{8D2B59E3-DFE3-4806-B1C0-70902C882C08}" destId="{1B2EF853-0A8E-4F3D-BE6E-CCD12A887D87}" srcOrd="1" destOrd="0" presId="urn:microsoft.com/office/officeart/2005/8/layout/radial1"/>
    <dgm:cxn modelId="{2C6EA6C9-7717-4D46-91FD-AE3E841273EA}" type="presOf" srcId="{9443B55F-0453-4DAA-8BB2-5AD1D705B938}" destId="{D2A2C349-2948-422B-976A-B2709D5A80C9}" srcOrd="1" destOrd="0" presId="urn:microsoft.com/office/officeart/2005/8/layout/radial1"/>
    <dgm:cxn modelId="{F6A47E05-88C7-4B8E-894B-9EDF8F9A6A95}" srcId="{83FC7906-21A0-4480-B5C6-95A7A4CD9751}" destId="{7CA8F556-E0B6-4F42-9618-A0E8F0C129BD}" srcOrd="6" destOrd="0" parTransId="{D7A2CD34-F3B9-40D2-8D11-AD30D9C21812}" sibTransId="{B7175548-A121-4093-B3A3-1F20636C0A35}"/>
    <dgm:cxn modelId="{F273D0AE-5216-4AD6-86E2-4A7EA2620BF2}" type="presOf" srcId="{D7418526-8769-4EB0-A901-6773220A0FA6}" destId="{6FBDEEBD-FC68-4C9B-8DBF-B289AA4451E4}" srcOrd="0" destOrd="0" presId="urn:microsoft.com/office/officeart/2005/8/layout/radial1"/>
    <dgm:cxn modelId="{8529D910-D95C-48A9-B9B2-61EDCE6189DB}" type="presOf" srcId="{D7A2CD34-F3B9-40D2-8D11-AD30D9C21812}" destId="{9F41AB66-4E9F-49E7-9A03-C5682896C2DC}" srcOrd="1" destOrd="0" presId="urn:microsoft.com/office/officeart/2005/8/layout/radial1"/>
    <dgm:cxn modelId="{4F5E6A24-CDD2-4FA1-B008-46F7D8EA153A}" type="presOf" srcId="{5363B950-2621-4756-9E4E-0369685A4589}" destId="{A84CF426-5D98-4689-95F2-1F413D800E6B}" srcOrd="0" destOrd="0" presId="urn:microsoft.com/office/officeart/2005/8/layout/radial1"/>
    <dgm:cxn modelId="{DC9DE332-3D50-47B0-A10A-52FF092626FA}" type="presOf" srcId="{573AB537-DC3D-4B51-A3F9-5EEC5AB70B0C}" destId="{44608C8B-2F0C-4AB2-A57C-02E2852225CE}" srcOrd="0" destOrd="0" presId="urn:microsoft.com/office/officeart/2005/8/layout/radial1"/>
    <dgm:cxn modelId="{82C7321F-B901-4D98-8E4B-0416AA35A7BC}" type="presOf" srcId="{08F7D1A1-F8A4-4FAF-A7BF-2A6C420FD65C}" destId="{1D67A926-1B80-4F58-8EF3-CCB3C8B6D810}" srcOrd="0" destOrd="0" presId="urn:microsoft.com/office/officeart/2005/8/layout/radial1"/>
    <dgm:cxn modelId="{36A21339-169C-4025-A6E0-7A60C37E6D69}" type="presOf" srcId="{9443B55F-0453-4DAA-8BB2-5AD1D705B938}" destId="{83CDAFBD-A54D-44E4-AFAB-553E801A6944}" srcOrd="0" destOrd="0" presId="urn:microsoft.com/office/officeart/2005/8/layout/radial1"/>
    <dgm:cxn modelId="{EF436A6B-8AF2-4094-A912-A7A47870D2AA}" type="presOf" srcId="{062D9E8B-46E6-410D-A787-E666FECA68EE}" destId="{A268AE3E-BE1B-4125-9474-13BF495808F3}" srcOrd="0" destOrd="0" presId="urn:microsoft.com/office/officeart/2005/8/layout/radial1"/>
    <dgm:cxn modelId="{CBA736E3-4CF5-4D3A-B33A-CE4A255B5063}" type="presOf" srcId="{83FC7906-21A0-4480-B5C6-95A7A4CD9751}" destId="{890254EB-27B7-49EB-A8AE-118559BB5331}" srcOrd="0" destOrd="0" presId="urn:microsoft.com/office/officeart/2005/8/layout/radial1"/>
    <dgm:cxn modelId="{DBB200F4-33A7-4D6E-B6F4-1D63B5308AB5}" srcId="{83FC7906-21A0-4480-B5C6-95A7A4CD9751}" destId="{E1CC14E2-2F11-4CEF-B30F-CB0DF6DBCDEA}" srcOrd="2" destOrd="0" parTransId="{D7418526-8769-4EB0-A901-6773220A0FA6}" sibTransId="{88B81095-6B93-4392-A6C8-DBCAAFA6944C}"/>
    <dgm:cxn modelId="{C0EBD3F7-A003-447F-83C6-2EFCD5D78FEF}" type="presOf" srcId="{C692FF6D-589D-4E41-82BE-1FB24F0EB6FE}" destId="{FC179BC6-142E-4861-B49C-CAD0D5A02C0A}" srcOrd="0" destOrd="0" presId="urn:microsoft.com/office/officeart/2005/8/layout/radial1"/>
    <dgm:cxn modelId="{7DB02202-3B5A-4674-8BC1-0D7124A69968}" type="presOf" srcId="{222735B6-F4D6-42CF-9DA2-B6A3F8512460}" destId="{AFC6D5F9-4D6F-4B95-B16A-45C9B373FAF1}" srcOrd="0" destOrd="0" presId="urn:microsoft.com/office/officeart/2005/8/layout/radial1"/>
    <dgm:cxn modelId="{92275456-D2B1-434C-899C-5E23FC1D16DE}" type="presOf" srcId="{5363B950-2621-4756-9E4E-0369685A4589}" destId="{C46667FF-6EC7-412F-978F-F6CD735BC085}" srcOrd="1" destOrd="0" presId="urn:microsoft.com/office/officeart/2005/8/layout/radial1"/>
    <dgm:cxn modelId="{178EFCF7-D9A7-4193-A571-8927F9CB9D6D}" srcId="{83FC7906-21A0-4480-B5C6-95A7A4CD9751}" destId="{222735B6-F4D6-42CF-9DA2-B6A3F8512460}" srcOrd="0" destOrd="0" parTransId="{062D9E8B-46E6-410D-A787-E666FECA68EE}" sibTransId="{13A69BCF-7A67-4857-B920-2C8C239EA6E7}"/>
    <dgm:cxn modelId="{8EC6B987-07F7-4CDA-A0E1-945AFE1B03BD}" type="presParOf" srcId="{44608C8B-2F0C-4AB2-A57C-02E2852225CE}" destId="{890254EB-27B7-49EB-A8AE-118559BB5331}" srcOrd="0" destOrd="0" presId="urn:microsoft.com/office/officeart/2005/8/layout/radial1"/>
    <dgm:cxn modelId="{1DBA146B-2EB3-4F46-A23F-B122BC668A4B}" type="presParOf" srcId="{44608C8B-2F0C-4AB2-A57C-02E2852225CE}" destId="{A268AE3E-BE1B-4125-9474-13BF495808F3}" srcOrd="1" destOrd="0" presId="urn:microsoft.com/office/officeart/2005/8/layout/radial1"/>
    <dgm:cxn modelId="{A6D424F1-4C7C-41F2-AFA1-E5C459131C26}" type="presParOf" srcId="{A268AE3E-BE1B-4125-9474-13BF495808F3}" destId="{3D515EF0-C6B3-420B-A4DD-A325B19914EA}" srcOrd="0" destOrd="0" presId="urn:microsoft.com/office/officeart/2005/8/layout/radial1"/>
    <dgm:cxn modelId="{E76DA0D2-C82B-4E6D-8A0D-5CFDB257701C}" type="presParOf" srcId="{44608C8B-2F0C-4AB2-A57C-02E2852225CE}" destId="{AFC6D5F9-4D6F-4B95-B16A-45C9B373FAF1}" srcOrd="2" destOrd="0" presId="urn:microsoft.com/office/officeart/2005/8/layout/radial1"/>
    <dgm:cxn modelId="{8EED7A1B-29D8-4CDF-8086-434878533182}" type="presParOf" srcId="{44608C8B-2F0C-4AB2-A57C-02E2852225CE}" destId="{B63F38FA-22E4-4DF5-A541-7B2FC683A7EC}" srcOrd="3" destOrd="0" presId="urn:microsoft.com/office/officeart/2005/8/layout/radial1"/>
    <dgm:cxn modelId="{64DB112C-C5B5-420D-98D7-B3A518D323D7}" type="presParOf" srcId="{B63F38FA-22E4-4DF5-A541-7B2FC683A7EC}" destId="{3EFC83A9-3D09-4873-A0F2-09AB131ED3F7}" srcOrd="0" destOrd="0" presId="urn:microsoft.com/office/officeart/2005/8/layout/radial1"/>
    <dgm:cxn modelId="{EDB89890-7377-4C2E-A185-AE5260AC88D8}" type="presParOf" srcId="{44608C8B-2F0C-4AB2-A57C-02E2852225CE}" destId="{076957D8-5A42-4A71-86A0-98D93263BF10}" srcOrd="4" destOrd="0" presId="urn:microsoft.com/office/officeart/2005/8/layout/radial1"/>
    <dgm:cxn modelId="{03E248F2-ED42-4BCB-BBB3-3756B6C0D269}" type="presParOf" srcId="{44608C8B-2F0C-4AB2-A57C-02E2852225CE}" destId="{6FBDEEBD-FC68-4C9B-8DBF-B289AA4451E4}" srcOrd="5" destOrd="0" presId="urn:microsoft.com/office/officeart/2005/8/layout/radial1"/>
    <dgm:cxn modelId="{CBBE765B-F2DF-42D6-8EF4-2050F1D1BB8E}" type="presParOf" srcId="{6FBDEEBD-FC68-4C9B-8DBF-B289AA4451E4}" destId="{04DC1A6A-B5A2-45E8-8E05-909DD0CA74CB}" srcOrd="0" destOrd="0" presId="urn:microsoft.com/office/officeart/2005/8/layout/radial1"/>
    <dgm:cxn modelId="{D89478C7-5D13-48FD-BBB9-EDDE9DD15C9D}" type="presParOf" srcId="{44608C8B-2F0C-4AB2-A57C-02E2852225CE}" destId="{6ABC65F4-433B-4E15-A3F5-90344B3EA35E}" srcOrd="6" destOrd="0" presId="urn:microsoft.com/office/officeart/2005/8/layout/radial1"/>
    <dgm:cxn modelId="{76761442-8E52-4C00-94DD-23A6B6AC9606}" type="presParOf" srcId="{44608C8B-2F0C-4AB2-A57C-02E2852225CE}" destId="{A84CF426-5D98-4689-95F2-1F413D800E6B}" srcOrd="7" destOrd="0" presId="urn:microsoft.com/office/officeart/2005/8/layout/radial1"/>
    <dgm:cxn modelId="{43E6B3E6-ACE0-4CAF-ACFC-9CC0594F2B21}" type="presParOf" srcId="{A84CF426-5D98-4689-95F2-1F413D800E6B}" destId="{C46667FF-6EC7-412F-978F-F6CD735BC085}" srcOrd="0" destOrd="0" presId="urn:microsoft.com/office/officeart/2005/8/layout/radial1"/>
    <dgm:cxn modelId="{BEBCD03B-C17F-49C7-BC21-24CF25ED9DD1}" type="presParOf" srcId="{44608C8B-2F0C-4AB2-A57C-02E2852225CE}" destId="{4EF6EA7D-0D19-4C5A-8078-651936ADA03A}" srcOrd="8" destOrd="0" presId="urn:microsoft.com/office/officeart/2005/8/layout/radial1"/>
    <dgm:cxn modelId="{91CF44F1-CCD5-436F-9D6E-DECAA10514BC}" type="presParOf" srcId="{44608C8B-2F0C-4AB2-A57C-02E2852225CE}" destId="{8BC4E6DB-3964-47F0-BEE4-17D8B87B57AA}" srcOrd="9" destOrd="0" presId="urn:microsoft.com/office/officeart/2005/8/layout/radial1"/>
    <dgm:cxn modelId="{A3CD73CC-6524-4B82-99BC-8FCD3EDC9FE1}" type="presParOf" srcId="{8BC4E6DB-3964-47F0-BEE4-17D8B87B57AA}" destId="{1B2EF853-0A8E-4F3D-BE6E-CCD12A887D87}" srcOrd="0" destOrd="0" presId="urn:microsoft.com/office/officeart/2005/8/layout/radial1"/>
    <dgm:cxn modelId="{48AD1E52-75E4-41E8-B1CB-409CDF6321B4}" type="presParOf" srcId="{44608C8B-2F0C-4AB2-A57C-02E2852225CE}" destId="{1D67A926-1B80-4F58-8EF3-CCB3C8B6D810}" srcOrd="10" destOrd="0" presId="urn:microsoft.com/office/officeart/2005/8/layout/radial1"/>
    <dgm:cxn modelId="{F8C4CBC7-EA68-4D59-9227-A4BD7DC0808B}" type="presParOf" srcId="{44608C8B-2F0C-4AB2-A57C-02E2852225CE}" destId="{83CDAFBD-A54D-44E4-AFAB-553E801A6944}" srcOrd="11" destOrd="0" presId="urn:microsoft.com/office/officeart/2005/8/layout/radial1"/>
    <dgm:cxn modelId="{BE6C180D-0BC0-4A3D-9E5B-F65FC576DEBB}" type="presParOf" srcId="{83CDAFBD-A54D-44E4-AFAB-553E801A6944}" destId="{D2A2C349-2948-422B-976A-B2709D5A80C9}" srcOrd="0" destOrd="0" presId="urn:microsoft.com/office/officeart/2005/8/layout/radial1"/>
    <dgm:cxn modelId="{9357FF20-1A76-4C90-B8D8-EEBB00588616}" type="presParOf" srcId="{44608C8B-2F0C-4AB2-A57C-02E2852225CE}" destId="{12E1CF1C-D25F-4C35-95B3-A1215772329B}" srcOrd="12" destOrd="0" presId="urn:microsoft.com/office/officeart/2005/8/layout/radial1"/>
    <dgm:cxn modelId="{7A4AE531-C2FB-4665-85FF-69167702C46A}" type="presParOf" srcId="{44608C8B-2F0C-4AB2-A57C-02E2852225CE}" destId="{74602512-3DCD-47DD-9BCD-7456078A8D43}" srcOrd="13" destOrd="0" presId="urn:microsoft.com/office/officeart/2005/8/layout/radial1"/>
    <dgm:cxn modelId="{DE1CAE9B-9568-4485-9CCE-FFFDF8F107E4}" type="presParOf" srcId="{74602512-3DCD-47DD-9BCD-7456078A8D43}" destId="{9F41AB66-4E9F-49E7-9A03-C5682896C2DC}" srcOrd="0" destOrd="0" presId="urn:microsoft.com/office/officeart/2005/8/layout/radial1"/>
    <dgm:cxn modelId="{BB8D0090-8958-468E-965E-18D4F8BFE518}" type="presParOf" srcId="{44608C8B-2F0C-4AB2-A57C-02E2852225CE}" destId="{4797A449-EC34-4255-AD41-6F558F0736E2}" srcOrd="14" destOrd="0" presId="urn:microsoft.com/office/officeart/2005/8/layout/radial1"/>
    <dgm:cxn modelId="{CC17380A-C532-443E-8AD0-7BF6747DED6B}" type="presParOf" srcId="{44608C8B-2F0C-4AB2-A57C-02E2852225CE}" destId="{6E132710-F7E6-41B5-A8BD-5B163FFC6B51}" srcOrd="15" destOrd="0" presId="urn:microsoft.com/office/officeart/2005/8/layout/radial1"/>
    <dgm:cxn modelId="{1B268F4C-7884-4439-A1FB-40471FFD05B6}" type="presParOf" srcId="{6E132710-F7E6-41B5-A8BD-5B163FFC6B51}" destId="{CFAF4B4A-2413-402C-B2DE-2BFA023E1855}" srcOrd="0" destOrd="0" presId="urn:microsoft.com/office/officeart/2005/8/layout/radial1"/>
    <dgm:cxn modelId="{34A7D88B-2D91-4149-9306-FC1296956DE0}" type="presParOf" srcId="{44608C8B-2F0C-4AB2-A57C-02E2852225CE}" destId="{FC179BC6-142E-4861-B49C-CAD0D5A02C0A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CE6724-D238-4CBE-AF09-7909EBC14E82}" type="doc">
      <dgm:prSet loTypeId="urn:microsoft.com/office/officeart/2005/8/layout/hierarchy2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A93FFF4-C0BF-4C7D-A552-C9801D2E1464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39 класів (1037 учнів)</a:t>
          </a:r>
          <a:endParaRPr lang="ru-RU" dirty="0">
            <a:solidFill>
              <a:srgbClr val="002060"/>
            </a:solidFill>
          </a:endParaRPr>
        </a:p>
      </dgm:t>
    </dgm:pt>
    <dgm:pt modelId="{55894E09-2D43-4C8D-B9FC-4C1E8EC1D1AE}" type="parTrans" cxnId="{73E5FA47-E6E6-4AFB-96F3-5F957BE1CE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295D6A0-B1EC-401A-86AC-D166EA9022A4}" type="sibTrans" cxnId="{73E5FA47-E6E6-4AFB-96F3-5F957BE1CE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F453F8A-274E-4DA3-87F7-93A476A6AF7A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1-4 класів</a:t>
          </a:r>
          <a:endParaRPr lang="ru-RU" dirty="0">
            <a:solidFill>
              <a:srgbClr val="002060"/>
            </a:solidFill>
          </a:endParaRPr>
        </a:p>
      </dgm:t>
    </dgm:pt>
    <dgm:pt modelId="{B8F2C497-021D-4993-8623-2F9A59AD14C4}" type="parTrans" cxnId="{AC89F9F5-A285-4301-BEE1-93CBD42214D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E8EB403-AE5B-4947-9E94-92C57136B3D4}" type="sibTrans" cxnId="{AC89F9F5-A285-4301-BEE1-93CBD42214D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2BBBB6F-1B1B-4306-9D10-F5EF08DD2F14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16 класів (458 учнів)</a:t>
          </a:r>
          <a:endParaRPr lang="ru-RU" dirty="0">
            <a:solidFill>
              <a:srgbClr val="002060"/>
            </a:solidFill>
          </a:endParaRPr>
        </a:p>
      </dgm:t>
    </dgm:pt>
    <dgm:pt modelId="{9D92302E-78D8-4E5B-B200-71C5B712A3FB}" type="parTrans" cxnId="{1C3C501F-9166-475D-B910-83C9D9B286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A7FCF70-5911-4D88-9F86-FEB5925B6275}" type="sibTrans" cxnId="{1C3C501F-9166-475D-B910-83C9D9B286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A5C77CC-82DE-4229-94A4-BFF365677841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5-9 класів</a:t>
          </a:r>
          <a:endParaRPr lang="ru-RU" dirty="0">
            <a:solidFill>
              <a:srgbClr val="002060"/>
            </a:solidFill>
          </a:endParaRPr>
        </a:p>
      </dgm:t>
    </dgm:pt>
    <dgm:pt modelId="{5F2A8BCC-3A97-4C80-B1CA-C13712FB948A}" type="parTrans" cxnId="{9FFC9306-6B9F-41DC-BA89-9E9896C0610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E4C2D17-88F7-4A53-AFC2-2DE3232D4E08}" type="sibTrans" cxnId="{9FFC9306-6B9F-41DC-BA89-9E9896C0610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AED2E70-A424-4834-89BE-E97A2C251064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19 класів (473 учня)</a:t>
          </a:r>
          <a:endParaRPr lang="ru-RU" dirty="0">
            <a:solidFill>
              <a:srgbClr val="002060"/>
            </a:solidFill>
          </a:endParaRPr>
        </a:p>
      </dgm:t>
    </dgm:pt>
    <dgm:pt modelId="{B7D3059E-67CD-40FC-BBBA-A438A7052482}" type="parTrans" cxnId="{6E852961-6B72-4447-A533-CD1675E9699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944D38C-7737-4885-B815-9104C2286286}" type="sibTrans" cxnId="{6E852961-6B72-4447-A533-CD1675E9699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49EA795-9327-433A-BC3E-224885469604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10-11 класи</a:t>
          </a:r>
          <a:endParaRPr lang="ru-RU" dirty="0">
            <a:solidFill>
              <a:srgbClr val="002060"/>
            </a:solidFill>
          </a:endParaRPr>
        </a:p>
      </dgm:t>
    </dgm:pt>
    <dgm:pt modelId="{BAE63C18-F902-4462-A3E2-FC4036600326}" type="parTrans" cxnId="{B37B9023-D531-4FD5-840F-114B3B5E416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672D251-19CA-4CA6-82E2-261AF427EABF}" type="sibTrans" cxnId="{B37B9023-D531-4FD5-840F-114B3B5E416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7018EF5-9706-44C6-B0F4-67A154FDC4C6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4 класи (106 учнів)</a:t>
          </a:r>
          <a:endParaRPr lang="ru-RU" dirty="0">
            <a:solidFill>
              <a:srgbClr val="002060"/>
            </a:solidFill>
          </a:endParaRPr>
        </a:p>
      </dgm:t>
    </dgm:pt>
    <dgm:pt modelId="{E0102E5B-3994-4891-B3BE-F028843BA4C3}" type="parTrans" cxnId="{E483CAB5-87C1-4752-AB7D-C6F9A4BCD5B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9233960-CC50-4BD7-9669-B60214E710D8}" type="sibTrans" cxnId="{E483CAB5-87C1-4752-AB7D-C6F9A4BCD5B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6F2A601-09FB-43E0-A097-2E032A15127F}" type="pres">
      <dgm:prSet presAssocID="{DDCE6724-D238-4CBE-AF09-7909EBC14E8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56431E-8AD2-4279-A9C6-A115A51D45D4}" type="pres">
      <dgm:prSet presAssocID="{2A93FFF4-C0BF-4C7D-A552-C9801D2E1464}" presName="root1" presStyleCnt="0"/>
      <dgm:spPr/>
    </dgm:pt>
    <dgm:pt modelId="{11525B77-2754-4955-B793-DAC1914639E4}" type="pres">
      <dgm:prSet presAssocID="{2A93FFF4-C0BF-4C7D-A552-C9801D2E146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2EDAAB-7E87-4A22-9771-6C82354D6FAD}" type="pres">
      <dgm:prSet presAssocID="{2A93FFF4-C0BF-4C7D-A552-C9801D2E1464}" presName="level2hierChild" presStyleCnt="0"/>
      <dgm:spPr/>
    </dgm:pt>
    <dgm:pt modelId="{9BC645CC-5695-4071-89AE-A2522B529797}" type="pres">
      <dgm:prSet presAssocID="{B8F2C497-021D-4993-8623-2F9A59AD14C4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9727AA36-7C4C-44CF-ABF0-8C29134C878D}" type="pres">
      <dgm:prSet presAssocID="{B8F2C497-021D-4993-8623-2F9A59AD14C4}" presName="connTx" presStyleLbl="parChTrans1D2" presStyleIdx="0" presStyleCnt="3"/>
      <dgm:spPr/>
      <dgm:t>
        <a:bodyPr/>
        <a:lstStyle/>
        <a:p>
          <a:endParaRPr lang="ru-RU"/>
        </a:p>
      </dgm:t>
    </dgm:pt>
    <dgm:pt modelId="{32895758-DAA6-4D9B-A0FB-C2055001A339}" type="pres">
      <dgm:prSet presAssocID="{3F453F8A-274E-4DA3-87F7-93A476A6AF7A}" presName="root2" presStyleCnt="0"/>
      <dgm:spPr/>
    </dgm:pt>
    <dgm:pt modelId="{94E7B9A8-72D5-4357-AAEA-27EDD412F7F2}" type="pres">
      <dgm:prSet presAssocID="{3F453F8A-274E-4DA3-87F7-93A476A6AF7A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43BB6F-473E-49F3-8ED6-7AD56AFEE3AF}" type="pres">
      <dgm:prSet presAssocID="{3F453F8A-274E-4DA3-87F7-93A476A6AF7A}" presName="level3hierChild" presStyleCnt="0"/>
      <dgm:spPr/>
    </dgm:pt>
    <dgm:pt modelId="{3255C899-295B-49A1-9401-0F3707DD8E49}" type="pres">
      <dgm:prSet presAssocID="{9D92302E-78D8-4E5B-B200-71C5B712A3FB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267B7052-9B03-44BC-B072-3DAF39E03EEC}" type="pres">
      <dgm:prSet presAssocID="{9D92302E-78D8-4E5B-B200-71C5B712A3F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96739C62-8AF9-490E-AFD2-C597EB6C7309}" type="pres">
      <dgm:prSet presAssocID="{D2BBBB6F-1B1B-4306-9D10-F5EF08DD2F14}" presName="root2" presStyleCnt="0"/>
      <dgm:spPr/>
    </dgm:pt>
    <dgm:pt modelId="{A6BF607D-6705-4182-92DF-5C4321524611}" type="pres">
      <dgm:prSet presAssocID="{D2BBBB6F-1B1B-4306-9D10-F5EF08DD2F14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C18035-C6F7-4BF8-A845-AD50EB7EADB1}" type="pres">
      <dgm:prSet presAssocID="{D2BBBB6F-1B1B-4306-9D10-F5EF08DD2F14}" presName="level3hierChild" presStyleCnt="0"/>
      <dgm:spPr/>
    </dgm:pt>
    <dgm:pt modelId="{9D379913-39EE-44B2-BCB6-0F803F8906FF}" type="pres">
      <dgm:prSet presAssocID="{5F2A8BCC-3A97-4C80-B1CA-C13712FB948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A039B592-93F7-4F4E-99AF-6A546DF74DC2}" type="pres">
      <dgm:prSet presAssocID="{5F2A8BCC-3A97-4C80-B1CA-C13712FB948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C28BC322-809A-46CE-B9B7-BA1E85B98E9A}" type="pres">
      <dgm:prSet presAssocID="{AA5C77CC-82DE-4229-94A4-BFF365677841}" presName="root2" presStyleCnt="0"/>
      <dgm:spPr/>
    </dgm:pt>
    <dgm:pt modelId="{1901A369-FA1C-4CF8-A396-B5A9209CEBBA}" type="pres">
      <dgm:prSet presAssocID="{AA5C77CC-82DE-4229-94A4-BFF365677841}" presName="LevelTwoTextNode" presStyleLbl="node2" presStyleIdx="1" presStyleCnt="3" custLinFactNeighborX="-1012" custLinFactNeighborY="9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D9C1F7-F076-4671-A683-BE908BD30009}" type="pres">
      <dgm:prSet presAssocID="{AA5C77CC-82DE-4229-94A4-BFF365677841}" presName="level3hierChild" presStyleCnt="0"/>
      <dgm:spPr/>
    </dgm:pt>
    <dgm:pt modelId="{EE72795E-E56E-40D9-B898-FD2F0994BC74}" type="pres">
      <dgm:prSet presAssocID="{B7D3059E-67CD-40FC-BBBA-A438A7052482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1C5663D1-4AAE-42A4-9FA8-09C90AB7F9CC}" type="pres">
      <dgm:prSet presAssocID="{B7D3059E-67CD-40FC-BBBA-A438A7052482}" presName="connTx" presStyleLbl="parChTrans1D3" presStyleIdx="1" presStyleCnt="3"/>
      <dgm:spPr/>
      <dgm:t>
        <a:bodyPr/>
        <a:lstStyle/>
        <a:p>
          <a:endParaRPr lang="ru-RU"/>
        </a:p>
      </dgm:t>
    </dgm:pt>
    <dgm:pt modelId="{1AF6A588-B1F0-4D0D-900B-0B2DB850DE17}" type="pres">
      <dgm:prSet presAssocID="{2AED2E70-A424-4834-89BE-E97A2C251064}" presName="root2" presStyleCnt="0"/>
      <dgm:spPr/>
    </dgm:pt>
    <dgm:pt modelId="{70C07863-E336-43C9-8D36-931185E98135}" type="pres">
      <dgm:prSet presAssocID="{2AED2E70-A424-4834-89BE-E97A2C25106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F90E0D-B4D6-408C-A9ED-2DC6BFF32E1F}" type="pres">
      <dgm:prSet presAssocID="{2AED2E70-A424-4834-89BE-E97A2C251064}" presName="level3hierChild" presStyleCnt="0"/>
      <dgm:spPr/>
    </dgm:pt>
    <dgm:pt modelId="{6038922A-FBB5-4DC6-9FF5-178827918498}" type="pres">
      <dgm:prSet presAssocID="{BAE63C18-F902-4462-A3E2-FC4036600326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BB82FC-2A7D-40BE-957D-8BB7FBB02786}" type="pres">
      <dgm:prSet presAssocID="{BAE63C18-F902-4462-A3E2-FC4036600326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E810BD5-0771-4748-8994-6D4DE970C444}" type="pres">
      <dgm:prSet presAssocID="{F49EA795-9327-433A-BC3E-224885469604}" presName="root2" presStyleCnt="0"/>
      <dgm:spPr/>
    </dgm:pt>
    <dgm:pt modelId="{1C7532E4-1DCF-4B31-8F27-02F36B06FDD6}" type="pres">
      <dgm:prSet presAssocID="{F49EA795-9327-433A-BC3E-22488546960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3BF185-22A1-4789-AA63-89DFE641B938}" type="pres">
      <dgm:prSet presAssocID="{F49EA795-9327-433A-BC3E-224885469604}" presName="level3hierChild" presStyleCnt="0"/>
      <dgm:spPr/>
    </dgm:pt>
    <dgm:pt modelId="{26F1AFBA-F093-4D47-97DD-A94BBDC771F0}" type="pres">
      <dgm:prSet presAssocID="{E0102E5B-3994-4891-B3BE-F028843BA4C3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5E918049-1AA0-471F-9157-DE2A04E5E91D}" type="pres">
      <dgm:prSet presAssocID="{E0102E5B-3994-4891-B3BE-F028843BA4C3}" presName="connTx" presStyleLbl="parChTrans1D3" presStyleIdx="2" presStyleCnt="3"/>
      <dgm:spPr/>
      <dgm:t>
        <a:bodyPr/>
        <a:lstStyle/>
        <a:p>
          <a:endParaRPr lang="ru-RU"/>
        </a:p>
      </dgm:t>
    </dgm:pt>
    <dgm:pt modelId="{E57AAC22-654D-40D1-8F54-6C4810DD7305}" type="pres">
      <dgm:prSet presAssocID="{C7018EF5-9706-44C6-B0F4-67A154FDC4C6}" presName="root2" presStyleCnt="0"/>
      <dgm:spPr/>
    </dgm:pt>
    <dgm:pt modelId="{0B836C75-72C2-4563-A7AD-D2D31D3C4705}" type="pres">
      <dgm:prSet presAssocID="{C7018EF5-9706-44C6-B0F4-67A154FDC4C6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117EF9-B0DE-43B2-BC59-00AA4DAA5CB6}" type="pres">
      <dgm:prSet presAssocID="{C7018EF5-9706-44C6-B0F4-67A154FDC4C6}" presName="level3hierChild" presStyleCnt="0"/>
      <dgm:spPr/>
    </dgm:pt>
  </dgm:ptLst>
  <dgm:cxnLst>
    <dgm:cxn modelId="{1C3C501F-9166-475D-B910-83C9D9B2868E}" srcId="{3F453F8A-274E-4DA3-87F7-93A476A6AF7A}" destId="{D2BBBB6F-1B1B-4306-9D10-F5EF08DD2F14}" srcOrd="0" destOrd="0" parTransId="{9D92302E-78D8-4E5B-B200-71C5B712A3FB}" sibTransId="{FA7FCF70-5911-4D88-9F86-FEB5925B6275}"/>
    <dgm:cxn modelId="{96C97AF2-1C83-4DF7-9A4D-7E4E64963627}" type="presOf" srcId="{B7D3059E-67CD-40FC-BBBA-A438A7052482}" destId="{1C5663D1-4AAE-42A4-9FA8-09C90AB7F9CC}" srcOrd="1" destOrd="0" presId="urn:microsoft.com/office/officeart/2005/8/layout/hierarchy2"/>
    <dgm:cxn modelId="{AA8DDDCD-F63D-40BD-BFC9-6816FA1311A3}" type="presOf" srcId="{E0102E5B-3994-4891-B3BE-F028843BA4C3}" destId="{26F1AFBA-F093-4D47-97DD-A94BBDC771F0}" srcOrd="0" destOrd="0" presId="urn:microsoft.com/office/officeart/2005/8/layout/hierarchy2"/>
    <dgm:cxn modelId="{C69FF915-D7AF-436A-86D1-35A895E03DD0}" type="presOf" srcId="{B7D3059E-67CD-40FC-BBBA-A438A7052482}" destId="{EE72795E-E56E-40D9-B898-FD2F0994BC74}" srcOrd="0" destOrd="0" presId="urn:microsoft.com/office/officeart/2005/8/layout/hierarchy2"/>
    <dgm:cxn modelId="{8ECBAAB7-42F7-463C-9D5A-22C1B855D558}" type="presOf" srcId="{BAE63C18-F902-4462-A3E2-FC4036600326}" destId="{81BB82FC-2A7D-40BE-957D-8BB7FBB02786}" srcOrd="1" destOrd="0" presId="urn:microsoft.com/office/officeart/2005/8/layout/hierarchy2"/>
    <dgm:cxn modelId="{08A4E963-F9E4-4AA7-8FDE-F18B421A8F58}" type="presOf" srcId="{BAE63C18-F902-4462-A3E2-FC4036600326}" destId="{6038922A-FBB5-4DC6-9FF5-178827918498}" srcOrd="0" destOrd="0" presId="urn:microsoft.com/office/officeart/2005/8/layout/hierarchy2"/>
    <dgm:cxn modelId="{8489D69E-6EC1-43A4-A130-9993E846FB96}" type="presOf" srcId="{5F2A8BCC-3A97-4C80-B1CA-C13712FB948A}" destId="{A039B592-93F7-4F4E-99AF-6A546DF74DC2}" srcOrd="1" destOrd="0" presId="urn:microsoft.com/office/officeart/2005/8/layout/hierarchy2"/>
    <dgm:cxn modelId="{31ECCCB8-332F-4DE1-9A0B-A8496A34463C}" type="presOf" srcId="{E0102E5B-3994-4891-B3BE-F028843BA4C3}" destId="{5E918049-1AA0-471F-9157-DE2A04E5E91D}" srcOrd="1" destOrd="0" presId="urn:microsoft.com/office/officeart/2005/8/layout/hierarchy2"/>
    <dgm:cxn modelId="{4839B05B-80AB-4811-8018-2985F0EE1760}" type="presOf" srcId="{2A93FFF4-C0BF-4C7D-A552-C9801D2E1464}" destId="{11525B77-2754-4955-B793-DAC1914639E4}" srcOrd="0" destOrd="0" presId="urn:microsoft.com/office/officeart/2005/8/layout/hierarchy2"/>
    <dgm:cxn modelId="{AC89F9F5-A285-4301-BEE1-93CBD42214DD}" srcId="{2A93FFF4-C0BF-4C7D-A552-C9801D2E1464}" destId="{3F453F8A-274E-4DA3-87F7-93A476A6AF7A}" srcOrd="0" destOrd="0" parTransId="{B8F2C497-021D-4993-8623-2F9A59AD14C4}" sibTransId="{4E8EB403-AE5B-4947-9E94-92C57136B3D4}"/>
    <dgm:cxn modelId="{95E7A416-D9E8-47F2-95BD-85BAFCAC16BA}" type="presOf" srcId="{9D92302E-78D8-4E5B-B200-71C5B712A3FB}" destId="{3255C899-295B-49A1-9401-0F3707DD8E49}" srcOrd="0" destOrd="0" presId="urn:microsoft.com/office/officeart/2005/8/layout/hierarchy2"/>
    <dgm:cxn modelId="{A189F11A-CDA2-4420-A4FC-0C161056C84D}" type="presOf" srcId="{3F453F8A-274E-4DA3-87F7-93A476A6AF7A}" destId="{94E7B9A8-72D5-4357-AAEA-27EDD412F7F2}" srcOrd="0" destOrd="0" presId="urn:microsoft.com/office/officeart/2005/8/layout/hierarchy2"/>
    <dgm:cxn modelId="{6E852961-6B72-4447-A533-CD1675E96993}" srcId="{AA5C77CC-82DE-4229-94A4-BFF365677841}" destId="{2AED2E70-A424-4834-89BE-E97A2C251064}" srcOrd="0" destOrd="0" parTransId="{B7D3059E-67CD-40FC-BBBA-A438A7052482}" sibTransId="{1944D38C-7737-4885-B815-9104C2286286}"/>
    <dgm:cxn modelId="{B37B9023-D531-4FD5-840F-114B3B5E416F}" srcId="{2A93FFF4-C0BF-4C7D-A552-C9801D2E1464}" destId="{F49EA795-9327-433A-BC3E-224885469604}" srcOrd="2" destOrd="0" parTransId="{BAE63C18-F902-4462-A3E2-FC4036600326}" sibTransId="{8672D251-19CA-4CA6-82E2-261AF427EABF}"/>
    <dgm:cxn modelId="{E57B0CE0-C2E4-4808-8EE4-5C5F1F11450A}" type="presOf" srcId="{DDCE6724-D238-4CBE-AF09-7909EBC14E82}" destId="{56F2A601-09FB-43E0-A097-2E032A15127F}" srcOrd="0" destOrd="0" presId="urn:microsoft.com/office/officeart/2005/8/layout/hierarchy2"/>
    <dgm:cxn modelId="{F90B4F5C-08E9-4E53-A92F-4AD97F2E4647}" type="presOf" srcId="{5F2A8BCC-3A97-4C80-B1CA-C13712FB948A}" destId="{9D379913-39EE-44B2-BCB6-0F803F8906FF}" srcOrd="0" destOrd="0" presId="urn:microsoft.com/office/officeart/2005/8/layout/hierarchy2"/>
    <dgm:cxn modelId="{CAB15327-BDB1-42E1-86CE-8BD9AEC966A3}" type="presOf" srcId="{9D92302E-78D8-4E5B-B200-71C5B712A3FB}" destId="{267B7052-9B03-44BC-B072-3DAF39E03EEC}" srcOrd="1" destOrd="0" presId="urn:microsoft.com/office/officeart/2005/8/layout/hierarchy2"/>
    <dgm:cxn modelId="{0AC2CF87-929A-480B-A215-00C1281B4DFC}" type="presOf" srcId="{2AED2E70-A424-4834-89BE-E97A2C251064}" destId="{70C07863-E336-43C9-8D36-931185E98135}" srcOrd="0" destOrd="0" presId="urn:microsoft.com/office/officeart/2005/8/layout/hierarchy2"/>
    <dgm:cxn modelId="{3E11FED1-86EC-46EE-A343-5618B751DF4E}" type="presOf" srcId="{F49EA795-9327-433A-BC3E-224885469604}" destId="{1C7532E4-1DCF-4B31-8F27-02F36B06FDD6}" srcOrd="0" destOrd="0" presId="urn:microsoft.com/office/officeart/2005/8/layout/hierarchy2"/>
    <dgm:cxn modelId="{73E5FA47-E6E6-4AFB-96F3-5F957BE1CE09}" srcId="{DDCE6724-D238-4CBE-AF09-7909EBC14E82}" destId="{2A93FFF4-C0BF-4C7D-A552-C9801D2E1464}" srcOrd="0" destOrd="0" parTransId="{55894E09-2D43-4C8D-B9FC-4C1E8EC1D1AE}" sibTransId="{E295D6A0-B1EC-401A-86AC-D166EA9022A4}"/>
    <dgm:cxn modelId="{9FFC9306-6B9F-41DC-BA89-9E9896C0610F}" srcId="{2A93FFF4-C0BF-4C7D-A552-C9801D2E1464}" destId="{AA5C77CC-82DE-4229-94A4-BFF365677841}" srcOrd="1" destOrd="0" parTransId="{5F2A8BCC-3A97-4C80-B1CA-C13712FB948A}" sibTransId="{7E4C2D17-88F7-4A53-AFC2-2DE3232D4E08}"/>
    <dgm:cxn modelId="{A563CE6C-C1BD-4AF3-ACA6-D470172FAF7D}" type="presOf" srcId="{C7018EF5-9706-44C6-B0F4-67A154FDC4C6}" destId="{0B836C75-72C2-4563-A7AD-D2D31D3C4705}" srcOrd="0" destOrd="0" presId="urn:microsoft.com/office/officeart/2005/8/layout/hierarchy2"/>
    <dgm:cxn modelId="{94A08420-4BDF-46C7-A304-9833FA1D49A5}" type="presOf" srcId="{D2BBBB6F-1B1B-4306-9D10-F5EF08DD2F14}" destId="{A6BF607D-6705-4182-92DF-5C4321524611}" srcOrd="0" destOrd="0" presId="urn:microsoft.com/office/officeart/2005/8/layout/hierarchy2"/>
    <dgm:cxn modelId="{7E188EFC-4F78-4BE9-A53F-26355E85740B}" type="presOf" srcId="{B8F2C497-021D-4993-8623-2F9A59AD14C4}" destId="{9BC645CC-5695-4071-89AE-A2522B529797}" srcOrd="0" destOrd="0" presId="urn:microsoft.com/office/officeart/2005/8/layout/hierarchy2"/>
    <dgm:cxn modelId="{E483CAB5-87C1-4752-AB7D-C6F9A4BCD5BD}" srcId="{F49EA795-9327-433A-BC3E-224885469604}" destId="{C7018EF5-9706-44C6-B0F4-67A154FDC4C6}" srcOrd="0" destOrd="0" parTransId="{E0102E5B-3994-4891-B3BE-F028843BA4C3}" sibTransId="{19233960-CC50-4BD7-9669-B60214E710D8}"/>
    <dgm:cxn modelId="{9838FF62-9945-495A-8D19-CEC43AEB82E4}" type="presOf" srcId="{B8F2C497-021D-4993-8623-2F9A59AD14C4}" destId="{9727AA36-7C4C-44CF-ABF0-8C29134C878D}" srcOrd="1" destOrd="0" presId="urn:microsoft.com/office/officeart/2005/8/layout/hierarchy2"/>
    <dgm:cxn modelId="{155C7FA1-A888-4117-A9C8-3E0D05029AFC}" type="presOf" srcId="{AA5C77CC-82DE-4229-94A4-BFF365677841}" destId="{1901A369-FA1C-4CF8-A396-B5A9209CEBBA}" srcOrd="0" destOrd="0" presId="urn:microsoft.com/office/officeart/2005/8/layout/hierarchy2"/>
    <dgm:cxn modelId="{B218844B-C5AF-4897-B415-5C33F1913965}" type="presParOf" srcId="{56F2A601-09FB-43E0-A097-2E032A15127F}" destId="{A756431E-8AD2-4279-A9C6-A115A51D45D4}" srcOrd="0" destOrd="0" presId="urn:microsoft.com/office/officeart/2005/8/layout/hierarchy2"/>
    <dgm:cxn modelId="{553BD281-3BCE-476C-B28F-BC6ED490B221}" type="presParOf" srcId="{A756431E-8AD2-4279-A9C6-A115A51D45D4}" destId="{11525B77-2754-4955-B793-DAC1914639E4}" srcOrd="0" destOrd="0" presId="urn:microsoft.com/office/officeart/2005/8/layout/hierarchy2"/>
    <dgm:cxn modelId="{07F6FCED-E5BA-490F-86C1-FB8174352702}" type="presParOf" srcId="{A756431E-8AD2-4279-A9C6-A115A51D45D4}" destId="{7C2EDAAB-7E87-4A22-9771-6C82354D6FAD}" srcOrd="1" destOrd="0" presId="urn:microsoft.com/office/officeart/2005/8/layout/hierarchy2"/>
    <dgm:cxn modelId="{FC1DACC8-3A1B-4D03-8291-A387CF409127}" type="presParOf" srcId="{7C2EDAAB-7E87-4A22-9771-6C82354D6FAD}" destId="{9BC645CC-5695-4071-89AE-A2522B529797}" srcOrd="0" destOrd="0" presId="urn:microsoft.com/office/officeart/2005/8/layout/hierarchy2"/>
    <dgm:cxn modelId="{03DF7298-0BB5-43DD-A112-F92419866D1D}" type="presParOf" srcId="{9BC645CC-5695-4071-89AE-A2522B529797}" destId="{9727AA36-7C4C-44CF-ABF0-8C29134C878D}" srcOrd="0" destOrd="0" presId="urn:microsoft.com/office/officeart/2005/8/layout/hierarchy2"/>
    <dgm:cxn modelId="{5E62EF9B-61D6-4A85-853E-89B2BA40A5C1}" type="presParOf" srcId="{7C2EDAAB-7E87-4A22-9771-6C82354D6FAD}" destId="{32895758-DAA6-4D9B-A0FB-C2055001A339}" srcOrd="1" destOrd="0" presId="urn:microsoft.com/office/officeart/2005/8/layout/hierarchy2"/>
    <dgm:cxn modelId="{9C617531-9BDA-4C40-B416-638BC326305C}" type="presParOf" srcId="{32895758-DAA6-4D9B-A0FB-C2055001A339}" destId="{94E7B9A8-72D5-4357-AAEA-27EDD412F7F2}" srcOrd="0" destOrd="0" presId="urn:microsoft.com/office/officeart/2005/8/layout/hierarchy2"/>
    <dgm:cxn modelId="{2A6CBFBF-3EE7-4800-A702-B314E926BF23}" type="presParOf" srcId="{32895758-DAA6-4D9B-A0FB-C2055001A339}" destId="{DA43BB6F-473E-49F3-8ED6-7AD56AFEE3AF}" srcOrd="1" destOrd="0" presId="urn:microsoft.com/office/officeart/2005/8/layout/hierarchy2"/>
    <dgm:cxn modelId="{586BDED3-682A-4BFA-9DFA-28D624187097}" type="presParOf" srcId="{DA43BB6F-473E-49F3-8ED6-7AD56AFEE3AF}" destId="{3255C899-295B-49A1-9401-0F3707DD8E49}" srcOrd="0" destOrd="0" presId="urn:microsoft.com/office/officeart/2005/8/layout/hierarchy2"/>
    <dgm:cxn modelId="{1410A6BB-CBDC-4C7E-ADF0-341A4CB7FFF5}" type="presParOf" srcId="{3255C899-295B-49A1-9401-0F3707DD8E49}" destId="{267B7052-9B03-44BC-B072-3DAF39E03EEC}" srcOrd="0" destOrd="0" presId="urn:microsoft.com/office/officeart/2005/8/layout/hierarchy2"/>
    <dgm:cxn modelId="{7BF57DC7-1DB7-46BA-883C-204648D45A8B}" type="presParOf" srcId="{DA43BB6F-473E-49F3-8ED6-7AD56AFEE3AF}" destId="{96739C62-8AF9-490E-AFD2-C597EB6C7309}" srcOrd="1" destOrd="0" presId="urn:microsoft.com/office/officeart/2005/8/layout/hierarchy2"/>
    <dgm:cxn modelId="{82A8B6FD-CE54-4A55-A8EA-9D58DE769E3B}" type="presParOf" srcId="{96739C62-8AF9-490E-AFD2-C597EB6C7309}" destId="{A6BF607D-6705-4182-92DF-5C4321524611}" srcOrd="0" destOrd="0" presId="urn:microsoft.com/office/officeart/2005/8/layout/hierarchy2"/>
    <dgm:cxn modelId="{F45CFD7D-CEAB-494C-A6A4-0B4F5595EDEA}" type="presParOf" srcId="{96739C62-8AF9-490E-AFD2-C597EB6C7309}" destId="{22C18035-C6F7-4BF8-A845-AD50EB7EADB1}" srcOrd="1" destOrd="0" presId="urn:microsoft.com/office/officeart/2005/8/layout/hierarchy2"/>
    <dgm:cxn modelId="{23574F29-6A77-4BC1-B0CF-78C01653CB62}" type="presParOf" srcId="{7C2EDAAB-7E87-4A22-9771-6C82354D6FAD}" destId="{9D379913-39EE-44B2-BCB6-0F803F8906FF}" srcOrd="2" destOrd="0" presId="urn:microsoft.com/office/officeart/2005/8/layout/hierarchy2"/>
    <dgm:cxn modelId="{8F50826D-C076-43DE-8F15-5B69B293327E}" type="presParOf" srcId="{9D379913-39EE-44B2-BCB6-0F803F8906FF}" destId="{A039B592-93F7-4F4E-99AF-6A546DF74DC2}" srcOrd="0" destOrd="0" presId="urn:microsoft.com/office/officeart/2005/8/layout/hierarchy2"/>
    <dgm:cxn modelId="{B6F1F878-48F5-47A3-B01F-711DDAF4EBD5}" type="presParOf" srcId="{7C2EDAAB-7E87-4A22-9771-6C82354D6FAD}" destId="{C28BC322-809A-46CE-B9B7-BA1E85B98E9A}" srcOrd="3" destOrd="0" presId="urn:microsoft.com/office/officeart/2005/8/layout/hierarchy2"/>
    <dgm:cxn modelId="{6CA530E6-4380-4100-8B23-159CFBF203A2}" type="presParOf" srcId="{C28BC322-809A-46CE-B9B7-BA1E85B98E9A}" destId="{1901A369-FA1C-4CF8-A396-B5A9209CEBBA}" srcOrd="0" destOrd="0" presId="urn:microsoft.com/office/officeart/2005/8/layout/hierarchy2"/>
    <dgm:cxn modelId="{E4A1D1F0-5B91-4DC0-BA6E-A8B87378B899}" type="presParOf" srcId="{C28BC322-809A-46CE-B9B7-BA1E85B98E9A}" destId="{CCD9C1F7-F076-4671-A683-BE908BD30009}" srcOrd="1" destOrd="0" presId="urn:microsoft.com/office/officeart/2005/8/layout/hierarchy2"/>
    <dgm:cxn modelId="{7D8184C9-B577-40DD-8A9E-809ADBF44D79}" type="presParOf" srcId="{CCD9C1F7-F076-4671-A683-BE908BD30009}" destId="{EE72795E-E56E-40D9-B898-FD2F0994BC74}" srcOrd="0" destOrd="0" presId="urn:microsoft.com/office/officeart/2005/8/layout/hierarchy2"/>
    <dgm:cxn modelId="{B6E977D7-F4B6-4C27-B4A9-560D33B9944A}" type="presParOf" srcId="{EE72795E-E56E-40D9-B898-FD2F0994BC74}" destId="{1C5663D1-4AAE-42A4-9FA8-09C90AB7F9CC}" srcOrd="0" destOrd="0" presId="urn:microsoft.com/office/officeart/2005/8/layout/hierarchy2"/>
    <dgm:cxn modelId="{58A27944-E2A2-4836-AD43-F93437624B54}" type="presParOf" srcId="{CCD9C1F7-F076-4671-A683-BE908BD30009}" destId="{1AF6A588-B1F0-4D0D-900B-0B2DB850DE17}" srcOrd="1" destOrd="0" presId="urn:microsoft.com/office/officeart/2005/8/layout/hierarchy2"/>
    <dgm:cxn modelId="{33C10D0F-EBA5-4D2E-9838-DE9C00786D2C}" type="presParOf" srcId="{1AF6A588-B1F0-4D0D-900B-0B2DB850DE17}" destId="{70C07863-E336-43C9-8D36-931185E98135}" srcOrd="0" destOrd="0" presId="urn:microsoft.com/office/officeart/2005/8/layout/hierarchy2"/>
    <dgm:cxn modelId="{4A567863-FDA2-4409-9D95-2FED452F348C}" type="presParOf" srcId="{1AF6A588-B1F0-4D0D-900B-0B2DB850DE17}" destId="{57F90E0D-B4D6-408C-A9ED-2DC6BFF32E1F}" srcOrd="1" destOrd="0" presId="urn:microsoft.com/office/officeart/2005/8/layout/hierarchy2"/>
    <dgm:cxn modelId="{25E2F40D-58AA-465D-BADF-8A0B492ECCF5}" type="presParOf" srcId="{7C2EDAAB-7E87-4A22-9771-6C82354D6FAD}" destId="{6038922A-FBB5-4DC6-9FF5-178827918498}" srcOrd="4" destOrd="0" presId="urn:microsoft.com/office/officeart/2005/8/layout/hierarchy2"/>
    <dgm:cxn modelId="{519CB00C-0015-453A-BF17-DB14FF9AEC6C}" type="presParOf" srcId="{6038922A-FBB5-4DC6-9FF5-178827918498}" destId="{81BB82FC-2A7D-40BE-957D-8BB7FBB02786}" srcOrd="0" destOrd="0" presId="urn:microsoft.com/office/officeart/2005/8/layout/hierarchy2"/>
    <dgm:cxn modelId="{0CA28D5B-DA09-4459-A856-012D3048B67C}" type="presParOf" srcId="{7C2EDAAB-7E87-4A22-9771-6C82354D6FAD}" destId="{6E810BD5-0771-4748-8994-6D4DE970C444}" srcOrd="5" destOrd="0" presId="urn:microsoft.com/office/officeart/2005/8/layout/hierarchy2"/>
    <dgm:cxn modelId="{158608BB-1F55-4301-9DCD-E59D7668049C}" type="presParOf" srcId="{6E810BD5-0771-4748-8994-6D4DE970C444}" destId="{1C7532E4-1DCF-4B31-8F27-02F36B06FDD6}" srcOrd="0" destOrd="0" presId="urn:microsoft.com/office/officeart/2005/8/layout/hierarchy2"/>
    <dgm:cxn modelId="{87C0629B-B9E7-4CEB-B3FD-E736B2E855C7}" type="presParOf" srcId="{6E810BD5-0771-4748-8994-6D4DE970C444}" destId="{373BF185-22A1-4789-AA63-89DFE641B938}" srcOrd="1" destOrd="0" presId="urn:microsoft.com/office/officeart/2005/8/layout/hierarchy2"/>
    <dgm:cxn modelId="{1484E952-B2F9-47E5-9613-F1F01CA074A3}" type="presParOf" srcId="{373BF185-22A1-4789-AA63-89DFE641B938}" destId="{26F1AFBA-F093-4D47-97DD-A94BBDC771F0}" srcOrd="0" destOrd="0" presId="urn:microsoft.com/office/officeart/2005/8/layout/hierarchy2"/>
    <dgm:cxn modelId="{18E6614A-9955-4653-8A2D-B28D6C0B2E5E}" type="presParOf" srcId="{26F1AFBA-F093-4D47-97DD-A94BBDC771F0}" destId="{5E918049-1AA0-471F-9157-DE2A04E5E91D}" srcOrd="0" destOrd="0" presId="urn:microsoft.com/office/officeart/2005/8/layout/hierarchy2"/>
    <dgm:cxn modelId="{A7A83228-07D3-45B9-8C06-D064388E1E95}" type="presParOf" srcId="{373BF185-22A1-4789-AA63-89DFE641B938}" destId="{E57AAC22-654D-40D1-8F54-6C4810DD7305}" srcOrd="1" destOrd="0" presId="urn:microsoft.com/office/officeart/2005/8/layout/hierarchy2"/>
    <dgm:cxn modelId="{DE1AB365-1A96-4E98-933E-7A6BD15FE465}" type="presParOf" srcId="{E57AAC22-654D-40D1-8F54-6C4810DD7305}" destId="{0B836C75-72C2-4563-A7AD-D2D31D3C4705}" srcOrd="0" destOrd="0" presId="urn:microsoft.com/office/officeart/2005/8/layout/hierarchy2"/>
    <dgm:cxn modelId="{D40B923C-A686-4DB2-808F-938B766FC6A6}" type="presParOf" srcId="{E57AAC22-654D-40D1-8F54-6C4810DD7305}" destId="{55117EF9-B0DE-43B2-BC59-00AA4DAA5CB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F96339-DD32-4083-9ED4-EF08176376B6}" type="doc">
      <dgm:prSet loTypeId="urn:microsoft.com/office/officeart/2005/8/layout/process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17A851F-E64D-427F-8FFE-9CAF3345E477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 2010 року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78F904-757D-43E2-8E30-2B6ED3428C0E}" type="parTrans" cxnId="{28B24572-2DE0-4094-BC8E-918435F1824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1378F70-DE38-46A8-9258-AD73F2363EDC}" type="sibTrans" cxnId="{28B24572-2DE0-4094-BC8E-918435F1824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1BA8153-9FB5-45D8-9692-57FCED704174}">
      <dgm:prSet phldrT="[Текст]" custT="1"/>
      <dgm:spPr/>
      <dgm:t>
        <a:bodyPr/>
        <a:lstStyle/>
        <a:p>
          <a:r>
            <a:rPr lang="uk-UA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«Підвищення якості освіти через реалізацію </a:t>
          </a:r>
          <a:r>
            <a:rPr lang="uk-UA" sz="2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компетентнісно-орієнтованого</a:t>
          </a:r>
          <a:r>
            <a:rPr lang="uk-UA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підходу в освітньому просторі»</a:t>
          </a:r>
          <a:endParaRPr lang="ru-RU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05AB17-4C54-4097-9F7B-A4DB8F2B63B3}" type="parTrans" cxnId="{1CF501A3-53A6-40BF-AE2B-030B89E5575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D793311-4F6A-439C-841E-CD702B23DFEE}" type="sibTrans" cxnId="{1CF501A3-53A6-40BF-AE2B-030B89E5575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46AE159-4040-4C96-9665-33336CC3925E}">
      <dgm:prSet phldrT="[Текст]"/>
      <dgm:spPr/>
      <dgm:t>
        <a:bodyPr anchor="t"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 2013 року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158AE3-08B4-4E6C-959D-05B3F4F7B637}" type="parTrans" cxnId="{E9F426BC-04E1-4A9F-BA7C-26728A46FB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A820439-2FCF-4281-A63B-5BA8934888A5}" type="sibTrans" cxnId="{E9F426BC-04E1-4A9F-BA7C-26728A46FB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6EDFE17-9040-41C7-B9D1-BDF4AC36D3C9}">
      <dgm:prSet phldrT="[Текст]" custT="1"/>
      <dgm:spPr/>
      <dgm:t>
        <a:bodyPr/>
        <a:lstStyle/>
        <a:p>
          <a:r>
            <a:rPr lang="uk-UA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«Підвищення якості освіти через реалізацію </a:t>
          </a:r>
          <a:r>
            <a:rPr lang="uk-UA" sz="2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</a:t>
          </a:r>
          <a:r>
            <a:rPr lang="uk-UA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- орієнтованого підходу в освітньому просторі в ході реалізації державних освітніх стандартів та модернізації освітньої галузі»</a:t>
          </a:r>
          <a:endParaRPr lang="ru-RU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5E68C9-B113-442E-A2D6-EBB2605C34A9}" type="parTrans" cxnId="{0678CBBF-B5C4-490B-AE21-882371385A5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C89C0C8-FC8C-4990-B161-9F58E9B7046C}" type="sibTrans" cxnId="{0678CBBF-B5C4-490B-AE21-882371385A5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A6A69DB-6856-4D0F-9C11-DF4A47F423C1}" type="pres">
      <dgm:prSet presAssocID="{E1F96339-DD32-4083-9ED4-EF08176376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217998-DF35-47DA-8237-62CC5484809A}" type="pres">
      <dgm:prSet presAssocID="{846AE159-4040-4C96-9665-33336CC3925E}" presName="boxAndChildren" presStyleCnt="0"/>
      <dgm:spPr/>
    </dgm:pt>
    <dgm:pt modelId="{2F24D5BB-7E3F-499D-94E3-5AB8B249975C}" type="pres">
      <dgm:prSet presAssocID="{846AE159-4040-4C96-9665-33336CC3925E}" presName="parentTextBox" presStyleLbl="node1" presStyleIdx="0" presStyleCnt="2"/>
      <dgm:spPr/>
      <dgm:t>
        <a:bodyPr/>
        <a:lstStyle/>
        <a:p>
          <a:endParaRPr lang="ru-RU"/>
        </a:p>
      </dgm:t>
    </dgm:pt>
    <dgm:pt modelId="{7FCF214F-65D7-4BEE-ACF7-F761F3016430}" type="pres">
      <dgm:prSet presAssocID="{846AE159-4040-4C96-9665-33336CC3925E}" presName="entireBox" presStyleLbl="node1" presStyleIdx="0" presStyleCnt="2" custScaleY="107682" custLinFactNeighborX="11805" custLinFactNeighborY="-913"/>
      <dgm:spPr/>
      <dgm:t>
        <a:bodyPr/>
        <a:lstStyle/>
        <a:p>
          <a:endParaRPr lang="ru-RU"/>
        </a:p>
      </dgm:t>
    </dgm:pt>
    <dgm:pt modelId="{3E2459A4-A0A8-4FE3-B96C-8B87ADF5BA18}" type="pres">
      <dgm:prSet presAssocID="{846AE159-4040-4C96-9665-33336CC3925E}" presName="descendantBox" presStyleCnt="0"/>
      <dgm:spPr/>
    </dgm:pt>
    <dgm:pt modelId="{1C2BE2F9-C4AD-447C-B5C2-5F432BCFF3BE}" type="pres">
      <dgm:prSet presAssocID="{F6EDFE17-9040-41C7-B9D1-BDF4AC36D3C9}" presName="childTextBox" presStyleLbl="fgAccFollowNode1" presStyleIdx="0" presStyleCnt="2" custScaleY="164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BA3E1-3BB7-4CFF-8EA3-3FB68F3E747E}" type="pres">
      <dgm:prSet presAssocID="{01378F70-DE38-46A8-9258-AD73F2363EDC}" presName="sp" presStyleCnt="0"/>
      <dgm:spPr/>
    </dgm:pt>
    <dgm:pt modelId="{5AE5D090-5296-4809-8AD7-BCFFB7E148CA}" type="pres">
      <dgm:prSet presAssocID="{C17A851F-E64D-427F-8FFE-9CAF3345E477}" presName="arrowAndChildren" presStyleCnt="0"/>
      <dgm:spPr/>
    </dgm:pt>
    <dgm:pt modelId="{D1BDF6FE-7596-4136-8D30-F886962A9A4F}" type="pres">
      <dgm:prSet presAssocID="{C17A851F-E64D-427F-8FFE-9CAF3345E477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899CDFDF-F1F1-43BE-B6DE-4000F65C10B2}" type="pres">
      <dgm:prSet presAssocID="{C17A851F-E64D-427F-8FFE-9CAF3345E477}" presName="arrow" presStyleLbl="node1" presStyleIdx="1" presStyleCnt="2"/>
      <dgm:spPr/>
      <dgm:t>
        <a:bodyPr/>
        <a:lstStyle/>
        <a:p>
          <a:endParaRPr lang="ru-RU"/>
        </a:p>
      </dgm:t>
    </dgm:pt>
    <dgm:pt modelId="{0BDB9AD4-81C1-41FF-BBF9-368F7AF96065}" type="pres">
      <dgm:prSet presAssocID="{C17A851F-E64D-427F-8FFE-9CAF3345E477}" presName="descendantArrow" presStyleCnt="0"/>
      <dgm:spPr/>
    </dgm:pt>
    <dgm:pt modelId="{F4D65055-839A-4940-B6A4-E7130567005E}" type="pres">
      <dgm:prSet presAssocID="{51BA8153-9FB5-45D8-9692-57FCED704174}" presName="childTextArrow" presStyleLbl="fgAccFollowNode1" presStyleIdx="1" presStyleCnt="2" custScaleY="134192" custLinFactNeighborX="1389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BE4802-0C08-4D9F-8708-AF3E17284380}" type="presOf" srcId="{846AE159-4040-4C96-9665-33336CC3925E}" destId="{2F24D5BB-7E3F-499D-94E3-5AB8B249975C}" srcOrd="0" destOrd="0" presId="urn:microsoft.com/office/officeart/2005/8/layout/process4"/>
    <dgm:cxn modelId="{E9F426BC-04E1-4A9F-BA7C-26728A46FB9C}" srcId="{E1F96339-DD32-4083-9ED4-EF08176376B6}" destId="{846AE159-4040-4C96-9665-33336CC3925E}" srcOrd="1" destOrd="0" parTransId="{3A158AE3-08B4-4E6C-959D-05B3F4F7B637}" sibTransId="{1A820439-2FCF-4281-A63B-5BA8934888A5}"/>
    <dgm:cxn modelId="{057B658A-098A-4946-BB61-88E1A256F519}" type="presOf" srcId="{E1F96339-DD32-4083-9ED4-EF08176376B6}" destId="{3A6A69DB-6856-4D0F-9C11-DF4A47F423C1}" srcOrd="0" destOrd="0" presId="urn:microsoft.com/office/officeart/2005/8/layout/process4"/>
    <dgm:cxn modelId="{2515944D-B14B-4D18-806B-70C6E08D093F}" type="presOf" srcId="{846AE159-4040-4C96-9665-33336CC3925E}" destId="{7FCF214F-65D7-4BEE-ACF7-F761F3016430}" srcOrd="1" destOrd="0" presId="urn:microsoft.com/office/officeart/2005/8/layout/process4"/>
    <dgm:cxn modelId="{80833B60-FEEA-4432-BAF2-FB715BBB3F22}" type="presOf" srcId="{F6EDFE17-9040-41C7-B9D1-BDF4AC36D3C9}" destId="{1C2BE2F9-C4AD-447C-B5C2-5F432BCFF3BE}" srcOrd="0" destOrd="0" presId="urn:microsoft.com/office/officeart/2005/8/layout/process4"/>
    <dgm:cxn modelId="{3E9FD9E9-53AD-4E82-B49C-E7218F12FCE3}" type="presOf" srcId="{51BA8153-9FB5-45D8-9692-57FCED704174}" destId="{F4D65055-839A-4940-B6A4-E7130567005E}" srcOrd="0" destOrd="0" presId="urn:microsoft.com/office/officeart/2005/8/layout/process4"/>
    <dgm:cxn modelId="{28B24572-2DE0-4094-BC8E-918435F1824C}" srcId="{E1F96339-DD32-4083-9ED4-EF08176376B6}" destId="{C17A851F-E64D-427F-8FFE-9CAF3345E477}" srcOrd="0" destOrd="0" parTransId="{BB78F904-757D-43E2-8E30-2B6ED3428C0E}" sibTransId="{01378F70-DE38-46A8-9258-AD73F2363EDC}"/>
    <dgm:cxn modelId="{0678CBBF-B5C4-490B-AE21-882371385A59}" srcId="{846AE159-4040-4C96-9665-33336CC3925E}" destId="{F6EDFE17-9040-41C7-B9D1-BDF4AC36D3C9}" srcOrd="0" destOrd="0" parTransId="{195E68C9-B113-442E-A2D6-EBB2605C34A9}" sibTransId="{8C89C0C8-FC8C-4990-B161-9F58E9B7046C}"/>
    <dgm:cxn modelId="{5D67274B-009C-4F01-AA60-13BFCDDC76C4}" type="presOf" srcId="{C17A851F-E64D-427F-8FFE-9CAF3345E477}" destId="{D1BDF6FE-7596-4136-8D30-F886962A9A4F}" srcOrd="0" destOrd="0" presId="urn:microsoft.com/office/officeart/2005/8/layout/process4"/>
    <dgm:cxn modelId="{2A7B709C-0E6B-48DA-9C0B-2E27F2A27EDC}" type="presOf" srcId="{C17A851F-E64D-427F-8FFE-9CAF3345E477}" destId="{899CDFDF-F1F1-43BE-B6DE-4000F65C10B2}" srcOrd="1" destOrd="0" presId="urn:microsoft.com/office/officeart/2005/8/layout/process4"/>
    <dgm:cxn modelId="{1CF501A3-53A6-40BF-AE2B-030B89E5575D}" srcId="{C17A851F-E64D-427F-8FFE-9CAF3345E477}" destId="{51BA8153-9FB5-45D8-9692-57FCED704174}" srcOrd="0" destOrd="0" parTransId="{7305AB17-4C54-4097-9F7B-A4DB8F2B63B3}" sibTransId="{2D793311-4F6A-439C-841E-CD702B23DFEE}"/>
    <dgm:cxn modelId="{6200DEF8-30C8-46DA-AA76-255E2116ADB2}" type="presParOf" srcId="{3A6A69DB-6856-4D0F-9C11-DF4A47F423C1}" destId="{09217998-DF35-47DA-8237-62CC5484809A}" srcOrd="0" destOrd="0" presId="urn:microsoft.com/office/officeart/2005/8/layout/process4"/>
    <dgm:cxn modelId="{89E12B04-E79D-4D60-81AA-61CEADEABFC7}" type="presParOf" srcId="{09217998-DF35-47DA-8237-62CC5484809A}" destId="{2F24D5BB-7E3F-499D-94E3-5AB8B249975C}" srcOrd="0" destOrd="0" presId="urn:microsoft.com/office/officeart/2005/8/layout/process4"/>
    <dgm:cxn modelId="{3E06FFFD-69FE-4966-BA5B-4C3213EFBA15}" type="presParOf" srcId="{09217998-DF35-47DA-8237-62CC5484809A}" destId="{7FCF214F-65D7-4BEE-ACF7-F761F3016430}" srcOrd="1" destOrd="0" presId="urn:microsoft.com/office/officeart/2005/8/layout/process4"/>
    <dgm:cxn modelId="{0B7CFFC1-8DC0-4C6A-9C04-957A539D26EC}" type="presParOf" srcId="{09217998-DF35-47DA-8237-62CC5484809A}" destId="{3E2459A4-A0A8-4FE3-B96C-8B87ADF5BA18}" srcOrd="2" destOrd="0" presId="urn:microsoft.com/office/officeart/2005/8/layout/process4"/>
    <dgm:cxn modelId="{1C151B7A-E7C6-4556-8DCB-271D8E561938}" type="presParOf" srcId="{3E2459A4-A0A8-4FE3-B96C-8B87ADF5BA18}" destId="{1C2BE2F9-C4AD-447C-B5C2-5F432BCFF3BE}" srcOrd="0" destOrd="0" presId="urn:microsoft.com/office/officeart/2005/8/layout/process4"/>
    <dgm:cxn modelId="{01CBF38C-290C-42FF-8C8C-33319CF213F6}" type="presParOf" srcId="{3A6A69DB-6856-4D0F-9C11-DF4A47F423C1}" destId="{CD7BA3E1-3BB7-4CFF-8EA3-3FB68F3E747E}" srcOrd="1" destOrd="0" presId="urn:microsoft.com/office/officeart/2005/8/layout/process4"/>
    <dgm:cxn modelId="{4573DE46-33DF-43C8-B14E-A955279DD76C}" type="presParOf" srcId="{3A6A69DB-6856-4D0F-9C11-DF4A47F423C1}" destId="{5AE5D090-5296-4809-8AD7-BCFFB7E148CA}" srcOrd="2" destOrd="0" presId="urn:microsoft.com/office/officeart/2005/8/layout/process4"/>
    <dgm:cxn modelId="{AD02EAF3-6EEE-4C29-A284-748498DBE961}" type="presParOf" srcId="{5AE5D090-5296-4809-8AD7-BCFFB7E148CA}" destId="{D1BDF6FE-7596-4136-8D30-F886962A9A4F}" srcOrd="0" destOrd="0" presId="urn:microsoft.com/office/officeart/2005/8/layout/process4"/>
    <dgm:cxn modelId="{7B8F24AA-56C1-47A0-9B00-FBB5317310B5}" type="presParOf" srcId="{5AE5D090-5296-4809-8AD7-BCFFB7E148CA}" destId="{899CDFDF-F1F1-43BE-B6DE-4000F65C10B2}" srcOrd="1" destOrd="0" presId="urn:microsoft.com/office/officeart/2005/8/layout/process4"/>
    <dgm:cxn modelId="{38C4825D-62A5-464C-A519-B177408FE439}" type="presParOf" srcId="{5AE5D090-5296-4809-8AD7-BCFFB7E148CA}" destId="{0BDB9AD4-81C1-41FF-BBF9-368F7AF96065}" srcOrd="2" destOrd="0" presId="urn:microsoft.com/office/officeart/2005/8/layout/process4"/>
    <dgm:cxn modelId="{FFCA5CC3-F7DE-49AE-B52C-DB50FD7DE8D7}" type="presParOf" srcId="{0BDB9AD4-81C1-41FF-BBF9-368F7AF96065}" destId="{F4D65055-839A-4940-B6A4-E7130567005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77CE81-772E-491E-9244-E579DFD7F5D4}" type="doc">
      <dgm:prSet loTypeId="urn:microsoft.com/office/officeart/2005/8/layout/radial5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272918D-C838-4B87-8D53-EEF794928B7B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методичну роботу гімназії спрямовано на: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200AA4-77CB-4F7B-BB1E-BA412EB09D0B}" type="parTrans" cxnId="{F051B07A-CC01-4D88-B44C-0BD03E5FCF3A}">
      <dgm:prSet/>
      <dgm:spPr/>
      <dgm:t>
        <a:bodyPr/>
        <a:lstStyle/>
        <a:p>
          <a:endParaRPr lang="ru-RU"/>
        </a:p>
      </dgm:t>
    </dgm:pt>
    <dgm:pt modelId="{88F1908B-B142-4C22-85BF-DAE0B4F6129F}" type="sibTrans" cxnId="{F051B07A-CC01-4D88-B44C-0BD03E5FCF3A}">
      <dgm:prSet/>
      <dgm:spPr/>
      <dgm:t>
        <a:bodyPr/>
        <a:lstStyle/>
        <a:p>
          <a:endParaRPr lang="ru-RU"/>
        </a:p>
      </dgm:t>
    </dgm:pt>
    <dgm:pt modelId="{0AF94F70-B232-4540-8F3D-96525663BA59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підвищення рівня професійної компетентності з питань впровадження Держстандарту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E4E435-A6F3-4B83-9A3B-0E28A0D2E799}" type="parTrans" cxnId="{599854C6-F0C1-41D3-A1B6-4C8CCE03E2EA}">
      <dgm:prSet/>
      <dgm:spPr/>
      <dgm:t>
        <a:bodyPr/>
        <a:lstStyle/>
        <a:p>
          <a:endParaRPr lang="ru-RU"/>
        </a:p>
      </dgm:t>
    </dgm:pt>
    <dgm:pt modelId="{BDDD6310-7E54-4969-8E45-B1CC334884E4}" type="sibTrans" cxnId="{599854C6-F0C1-41D3-A1B6-4C8CCE03E2EA}">
      <dgm:prSet/>
      <dgm:spPr/>
      <dgm:t>
        <a:bodyPr/>
        <a:lstStyle/>
        <a:p>
          <a:endParaRPr lang="ru-RU"/>
        </a:p>
      </dgm:t>
    </dgm:pt>
    <dgm:pt modelId="{4F25CE34-D653-46CA-8E6A-FDFD141F695B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спонукання вчителів до пошуку та використання ефективних моделей навчання, технологій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09EC87-94D3-4A3C-A1D8-D41D539BD4A0}" type="parTrans" cxnId="{2F60649E-D83A-4082-A0A1-CE1C2F214779}">
      <dgm:prSet/>
      <dgm:spPr/>
      <dgm:t>
        <a:bodyPr/>
        <a:lstStyle/>
        <a:p>
          <a:endParaRPr lang="ru-RU"/>
        </a:p>
      </dgm:t>
    </dgm:pt>
    <dgm:pt modelId="{6257D849-3B7A-4131-828A-65F07D8B420A}" type="sibTrans" cxnId="{2F60649E-D83A-4082-A0A1-CE1C2F214779}">
      <dgm:prSet/>
      <dgm:spPr/>
      <dgm:t>
        <a:bodyPr/>
        <a:lstStyle/>
        <a:p>
          <a:endParaRPr lang="ru-RU"/>
        </a:p>
      </dgm:t>
    </dgm:pt>
    <dgm:pt modelId="{3853A9C0-EE8E-46F5-B13A-8D92AD892861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модернізацію та </a:t>
          </a:r>
          <a:r>
            <a:rPr lang="uk-UA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удосконален-ня</a:t>
          </a:r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матеріально-технічної бази навчальних кабінетів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C3DA5F-4E89-4B81-9CC9-8CEE42FB40DA}" type="parTrans" cxnId="{A93C7C3D-B559-4B84-9DC2-33C7CA3DA88A}">
      <dgm:prSet/>
      <dgm:spPr/>
      <dgm:t>
        <a:bodyPr/>
        <a:lstStyle/>
        <a:p>
          <a:endParaRPr lang="ru-RU"/>
        </a:p>
      </dgm:t>
    </dgm:pt>
    <dgm:pt modelId="{19834446-70BD-49DD-B804-0AA76B75B97C}" type="sibTrans" cxnId="{A93C7C3D-B559-4B84-9DC2-33C7CA3DA88A}">
      <dgm:prSet/>
      <dgm:spPr/>
      <dgm:t>
        <a:bodyPr/>
        <a:lstStyle/>
        <a:p>
          <a:endParaRPr lang="ru-RU"/>
        </a:p>
      </dgm:t>
    </dgm:pt>
    <dgm:pt modelId="{5E1E1B8F-12CB-4094-91CA-5A2AC112B77A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модернізацію змісту методів, форм навчання і виховання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F5117D-C412-4D89-AB9F-D55586CD0F4C}" type="parTrans" cxnId="{3F29F1BE-602D-467D-9FF3-53C9A300D789}">
      <dgm:prSet/>
      <dgm:spPr/>
      <dgm:t>
        <a:bodyPr/>
        <a:lstStyle/>
        <a:p>
          <a:endParaRPr lang="ru-RU"/>
        </a:p>
      </dgm:t>
    </dgm:pt>
    <dgm:pt modelId="{214964E2-FFAC-4C9D-8A83-CA733A431075}" type="sibTrans" cxnId="{3F29F1BE-602D-467D-9FF3-53C9A300D789}">
      <dgm:prSet/>
      <dgm:spPr/>
      <dgm:t>
        <a:bodyPr/>
        <a:lstStyle/>
        <a:p>
          <a:endParaRPr lang="ru-RU"/>
        </a:p>
      </dgm:t>
    </dgm:pt>
    <dgm:pt modelId="{F9578687-C3C1-46F8-B92C-D1504A4BC929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створення єдиного освітнього простору гімназії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114CC3-4688-487E-A59F-568B532E099D}" type="parTrans" cxnId="{5CCC9731-3A7E-418F-8939-B779AC8D4D8F}">
      <dgm:prSet/>
      <dgm:spPr/>
      <dgm:t>
        <a:bodyPr/>
        <a:lstStyle/>
        <a:p>
          <a:endParaRPr lang="ru-RU"/>
        </a:p>
      </dgm:t>
    </dgm:pt>
    <dgm:pt modelId="{6B6C0E1B-9CF7-415F-9642-7E24B553170B}" type="sibTrans" cxnId="{5CCC9731-3A7E-418F-8939-B779AC8D4D8F}">
      <dgm:prSet/>
      <dgm:spPr/>
      <dgm:t>
        <a:bodyPr/>
        <a:lstStyle/>
        <a:p>
          <a:endParaRPr lang="ru-RU"/>
        </a:p>
      </dgm:t>
    </dgm:pt>
    <dgm:pt modelId="{F062139A-8CC1-4E40-94C9-27A9031229F8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активізацію видавничої діяльності вчителів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D903F9-30E2-46D3-B7D8-B986BE2407D3}" type="parTrans" cxnId="{BA31FC57-9EBA-4527-B68B-9EDDCEBD7443}">
      <dgm:prSet/>
      <dgm:spPr/>
      <dgm:t>
        <a:bodyPr/>
        <a:lstStyle/>
        <a:p>
          <a:endParaRPr lang="ru-RU"/>
        </a:p>
      </dgm:t>
    </dgm:pt>
    <dgm:pt modelId="{FE6DD1ED-0841-41DE-95D9-6A47BD2CCCE3}" type="sibTrans" cxnId="{BA31FC57-9EBA-4527-B68B-9EDDCEBD7443}">
      <dgm:prSet/>
      <dgm:spPr/>
      <dgm:t>
        <a:bodyPr/>
        <a:lstStyle/>
        <a:p>
          <a:endParaRPr lang="ru-RU"/>
        </a:p>
      </dgm:t>
    </dgm:pt>
    <dgm:pt modelId="{8AAB4063-1E72-4528-B4D4-25549ED8EA61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вивчення, узагальнення та впровадження у НВП передового педагогічного досвіду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69EEF6-0563-45C2-9BA2-B6AB88F2C948}" type="parTrans" cxnId="{235A6198-09D3-4EC8-A084-14CDE9A6AEA3}">
      <dgm:prSet/>
      <dgm:spPr/>
      <dgm:t>
        <a:bodyPr/>
        <a:lstStyle/>
        <a:p>
          <a:endParaRPr lang="ru-RU"/>
        </a:p>
      </dgm:t>
    </dgm:pt>
    <dgm:pt modelId="{9B4EB25D-AA62-4827-9D2C-7B4602B619E5}" type="sibTrans" cxnId="{235A6198-09D3-4EC8-A084-14CDE9A6AEA3}">
      <dgm:prSet/>
      <dgm:spPr/>
      <dgm:t>
        <a:bodyPr/>
        <a:lstStyle/>
        <a:p>
          <a:endParaRPr lang="ru-RU"/>
        </a:p>
      </dgm:t>
    </dgm:pt>
    <dgm:pt modelId="{76DB0A4D-DBB8-4029-B3A8-B94C50F153EC}">
      <dgm:prSet custT="1"/>
      <dgm:spPr/>
      <dgm:t>
        <a:bodyPr/>
        <a:lstStyle/>
        <a:p>
          <a:r>
            <a:rPr lang="uk-UA" sz="1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удосконалення системи контролю за здійсненням НВП  в ході реалізації державних освітніх стандартів</a:t>
          </a:r>
          <a:endParaRPr lang="ru-RU" sz="13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C15FC4-41C6-4117-A05F-8525D653EEA7}" type="parTrans" cxnId="{6BE2EA21-3FFD-46A3-998A-662AE2347EDE}">
      <dgm:prSet/>
      <dgm:spPr/>
      <dgm:t>
        <a:bodyPr/>
        <a:lstStyle/>
        <a:p>
          <a:endParaRPr lang="ru-RU"/>
        </a:p>
      </dgm:t>
    </dgm:pt>
    <dgm:pt modelId="{A435322C-CA93-46AF-89BA-0AB4E135FF5E}" type="sibTrans" cxnId="{6BE2EA21-3FFD-46A3-998A-662AE2347EDE}">
      <dgm:prSet/>
      <dgm:spPr/>
      <dgm:t>
        <a:bodyPr/>
        <a:lstStyle/>
        <a:p>
          <a:endParaRPr lang="ru-RU"/>
        </a:p>
      </dgm:t>
    </dgm:pt>
    <dgm:pt modelId="{2B4D3E0A-43F5-417E-B318-E4C35100CF15}" type="pres">
      <dgm:prSet presAssocID="{1F77CE81-772E-491E-9244-E579DFD7F5D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47BA69-81B9-49BE-A2F5-B6673BA73432}" type="pres">
      <dgm:prSet presAssocID="{F272918D-C838-4B87-8D53-EEF794928B7B}" presName="centerShape" presStyleLbl="node0" presStyleIdx="0" presStyleCnt="1" custScaleX="115750" custScaleY="112032" custLinFactNeighborX="-858" custLinFactNeighborY="-1248"/>
      <dgm:spPr/>
      <dgm:t>
        <a:bodyPr/>
        <a:lstStyle/>
        <a:p>
          <a:endParaRPr lang="ru-RU"/>
        </a:p>
      </dgm:t>
    </dgm:pt>
    <dgm:pt modelId="{B5B57577-25B4-46A3-83E1-443A805D4F5A}" type="pres">
      <dgm:prSet presAssocID="{01E4E435-A6F3-4B83-9A3B-0E28A0D2E799}" presName="parTrans" presStyleLbl="sibTrans2D1" presStyleIdx="0" presStyleCnt="8"/>
      <dgm:spPr/>
      <dgm:t>
        <a:bodyPr/>
        <a:lstStyle/>
        <a:p>
          <a:endParaRPr lang="ru-RU"/>
        </a:p>
      </dgm:t>
    </dgm:pt>
    <dgm:pt modelId="{B52A31DB-8523-4EFE-B3DD-CFD6529C31AF}" type="pres">
      <dgm:prSet presAssocID="{01E4E435-A6F3-4B83-9A3B-0E28A0D2E799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A276B6B8-E4D2-4E91-AD46-304EB04DE032}" type="pres">
      <dgm:prSet presAssocID="{0AF94F70-B232-4540-8F3D-96525663BA59}" presName="node" presStyleLbl="node1" presStyleIdx="0" presStyleCnt="8" custScaleX="133392" custScaleY="109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306646-5906-42BA-821C-2C1C0E992FBD}" type="pres">
      <dgm:prSet presAssocID="{B609EC87-94D3-4A3C-A1D8-D41D539BD4A0}" presName="parTrans" presStyleLbl="sibTrans2D1" presStyleIdx="1" presStyleCnt="8"/>
      <dgm:spPr/>
      <dgm:t>
        <a:bodyPr/>
        <a:lstStyle/>
        <a:p>
          <a:endParaRPr lang="ru-RU"/>
        </a:p>
      </dgm:t>
    </dgm:pt>
    <dgm:pt modelId="{8BB4994B-B8CA-4DD9-8558-AEF768CF5932}" type="pres">
      <dgm:prSet presAssocID="{B609EC87-94D3-4A3C-A1D8-D41D539BD4A0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A5A83C52-7D38-42D4-AEED-2B85C05F76A1}" type="pres">
      <dgm:prSet presAssocID="{4F25CE34-D653-46CA-8E6A-FDFD141F695B}" presName="node" presStyleLbl="node1" presStyleIdx="1" presStyleCnt="8" custScaleX="133392" custScaleY="118515" custRadScaleRad="99745" custRadScaleInc="3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89FF9-4C55-46A1-B8E4-C0E44D98DE00}" type="pres">
      <dgm:prSet presAssocID="{EBC3DA5F-4E89-4B81-9CC9-8CEE42FB40DA}" presName="parTrans" presStyleLbl="sibTrans2D1" presStyleIdx="2" presStyleCnt="8"/>
      <dgm:spPr/>
      <dgm:t>
        <a:bodyPr/>
        <a:lstStyle/>
        <a:p>
          <a:endParaRPr lang="ru-RU"/>
        </a:p>
      </dgm:t>
    </dgm:pt>
    <dgm:pt modelId="{27C6895D-4C5C-4EDE-BA9A-811EA0020D4A}" type="pres">
      <dgm:prSet presAssocID="{EBC3DA5F-4E89-4B81-9CC9-8CEE42FB40DA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EB7EF6A0-CB50-4438-B005-D81E72EFA034}" type="pres">
      <dgm:prSet presAssocID="{3853A9C0-EE8E-46F5-B13A-8D92AD892861}" presName="node" presStyleLbl="node1" presStyleIdx="2" presStyleCnt="8" custScaleX="133392" custScaleY="109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FCBE0-036B-43A8-9F38-598934362F72}" type="pres">
      <dgm:prSet presAssocID="{7EF5117D-C412-4D89-AB9F-D55586CD0F4C}" presName="parTrans" presStyleLbl="sibTrans2D1" presStyleIdx="3" presStyleCnt="8"/>
      <dgm:spPr/>
      <dgm:t>
        <a:bodyPr/>
        <a:lstStyle/>
        <a:p>
          <a:endParaRPr lang="ru-RU"/>
        </a:p>
      </dgm:t>
    </dgm:pt>
    <dgm:pt modelId="{301CF747-5BBC-4EAB-BE59-768E5486F37A}" type="pres">
      <dgm:prSet presAssocID="{7EF5117D-C412-4D89-AB9F-D55586CD0F4C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9671BABE-3B18-4309-B785-4F5512C9019B}" type="pres">
      <dgm:prSet presAssocID="{5E1E1B8F-12CB-4094-91CA-5A2AC112B77A}" presName="node" presStyleLbl="node1" presStyleIdx="3" presStyleCnt="8" custScaleX="133575" custScaleY="103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2EFA3-3E16-4780-9636-2FBC65AF3D2F}" type="pres">
      <dgm:prSet presAssocID="{4E69EEF6-0563-45C2-9BA2-B6AB88F2C948}" presName="parTrans" presStyleLbl="sibTrans2D1" presStyleIdx="4" presStyleCnt="8"/>
      <dgm:spPr/>
      <dgm:t>
        <a:bodyPr/>
        <a:lstStyle/>
        <a:p>
          <a:endParaRPr lang="ru-RU"/>
        </a:p>
      </dgm:t>
    </dgm:pt>
    <dgm:pt modelId="{63B4B603-A4AC-4B07-B00F-AB42BA545356}" type="pres">
      <dgm:prSet presAssocID="{4E69EEF6-0563-45C2-9BA2-B6AB88F2C948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7A0E3EE1-4D4A-4C8E-84FB-4A89B3EE154E}" type="pres">
      <dgm:prSet presAssocID="{8AAB4063-1E72-4528-B4D4-25549ED8EA61}" presName="node" presStyleLbl="node1" presStyleIdx="4" presStyleCnt="8" custScaleX="133392" custScaleY="109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DB0A1-9151-4001-819B-0CF7F0A0DBC4}" type="pres">
      <dgm:prSet presAssocID="{39D903F9-30E2-46D3-B7D8-B986BE2407D3}" presName="parTrans" presStyleLbl="sibTrans2D1" presStyleIdx="5" presStyleCnt="8"/>
      <dgm:spPr/>
      <dgm:t>
        <a:bodyPr/>
        <a:lstStyle/>
        <a:p>
          <a:endParaRPr lang="ru-RU"/>
        </a:p>
      </dgm:t>
    </dgm:pt>
    <dgm:pt modelId="{249BA732-DABB-4D62-A446-A043D8F35926}" type="pres">
      <dgm:prSet presAssocID="{39D903F9-30E2-46D3-B7D8-B986BE2407D3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BCFADC27-F9CE-4343-A361-13F51B41471F}" type="pres">
      <dgm:prSet presAssocID="{F062139A-8CC1-4E40-94C9-27A9031229F8}" presName="node" presStyleLbl="node1" presStyleIdx="5" presStyleCnt="8" custScaleX="133392" custScaleY="109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73536-A50F-4EEB-B771-4D0E80AFA54D}" type="pres">
      <dgm:prSet presAssocID="{0A114CC3-4688-487E-A59F-568B532E099D}" presName="parTrans" presStyleLbl="sibTrans2D1" presStyleIdx="6" presStyleCnt="8"/>
      <dgm:spPr/>
      <dgm:t>
        <a:bodyPr/>
        <a:lstStyle/>
        <a:p>
          <a:endParaRPr lang="ru-RU"/>
        </a:p>
      </dgm:t>
    </dgm:pt>
    <dgm:pt modelId="{63FB27AA-49A1-46A8-AE47-B079C9328B2A}" type="pres">
      <dgm:prSet presAssocID="{0A114CC3-4688-487E-A59F-568B532E099D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3EC4D1D4-7804-4DAD-B74E-36ADC4A2D957}" type="pres">
      <dgm:prSet presAssocID="{F9578687-C3C1-46F8-B92C-D1504A4BC929}" presName="node" presStyleLbl="node1" presStyleIdx="6" presStyleCnt="8" custScaleX="133392" custScaleY="109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4EED0A-A119-49E2-940C-76B9BD075078}" type="pres">
      <dgm:prSet presAssocID="{21C15FC4-41C6-4117-A05F-8525D653EEA7}" presName="parTrans" presStyleLbl="sibTrans2D1" presStyleIdx="7" presStyleCnt="8"/>
      <dgm:spPr/>
      <dgm:t>
        <a:bodyPr/>
        <a:lstStyle/>
        <a:p>
          <a:endParaRPr lang="ru-RU"/>
        </a:p>
      </dgm:t>
    </dgm:pt>
    <dgm:pt modelId="{ACD78384-E111-4B42-9E3C-86C53BB9F7EE}" type="pres">
      <dgm:prSet presAssocID="{21C15FC4-41C6-4117-A05F-8525D653EEA7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2CC4AAF5-F39C-4D2A-BF91-613ACCD386B0}" type="pres">
      <dgm:prSet presAssocID="{76DB0A4D-DBB8-4029-B3A8-B94C50F153EC}" presName="node" presStyleLbl="node1" presStyleIdx="7" presStyleCnt="8" custScaleX="136991" custScaleY="1248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4A78EC-8854-4DDE-8CC8-3C4E4B79D2BC}" type="presOf" srcId="{39D903F9-30E2-46D3-B7D8-B986BE2407D3}" destId="{249BA732-DABB-4D62-A446-A043D8F35926}" srcOrd="1" destOrd="0" presId="urn:microsoft.com/office/officeart/2005/8/layout/radial5"/>
    <dgm:cxn modelId="{62775812-80B5-4FE1-A4AD-0858D3F9DF5D}" type="presOf" srcId="{B609EC87-94D3-4A3C-A1D8-D41D539BD4A0}" destId="{E8306646-5906-42BA-821C-2C1C0E992FBD}" srcOrd="0" destOrd="0" presId="urn:microsoft.com/office/officeart/2005/8/layout/radial5"/>
    <dgm:cxn modelId="{0355F69B-BD69-4E6F-81A3-956B34673621}" type="presOf" srcId="{7EF5117D-C412-4D89-AB9F-D55586CD0F4C}" destId="{7B9FCBE0-036B-43A8-9F38-598934362F72}" srcOrd="0" destOrd="0" presId="urn:microsoft.com/office/officeart/2005/8/layout/radial5"/>
    <dgm:cxn modelId="{C581BDD2-F2DE-45A5-98C0-765233F849B9}" type="presOf" srcId="{EBC3DA5F-4E89-4B81-9CC9-8CEE42FB40DA}" destId="{27C6895D-4C5C-4EDE-BA9A-811EA0020D4A}" srcOrd="1" destOrd="0" presId="urn:microsoft.com/office/officeart/2005/8/layout/radial5"/>
    <dgm:cxn modelId="{30FF4903-EA4D-462C-80C8-A32A1E3F1037}" type="presOf" srcId="{4F25CE34-D653-46CA-8E6A-FDFD141F695B}" destId="{A5A83C52-7D38-42D4-AEED-2B85C05F76A1}" srcOrd="0" destOrd="0" presId="urn:microsoft.com/office/officeart/2005/8/layout/radial5"/>
    <dgm:cxn modelId="{23E1D701-2CC3-4C83-9B55-2995E58B2524}" type="presOf" srcId="{76DB0A4D-DBB8-4029-B3A8-B94C50F153EC}" destId="{2CC4AAF5-F39C-4D2A-BF91-613ACCD386B0}" srcOrd="0" destOrd="0" presId="urn:microsoft.com/office/officeart/2005/8/layout/radial5"/>
    <dgm:cxn modelId="{A93C7C3D-B559-4B84-9DC2-33C7CA3DA88A}" srcId="{F272918D-C838-4B87-8D53-EEF794928B7B}" destId="{3853A9C0-EE8E-46F5-B13A-8D92AD892861}" srcOrd="2" destOrd="0" parTransId="{EBC3DA5F-4E89-4B81-9CC9-8CEE42FB40DA}" sibTransId="{19834446-70BD-49DD-B804-0AA76B75B97C}"/>
    <dgm:cxn modelId="{599854C6-F0C1-41D3-A1B6-4C8CCE03E2EA}" srcId="{F272918D-C838-4B87-8D53-EEF794928B7B}" destId="{0AF94F70-B232-4540-8F3D-96525663BA59}" srcOrd="0" destOrd="0" parTransId="{01E4E435-A6F3-4B83-9A3B-0E28A0D2E799}" sibTransId="{BDDD6310-7E54-4969-8E45-B1CC334884E4}"/>
    <dgm:cxn modelId="{B9C26FD0-A92F-4024-93D4-7A91075C1D18}" type="presOf" srcId="{0A114CC3-4688-487E-A59F-568B532E099D}" destId="{81973536-A50F-4EEB-B771-4D0E80AFA54D}" srcOrd="0" destOrd="0" presId="urn:microsoft.com/office/officeart/2005/8/layout/radial5"/>
    <dgm:cxn modelId="{3F29F1BE-602D-467D-9FF3-53C9A300D789}" srcId="{F272918D-C838-4B87-8D53-EEF794928B7B}" destId="{5E1E1B8F-12CB-4094-91CA-5A2AC112B77A}" srcOrd="3" destOrd="0" parTransId="{7EF5117D-C412-4D89-AB9F-D55586CD0F4C}" sibTransId="{214964E2-FFAC-4C9D-8A83-CA733A431075}"/>
    <dgm:cxn modelId="{F051B07A-CC01-4D88-B44C-0BD03E5FCF3A}" srcId="{1F77CE81-772E-491E-9244-E579DFD7F5D4}" destId="{F272918D-C838-4B87-8D53-EEF794928B7B}" srcOrd="0" destOrd="0" parTransId="{C4200AA4-77CB-4F7B-BB1E-BA412EB09D0B}" sibTransId="{88F1908B-B142-4C22-85BF-DAE0B4F6129F}"/>
    <dgm:cxn modelId="{BAC852BD-549C-408C-81F5-27841006E7F4}" type="presOf" srcId="{0A114CC3-4688-487E-A59F-568B532E099D}" destId="{63FB27AA-49A1-46A8-AE47-B079C9328B2A}" srcOrd="1" destOrd="0" presId="urn:microsoft.com/office/officeart/2005/8/layout/radial5"/>
    <dgm:cxn modelId="{64A9C6F2-D0A5-464B-A1CF-052CAFF2694C}" type="presOf" srcId="{21C15FC4-41C6-4117-A05F-8525D653EEA7}" destId="{ACD78384-E111-4B42-9E3C-86C53BB9F7EE}" srcOrd="1" destOrd="0" presId="urn:microsoft.com/office/officeart/2005/8/layout/radial5"/>
    <dgm:cxn modelId="{2F60649E-D83A-4082-A0A1-CE1C2F214779}" srcId="{F272918D-C838-4B87-8D53-EEF794928B7B}" destId="{4F25CE34-D653-46CA-8E6A-FDFD141F695B}" srcOrd="1" destOrd="0" parTransId="{B609EC87-94D3-4A3C-A1D8-D41D539BD4A0}" sibTransId="{6257D849-3B7A-4131-828A-65F07D8B420A}"/>
    <dgm:cxn modelId="{234CDE3D-D140-4DA7-8A11-11E1BF89AEFF}" type="presOf" srcId="{5E1E1B8F-12CB-4094-91CA-5A2AC112B77A}" destId="{9671BABE-3B18-4309-B785-4F5512C9019B}" srcOrd="0" destOrd="0" presId="urn:microsoft.com/office/officeart/2005/8/layout/radial5"/>
    <dgm:cxn modelId="{E92D46C1-0444-46E6-8A84-24441BFF6E59}" type="presOf" srcId="{39D903F9-30E2-46D3-B7D8-B986BE2407D3}" destId="{97FDB0A1-9151-4001-819B-0CF7F0A0DBC4}" srcOrd="0" destOrd="0" presId="urn:microsoft.com/office/officeart/2005/8/layout/radial5"/>
    <dgm:cxn modelId="{D7D491C6-5065-4DC6-8B3C-D2F44AEC8C1F}" type="presOf" srcId="{F9578687-C3C1-46F8-B92C-D1504A4BC929}" destId="{3EC4D1D4-7804-4DAD-B74E-36ADC4A2D957}" srcOrd="0" destOrd="0" presId="urn:microsoft.com/office/officeart/2005/8/layout/radial5"/>
    <dgm:cxn modelId="{2FD21B5D-7838-4CE7-859E-0D36EF65338A}" type="presOf" srcId="{21C15FC4-41C6-4117-A05F-8525D653EEA7}" destId="{1A4EED0A-A119-49E2-940C-76B9BD075078}" srcOrd="0" destOrd="0" presId="urn:microsoft.com/office/officeart/2005/8/layout/radial5"/>
    <dgm:cxn modelId="{13DAADCC-11A7-4A4F-9219-A7C06B8D9E2C}" type="presOf" srcId="{7EF5117D-C412-4D89-AB9F-D55586CD0F4C}" destId="{301CF747-5BBC-4EAB-BE59-768E5486F37A}" srcOrd="1" destOrd="0" presId="urn:microsoft.com/office/officeart/2005/8/layout/radial5"/>
    <dgm:cxn modelId="{561A4A00-F143-4893-BEA3-A3B3ACB73528}" type="presOf" srcId="{B609EC87-94D3-4A3C-A1D8-D41D539BD4A0}" destId="{8BB4994B-B8CA-4DD9-8558-AEF768CF5932}" srcOrd="1" destOrd="0" presId="urn:microsoft.com/office/officeart/2005/8/layout/radial5"/>
    <dgm:cxn modelId="{2D3FB2F9-602A-4E4B-9FE0-883B323B1786}" type="presOf" srcId="{F272918D-C838-4B87-8D53-EEF794928B7B}" destId="{9447BA69-81B9-49BE-A2F5-B6673BA73432}" srcOrd="0" destOrd="0" presId="urn:microsoft.com/office/officeart/2005/8/layout/radial5"/>
    <dgm:cxn modelId="{8268FFA2-85D0-4C64-8890-A816008DBE80}" type="presOf" srcId="{8AAB4063-1E72-4528-B4D4-25549ED8EA61}" destId="{7A0E3EE1-4D4A-4C8E-84FB-4A89B3EE154E}" srcOrd="0" destOrd="0" presId="urn:microsoft.com/office/officeart/2005/8/layout/radial5"/>
    <dgm:cxn modelId="{235A6198-09D3-4EC8-A084-14CDE9A6AEA3}" srcId="{F272918D-C838-4B87-8D53-EEF794928B7B}" destId="{8AAB4063-1E72-4528-B4D4-25549ED8EA61}" srcOrd="4" destOrd="0" parTransId="{4E69EEF6-0563-45C2-9BA2-B6AB88F2C948}" sibTransId="{9B4EB25D-AA62-4827-9D2C-7B4602B619E5}"/>
    <dgm:cxn modelId="{BA31FC57-9EBA-4527-B68B-9EDDCEBD7443}" srcId="{F272918D-C838-4B87-8D53-EEF794928B7B}" destId="{F062139A-8CC1-4E40-94C9-27A9031229F8}" srcOrd="5" destOrd="0" parTransId="{39D903F9-30E2-46D3-B7D8-B986BE2407D3}" sibTransId="{FE6DD1ED-0841-41DE-95D9-6A47BD2CCCE3}"/>
    <dgm:cxn modelId="{43F209B3-1A84-44E6-9A09-DCE404A8497D}" type="presOf" srcId="{1F77CE81-772E-491E-9244-E579DFD7F5D4}" destId="{2B4D3E0A-43F5-417E-B318-E4C35100CF15}" srcOrd="0" destOrd="0" presId="urn:microsoft.com/office/officeart/2005/8/layout/radial5"/>
    <dgm:cxn modelId="{6BE2EA21-3FFD-46A3-998A-662AE2347EDE}" srcId="{F272918D-C838-4B87-8D53-EEF794928B7B}" destId="{76DB0A4D-DBB8-4029-B3A8-B94C50F153EC}" srcOrd="7" destOrd="0" parTransId="{21C15FC4-41C6-4117-A05F-8525D653EEA7}" sibTransId="{A435322C-CA93-46AF-89BA-0AB4E135FF5E}"/>
    <dgm:cxn modelId="{CEC37AB1-941E-4D4D-8A3A-AD935CB98415}" type="presOf" srcId="{4E69EEF6-0563-45C2-9BA2-B6AB88F2C948}" destId="{F982EFA3-3E16-4780-9636-2FBC65AF3D2F}" srcOrd="0" destOrd="0" presId="urn:microsoft.com/office/officeart/2005/8/layout/radial5"/>
    <dgm:cxn modelId="{CE888D98-BCE3-4927-A8E6-1B9408716B1D}" type="presOf" srcId="{3853A9C0-EE8E-46F5-B13A-8D92AD892861}" destId="{EB7EF6A0-CB50-4438-B005-D81E72EFA034}" srcOrd="0" destOrd="0" presId="urn:microsoft.com/office/officeart/2005/8/layout/radial5"/>
    <dgm:cxn modelId="{03F3F077-5285-4E5D-9475-9D581D464610}" type="presOf" srcId="{4E69EEF6-0563-45C2-9BA2-B6AB88F2C948}" destId="{63B4B603-A4AC-4B07-B00F-AB42BA545356}" srcOrd="1" destOrd="0" presId="urn:microsoft.com/office/officeart/2005/8/layout/radial5"/>
    <dgm:cxn modelId="{5CCC9731-3A7E-418F-8939-B779AC8D4D8F}" srcId="{F272918D-C838-4B87-8D53-EEF794928B7B}" destId="{F9578687-C3C1-46F8-B92C-D1504A4BC929}" srcOrd="6" destOrd="0" parTransId="{0A114CC3-4688-487E-A59F-568B532E099D}" sibTransId="{6B6C0E1B-9CF7-415F-9642-7E24B553170B}"/>
    <dgm:cxn modelId="{31ED37C0-23DE-407C-A9EB-4D8994F0FC32}" type="presOf" srcId="{F062139A-8CC1-4E40-94C9-27A9031229F8}" destId="{BCFADC27-F9CE-4343-A361-13F51B41471F}" srcOrd="0" destOrd="0" presId="urn:microsoft.com/office/officeart/2005/8/layout/radial5"/>
    <dgm:cxn modelId="{904D261A-FEBE-48D9-9B1E-0A30490892F4}" type="presOf" srcId="{01E4E435-A6F3-4B83-9A3B-0E28A0D2E799}" destId="{B52A31DB-8523-4EFE-B3DD-CFD6529C31AF}" srcOrd="1" destOrd="0" presId="urn:microsoft.com/office/officeart/2005/8/layout/radial5"/>
    <dgm:cxn modelId="{F3F4F976-A4C2-458E-B1FF-E6B6E532825A}" type="presOf" srcId="{EBC3DA5F-4E89-4B81-9CC9-8CEE42FB40DA}" destId="{72289FF9-4C55-46A1-B8E4-C0E44D98DE00}" srcOrd="0" destOrd="0" presId="urn:microsoft.com/office/officeart/2005/8/layout/radial5"/>
    <dgm:cxn modelId="{D8423637-69AC-47E5-BEDA-6AC04132879F}" type="presOf" srcId="{0AF94F70-B232-4540-8F3D-96525663BA59}" destId="{A276B6B8-E4D2-4E91-AD46-304EB04DE032}" srcOrd="0" destOrd="0" presId="urn:microsoft.com/office/officeart/2005/8/layout/radial5"/>
    <dgm:cxn modelId="{1C7CDD68-6236-4650-9249-F019C25A0A93}" type="presOf" srcId="{01E4E435-A6F3-4B83-9A3B-0E28A0D2E799}" destId="{B5B57577-25B4-46A3-83E1-443A805D4F5A}" srcOrd="0" destOrd="0" presId="urn:microsoft.com/office/officeart/2005/8/layout/radial5"/>
    <dgm:cxn modelId="{68AEF38A-8730-4AF9-874C-24F0001D3A5E}" type="presParOf" srcId="{2B4D3E0A-43F5-417E-B318-E4C35100CF15}" destId="{9447BA69-81B9-49BE-A2F5-B6673BA73432}" srcOrd="0" destOrd="0" presId="urn:microsoft.com/office/officeart/2005/8/layout/radial5"/>
    <dgm:cxn modelId="{711AAEF0-72D1-42E3-A200-9367FD993E47}" type="presParOf" srcId="{2B4D3E0A-43F5-417E-B318-E4C35100CF15}" destId="{B5B57577-25B4-46A3-83E1-443A805D4F5A}" srcOrd="1" destOrd="0" presId="urn:microsoft.com/office/officeart/2005/8/layout/radial5"/>
    <dgm:cxn modelId="{31A00EE6-7A18-45A1-A89E-18F59C3A5D43}" type="presParOf" srcId="{B5B57577-25B4-46A3-83E1-443A805D4F5A}" destId="{B52A31DB-8523-4EFE-B3DD-CFD6529C31AF}" srcOrd="0" destOrd="0" presId="urn:microsoft.com/office/officeart/2005/8/layout/radial5"/>
    <dgm:cxn modelId="{A2F7773B-5404-4C70-93BB-F084C32F98E2}" type="presParOf" srcId="{2B4D3E0A-43F5-417E-B318-E4C35100CF15}" destId="{A276B6B8-E4D2-4E91-AD46-304EB04DE032}" srcOrd="2" destOrd="0" presId="urn:microsoft.com/office/officeart/2005/8/layout/radial5"/>
    <dgm:cxn modelId="{6EDEFD69-0916-4CA6-8D83-8E99F797DB46}" type="presParOf" srcId="{2B4D3E0A-43F5-417E-B318-E4C35100CF15}" destId="{E8306646-5906-42BA-821C-2C1C0E992FBD}" srcOrd="3" destOrd="0" presId="urn:microsoft.com/office/officeart/2005/8/layout/radial5"/>
    <dgm:cxn modelId="{14DA3C88-735C-45C0-A837-6C4026C31A15}" type="presParOf" srcId="{E8306646-5906-42BA-821C-2C1C0E992FBD}" destId="{8BB4994B-B8CA-4DD9-8558-AEF768CF5932}" srcOrd="0" destOrd="0" presId="urn:microsoft.com/office/officeart/2005/8/layout/radial5"/>
    <dgm:cxn modelId="{99B307A3-DDE7-4B20-8896-86B51AFF8A13}" type="presParOf" srcId="{2B4D3E0A-43F5-417E-B318-E4C35100CF15}" destId="{A5A83C52-7D38-42D4-AEED-2B85C05F76A1}" srcOrd="4" destOrd="0" presId="urn:microsoft.com/office/officeart/2005/8/layout/radial5"/>
    <dgm:cxn modelId="{05416F44-BB00-4FCE-912C-7C978C4E9C98}" type="presParOf" srcId="{2B4D3E0A-43F5-417E-B318-E4C35100CF15}" destId="{72289FF9-4C55-46A1-B8E4-C0E44D98DE00}" srcOrd="5" destOrd="0" presId="urn:microsoft.com/office/officeart/2005/8/layout/radial5"/>
    <dgm:cxn modelId="{12A090A2-BAFA-4B88-9F68-5703964C498E}" type="presParOf" srcId="{72289FF9-4C55-46A1-B8E4-C0E44D98DE00}" destId="{27C6895D-4C5C-4EDE-BA9A-811EA0020D4A}" srcOrd="0" destOrd="0" presId="urn:microsoft.com/office/officeart/2005/8/layout/radial5"/>
    <dgm:cxn modelId="{2EDD48B8-18AE-4417-B49A-80C1C9C7D6B9}" type="presParOf" srcId="{2B4D3E0A-43F5-417E-B318-E4C35100CF15}" destId="{EB7EF6A0-CB50-4438-B005-D81E72EFA034}" srcOrd="6" destOrd="0" presId="urn:microsoft.com/office/officeart/2005/8/layout/radial5"/>
    <dgm:cxn modelId="{6C59C933-9D4A-45D4-8658-2331CE91BA6B}" type="presParOf" srcId="{2B4D3E0A-43F5-417E-B318-E4C35100CF15}" destId="{7B9FCBE0-036B-43A8-9F38-598934362F72}" srcOrd="7" destOrd="0" presId="urn:microsoft.com/office/officeart/2005/8/layout/radial5"/>
    <dgm:cxn modelId="{027D7BAA-E6AA-4977-873D-CA2F7EAD2962}" type="presParOf" srcId="{7B9FCBE0-036B-43A8-9F38-598934362F72}" destId="{301CF747-5BBC-4EAB-BE59-768E5486F37A}" srcOrd="0" destOrd="0" presId="urn:microsoft.com/office/officeart/2005/8/layout/radial5"/>
    <dgm:cxn modelId="{EE701760-CA9F-4D61-BF59-3DCEBC73F5CB}" type="presParOf" srcId="{2B4D3E0A-43F5-417E-B318-E4C35100CF15}" destId="{9671BABE-3B18-4309-B785-4F5512C9019B}" srcOrd="8" destOrd="0" presId="urn:microsoft.com/office/officeart/2005/8/layout/radial5"/>
    <dgm:cxn modelId="{967596C2-A753-4319-A191-2FA12A4216A2}" type="presParOf" srcId="{2B4D3E0A-43F5-417E-B318-E4C35100CF15}" destId="{F982EFA3-3E16-4780-9636-2FBC65AF3D2F}" srcOrd="9" destOrd="0" presId="urn:microsoft.com/office/officeart/2005/8/layout/radial5"/>
    <dgm:cxn modelId="{6EB77AFF-28F0-41BD-A11A-C19F901AFF48}" type="presParOf" srcId="{F982EFA3-3E16-4780-9636-2FBC65AF3D2F}" destId="{63B4B603-A4AC-4B07-B00F-AB42BA545356}" srcOrd="0" destOrd="0" presId="urn:microsoft.com/office/officeart/2005/8/layout/radial5"/>
    <dgm:cxn modelId="{89750B07-5237-4A00-805E-E8263176BED5}" type="presParOf" srcId="{2B4D3E0A-43F5-417E-B318-E4C35100CF15}" destId="{7A0E3EE1-4D4A-4C8E-84FB-4A89B3EE154E}" srcOrd="10" destOrd="0" presId="urn:microsoft.com/office/officeart/2005/8/layout/radial5"/>
    <dgm:cxn modelId="{7470E903-C405-4956-AE9B-4153EB2B6818}" type="presParOf" srcId="{2B4D3E0A-43F5-417E-B318-E4C35100CF15}" destId="{97FDB0A1-9151-4001-819B-0CF7F0A0DBC4}" srcOrd="11" destOrd="0" presId="urn:microsoft.com/office/officeart/2005/8/layout/radial5"/>
    <dgm:cxn modelId="{6C9B4BDE-8E71-49AD-8377-AB5AEA9D8E33}" type="presParOf" srcId="{97FDB0A1-9151-4001-819B-0CF7F0A0DBC4}" destId="{249BA732-DABB-4D62-A446-A043D8F35926}" srcOrd="0" destOrd="0" presId="urn:microsoft.com/office/officeart/2005/8/layout/radial5"/>
    <dgm:cxn modelId="{BB9143A1-E20B-414F-8380-3296A6E09309}" type="presParOf" srcId="{2B4D3E0A-43F5-417E-B318-E4C35100CF15}" destId="{BCFADC27-F9CE-4343-A361-13F51B41471F}" srcOrd="12" destOrd="0" presId="urn:microsoft.com/office/officeart/2005/8/layout/radial5"/>
    <dgm:cxn modelId="{601D91B3-B512-44A1-978A-3372B0A57423}" type="presParOf" srcId="{2B4D3E0A-43F5-417E-B318-E4C35100CF15}" destId="{81973536-A50F-4EEB-B771-4D0E80AFA54D}" srcOrd="13" destOrd="0" presId="urn:microsoft.com/office/officeart/2005/8/layout/radial5"/>
    <dgm:cxn modelId="{57FD001B-637E-4047-A6FC-1C523F64DAD0}" type="presParOf" srcId="{81973536-A50F-4EEB-B771-4D0E80AFA54D}" destId="{63FB27AA-49A1-46A8-AE47-B079C9328B2A}" srcOrd="0" destOrd="0" presId="urn:microsoft.com/office/officeart/2005/8/layout/radial5"/>
    <dgm:cxn modelId="{6FB77FED-D2FD-4BA3-B5DD-9A43B00CCAD8}" type="presParOf" srcId="{2B4D3E0A-43F5-417E-B318-E4C35100CF15}" destId="{3EC4D1D4-7804-4DAD-B74E-36ADC4A2D957}" srcOrd="14" destOrd="0" presId="urn:microsoft.com/office/officeart/2005/8/layout/radial5"/>
    <dgm:cxn modelId="{35077240-E16F-4DB1-AFFA-176D65E91853}" type="presParOf" srcId="{2B4D3E0A-43F5-417E-B318-E4C35100CF15}" destId="{1A4EED0A-A119-49E2-940C-76B9BD075078}" srcOrd="15" destOrd="0" presId="urn:microsoft.com/office/officeart/2005/8/layout/radial5"/>
    <dgm:cxn modelId="{51816E2D-2582-45F3-9B9C-F31A0DE6EC7C}" type="presParOf" srcId="{1A4EED0A-A119-49E2-940C-76B9BD075078}" destId="{ACD78384-E111-4B42-9E3C-86C53BB9F7EE}" srcOrd="0" destOrd="0" presId="urn:microsoft.com/office/officeart/2005/8/layout/radial5"/>
    <dgm:cxn modelId="{FE0F947B-2ED3-4307-8306-F595B1DF1E47}" type="presParOf" srcId="{2B4D3E0A-43F5-417E-B318-E4C35100CF15}" destId="{2CC4AAF5-F39C-4D2A-BF91-613ACCD386B0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E0C354-D50E-4246-B0CB-1D3FB9763BC6}" type="doc">
      <dgm:prSet loTypeId="urn:microsoft.com/office/officeart/2005/8/layout/orgChart1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9F86213-B7E2-4D7B-AC43-AD78F9484EF0}">
      <dgm:prSet phldrT="[Текст]" custT="1"/>
      <dgm:spPr/>
      <dgm:t>
        <a:bodyPr/>
        <a:lstStyle/>
        <a:p>
          <a:pPr algn="ctr"/>
          <a:r>
            <a:rPr lang="ru-RU" sz="17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Форми</a:t>
          </a:r>
          <a:r>
            <a: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методичної</a:t>
          </a:r>
          <a:r>
            <a: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роботи</a:t>
          </a:r>
          <a:endParaRPr lang="ru-RU" sz="17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D0B3B4-0E96-4EA3-944C-72B3F0F97566}" type="parTrans" cxnId="{66BFCF56-ADF7-44D0-8E3C-E0AF3B3F0F1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37AFA80-63D0-445F-A357-009A13541D2F}" type="sibTrans" cxnId="{66BFCF56-ADF7-44D0-8E3C-E0AF3B3F0F1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3E9FC3-57EA-4BBA-903E-1BAC0F4C5F2D}">
      <dgm:prSet phldrT="[Текст]"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індивідуальні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59F4A8-9E6B-4D23-9165-CBD97BB8C6C7}" type="parTrans" cxnId="{236FF7A6-CDEF-4CA4-81EA-7932F2B0BEB6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215310C-A188-46AC-A18E-BF2C8E62AB8B}" type="sibTrans" cxnId="{236FF7A6-CDEF-4CA4-81EA-7932F2B0BEB6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391002-FE03-448A-9FAB-E6DE08656560}">
      <dgm:prSet phldrT="[Текст]"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групові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B10F0D-D35F-41B8-AAC6-EDB54F08501E}" type="parTrans" cxnId="{0182BCBB-16D7-4A93-B3EB-E466F904F77B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5A5698-1312-489E-AC2C-82FA4F7CF98C}" type="sibTrans" cxnId="{0182BCBB-16D7-4A93-B3EB-E466F904F77B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D085AA-9F90-4FB7-99CA-FC412C3693E5}">
      <dgm:prSet phldrT="[Текст]"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колективні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EBFB1F-E93E-44B8-B644-9E572C2E0C88}" type="parTrans" cxnId="{44A1EB85-8194-4412-8E3B-B0BA41BB9F74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844F29-D26C-4646-85E1-3A2692E98287}" type="sibTrans" cxnId="{44A1EB85-8194-4412-8E3B-B0BA41BB9F74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84FB3DA-F9F2-4C3C-8A61-D8C8DD5CE3A6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самоосвіта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11878D-5A0D-43E0-B0F4-8DE938017F29}" type="parTrans" cxnId="{C7B0A55D-FD64-460F-AE49-7E06D94CEB0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3000C9-2E98-478A-A0B5-1678BBE4D689}" type="sibTrans" cxnId="{C7B0A55D-FD64-460F-AE49-7E06D94CEB0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A53892-7E44-446A-B313-806EA18C90A9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атестація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педагогічних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працівників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09C21D-4E8E-45A9-8578-F02D4BBD75DE}" type="parTrans" cxnId="{F149CF9B-1C76-45DB-9A49-9C2A0547EE3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3C2C36-4D36-4EBD-B7B1-DD30A81932C1}" type="sibTrans" cxnId="{F149CF9B-1C76-45DB-9A49-9C2A0547EE3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2106DF-8F69-455F-9F80-6E51AD3AD909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наставництво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EF2BDE-A185-4909-B4CB-4D67C8A332FB}" type="parTrans" cxnId="{00B1D512-1A52-45AE-AF3E-B0F37B8C0B19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5F143D-B74D-4AF8-9505-0A1F0F1C9097}" type="sibTrans" cxnId="{00B1D512-1A52-45AE-AF3E-B0F37B8C0B19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A853DC-D75C-41AB-A0DA-4D9F9B34AED0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курси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підвищення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кваліфікації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C7BDF2-BF93-43D2-843A-D5C7525ECD8D}" type="parTrans" cxnId="{BA07AF59-FFBF-49D6-8D58-B7FC7AD91A5E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081CDE-D25B-46CC-9C7F-269162E14F76}" type="sibTrans" cxnId="{BA07AF59-FFBF-49D6-8D58-B7FC7AD91A5E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7D663D-C586-4516-BABC-628BB795118E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взаємовідвідування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уроків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3BDFB1-5AF5-40C6-862B-41EC3343AB08}" type="parTrans" cxnId="{ACC19882-01F4-41E7-AAAD-26675FF07D3F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DAD872-5933-4B40-B189-021FAC6412CD}" type="sibTrans" cxnId="{ACC19882-01F4-41E7-AAAD-26675FF07D3F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338EEB-AFBA-4448-B5A2-998BD0ADB91A}">
      <dgm:prSet custT="1"/>
      <dgm:spPr/>
      <dgm:t>
        <a:bodyPr/>
        <a:lstStyle/>
        <a:p>
          <a:pPr algn="ctr"/>
          <a:r>
            <a:rPr lang="ru-RU" sz="17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методичні</a:t>
          </a:r>
          <a:r>
            <a: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об</a:t>
          </a:r>
          <a:r>
            <a:rPr lang="en-US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'</a:t>
          </a:r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єднання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E970E1-34DF-4B5E-93DB-8296FD34CBF2}" type="parTrans" cxnId="{0C79934D-5A5F-4249-AEE4-F640C3F7FADD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B58311-55BD-4F0D-8488-C783FC473181}" type="sibTrans" cxnId="{0C79934D-5A5F-4249-AEE4-F640C3F7FADD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F7B955-D6DD-4A3B-BF80-03EB5BA99273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групи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87860B-4BBA-48F4-8294-CFE801985895}" type="parTrans" cxnId="{BA941169-014D-4F7B-B515-1C74C5037665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DC2AAE-341D-4CB1-92BB-CE4E26E0AA83}" type="sibTrans" cxnId="{BA941169-014D-4F7B-B515-1C74C5037665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6FF0A0-FE4D-41E0-B60E-0E3973BBE66C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звіти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624ED4-CFF2-4A9B-BD49-CE9E94EEC54A}" type="parTrans" cxnId="{F6D106AA-01AC-47EA-BF4F-D559D494B47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66BC7D-B1E3-41FE-953A-8D038382AC1F}" type="sibTrans" cxnId="{F6D106AA-01AC-47EA-BF4F-D559D494B47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B2C70E-BA80-4FB6-A97A-4AF745D2B16C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педагогічна рада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A14D74-8A6F-4A27-AC6B-9D0BBAD0B353}" type="parTrans" cxnId="{2C551537-4A11-45F8-BBA1-F469F862A96E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00EB356-7C48-414F-861F-B9BD56B7F66C}" type="sibTrans" cxnId="{2C551537-4A11-45F8-BBA1-F469F862A96E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B4C4E8-C7D3-40A1-A136-1058EBD5A309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C26B36-B4BA-4FED-8ECB-2238AB761FAE}" type="parTrans" cxnId="{D942A99A-1F92-47D4-A38B-89EF1AC33D5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F5E2DE-97C4-4917-8977-C9CF1295969B}" type="sibTrans" cxnId="{D942A99A-1F92-47D4-A38B-89EF1AC33D51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384628E-C41B-46BD-9B30-348E51BA8035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робота над єдиною темою (проблемою)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2B04604-B9F6-43F9-A08B-5EC5DFED92E2}" type="parTrans" cxnId="{BC7F3845-A3A2-4319-8BAB-D9B795F6285F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CF60D5-A594-4853-B955-E7D113AC2947}" type="sibTrans" cxnId="{BC7F3845-A3A2-4319-8BAB-D9B795F6285F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D414D4-8FE5-4264-88AC-A5BECFE030A6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педагогічні виставки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C141C0-B3EC-440C-A8EF-031CFFCE1B36}" type="parTrans" cxnId="{05915B77-D9B5-4D88-ABFF-4B31E4CB0F00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F7BFA2-6A15-451E-9A01-FB5B4E44B4D3}" type="sibTrans" cxnId="{05915B77-D9B5-4D88-ABFF-4B31E4CB0F00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773BF6-9632-46B2-A8BF-08F46E94D882}">
      <dgm:prSet custT="1"/>
      <dgm:spPr/>
      <dgm:t>
        <a:bodyPr/>
        <a:lstStyle/>
        <a:p>
          <a:pPr algn="ctr"/>
          <a:r>
            <a:rPr lang="uk-UA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педагогічні семінари, конференції</a:t>
          </a:r>
          <a:endParaRPr lang="ru-RU" sz="17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EE1114-7049-457C-9702-0546815882E2}" type="parTrans" cxnId="{092A92BE-7231-4691-8A8E-04E73625242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F77467-0017-4AC9-8CFE-5299F4F84E45}" type="sibTrans" cxnId="{092A92BE-7231-4691-8A8E-04E73625242C}">
      <dgm:prSet/>
      <dgm:spPr/>
      <dgm:t>
        <a:bodyPr/>
        <a:lstStyle/>
        <a:p>
          <a:pPr algn="ctr"/>
          <a:endParaRPr lang="ru-RU" sz="17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E5822-21A8-4072-8C17-A741EEAEFCDC}" type="pres">
      <dgm:prSet presAssocID="{38E0C354-D50E-4246-B0CB-1D3FB9763BC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9EDD9C-3EC7-4896-BB82-8DCB50CED2E2}" type="pres">
      <dgm:prSet presAssocID="{E9F86213-B7E2-4D7B-AC43-AD78F9484EF0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F3A72A9-F9FE-41B9-8C07-7145D9CE1DEA}" type="pres">
      <dgm:prSet presAssocID="{E9F86213-B7E2-4D7B-AC43-AD78F9484EF0}" presName="rootComposite1" presStyleCnt="0"/>
      <dgm:spPr/>
      <dgm:t>
        <a:bodyPr/>
        <a:lstStyle/>
        <a:p>
          <a:endParaRPr lang="ru-RU"/>
        </a:p>
      </dgm:t>
    </dgm:pt>
    <dgm:pt modelId="{F8D695EB-8477-4BBA-8288-95CF5AB4A6B0}" type="pres">
      <dgm:prSet presAssocID="{E9F86213-B7E2-4D7B-AC43-AD78F9484EF0}" presName="rootText1" presStyleLbl="node0" presStyleIdx="0" presStyleCnt="1" custScaleX="322856" custScaleY="767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30F1C-4803-41A0-9F12-3A38372CA83E}" type="pres">
      <dgm:prSet presAssocID="{E9F86213-B7E2-4D7B-AC43-AD78F9484EF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BA7277E-0844-454A-93A3-7C132CAFD9D8}" type="pres">
      <dgm:prSet presAssocID="{E9F86213-B7E2-4D7B-AC43-AD78F9484EF0}" presName="hierChild2" presStyleCnt="0"/>
      <dgm:spPr/>
      <dgm:t>
        <a:bodyPr/>
        <a:lstStyle/>
        <a:p>
          <a:endParaRPr lang="ru-RU"/>
        </a:p>
      </dgm:t>
    </dgm:pt>
    <dgm:pt modelId="{7AEC265A-871D-459D-A81D-CA6C837BEC4C}" type="pres">
      <dgm:prSet presAssocID="{C659F4A8-9E6B-4D23-9165-CBD97BB8C6C7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94D6546-4E97-40B8-8A6A-9E332CF0C511}" type="pres">
      <dgm:prSet presAssocID="{8A3E9FC3-57EA-4BBA-903E-1BAC0F4C5F2D}" presName="hierRoot2" presStyleCnt="0">
        <dgm:presLayoutVars>
          <dgm:hierBranch val="l"/>
        </dgm:presLayoutVars>
      </dgm:prSet>
      <dgm:spPr/>
      <dgm:t>
        <a:bodyPr/>
        <a:lstStyle/>
        <a:p>
          <a:endParaRPr lang="ru-RU"/>
        </a:p>
      </dgm:t>
    </dgm:pt>
    <dgm:pt modelId="{7EFDC72E-36EC-4510-A7DE-284DC0D67760}" type="pres">
      <dgm:prSet presAssocID="{8A3E9FC3-57EA-4BBA-903E-1BAC0F4C5F2D}" presName="rootComposite" presStyleCnt="0"/>
      <dgm:spPr/>
      <dgm:t>
        <a:bodyPr/>
        <a:lstStyle/>
        <a:p>
          <a:endParaRPr lang="ru-RU"/>
        </a:p>
      </dgm:t>
    </dgm:pt>
    <dgm:pt modelId="{BC038E4A-64CD-41BE-B3FF-1CA26511C407}" type="pres">
      <dgm:prSet presAssocID="{8A3E9FC3-57EA-4BBA-903E-1BAC0F4C5F2D}" presName="rootText" presStyleLbl="node2" presStyleIdx="0" presStyleCnt="3" custScaleX="168180" custScaleY="82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8D203E-F1EA-46A7-9605-0E280E1C2BDC}" type="pres">
      <dgm:prSet presAssocID="{8A3E9FC3-57EA-4BBA-903E-1BAC0F4C5F2D}" presName="rootConnector" presStyleLbl="node2" presStyleIdx="0" presStyleCnt="3"/>
      <dgm:spPr/>
      <dgm:t>
        <a:bodyPr/>
        <a:lstStyle/>
        <a:p>
          <a:endParaRPr lang="ru-RU"/>
        </a:p>
      </dgm:t>
    </dgm:pt>
    <dgm:pt modelId="{9E13029C-62B1-436E-B49B-32E528278BD1}" type="pres">
      <dgm:prSet presAssocID="{8A3E9FC3-57EA-4BBA-903E-1BAC0F4C5F2D}" presName="hierChild4" presStyleCnt="0"/>
      <dgm:spPr/>
      <dgm:t>
        <a:bodyPr/>
        <a:lstStyle/>
        <a:p>
          <a:endParaRPr lang="ru-RU"/>
        </a:p>
      </dgm:t>
    </dgm:pt>
    <dgm:pt modelId="{C61C2511-E3EC-49CD-BF68-7E4ED18CE284}" type="pres">
      <dgm:prSet presAssocID="{C211878D-5A0D-43E0-B0F4-8DE938017F29}" presName="Name50" presStyleLbl="parChTrans1D3" presStyleIdx="0" presStyleCnt="13"/>
      <dgm:spPr/>
      <dgm:t>
        <a:bodyPr/>
        <a:lstStyle/>
        <a:p>
          <a:endParaRPr lang="ru-RU"/>
        </a:p>
      </dgm:t>
    </dgm:pt>
    <dgm:pt modelId="{4A6D0D55-F5A1-4870-88A5-07071FF2A152}" type="pres">
      <dgm:prSet presAssocID="{084FB3DA-F9F2-4C3C-8A61-D8C8DD5CE3A6}" presName="hierRoot2" presStyleCnt="0">
        <dgm:presLayoutVars>
          <dgm:hierBranch/>
        </dgm:presLayoutVars>
      </dgm:prSet>
      <dgm:spPr/>
      <dgm:t>
        <a:bodyPr/>
        <a:lstStyle/>
        <a:p>
          <a:endParaRPr lang="ru-RU"/>
        </a:p>
      </dgm:t>
    </dgm:pt>
    <dgm:pt modelId="{FCC60E04-BCAA-4155-80F1-5BFFE54B7DC8}" type="pres">
      <dgm:prSet presAssocID="{084FB3DA-F9F2-4C3C-8A61-D8C8DD5CE3A6}" presName="rootComposite" presStyleCnt="0"/>
      <dgm:spPr/>
      <dgm:t>
        <a:bodyPr/>
        <a:lstStyle/>
        <a:p>
          <a:endParaRPr lang="ru-RU"/>
        </a:p>
      </dgm:t>
    </dgm:pt>
    <dgm:pt modelId="{35B186AA-B3DB-4FB4-AB14-DD489FA53C9B}" type="pres">
      <dgm:prSet presAssocID="{084FB3DA-F9F2-4C3C-8A61-D8C8DD5CE3A6}" presName="rootText" presStyleLbl="node3" presStyleIdx="0" presStyleCnt="13" custScaleX="138902" custLinFactNeighborX="3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0ECED8-9E80-4F2B-AE41-A9B6828E39C1}" type="pres">
      <dgm:prSet presAssocID="{084FB3DA-F9F2-4C3C-8A61-D8C8DD5CE3A6}" presName="rootConnector" presStyleLbl="node3" presStyleIdx="0" presStyleCnt="13"/>
      <dgm:spPr/>
      <dgm:t>
        <a:bodyPr/>
        <a:lstStyle/>
        <a:p>
          <a:endParaRPr lang="ru-RU"/>
        </a:p>
      </dgm:t>
    </dgm:pt>
    <dgm:pt modelId="{BC8C758D-F2E0-49EC-8C0E-E688EA239AB5}" type="pres">
      <dgm:prSet presAssocID="{084FB3DA-F9F2-4C3C-8A61-D8C8DD5CE3A6}" presName="hierChild4" presStyleCnt="0"/>
      <dgm:spPr/>
      <dgm:t>
        <a:bodyPr/>
        <a:lstStyle/>
        <a:p>
          <a:endParaRPr lang="ru-RU"/>
        </a:p>
      </dgm:t>
    </dgm:pt>
    <dgm:pt modelId="{25824ECC-65CF-4694-80F2-8195394721C2}" type="pres">
      <dgm:prSet presAssocID="{084FB3DA-F9F2-4C3C-8A61-D8C8DD5CE3A6}" presName="hierChild5" presStyleCnt="0"/>
      <dgm:spPr/>
      <dgm:t>
        <a:bodyPr/>
        <a:lstStyle/>
        <a:p>
          <a:endParaRPr lang="ru-RU"/>
        </a:p>
      </dgm:t>
    </dgm:pt>
    <dgm:pt modelId="{FFC58901-1A2A-4B23-8D11-17BF07B8C7A2}" type="pres">
      <dgm:prSet presAssocID="{1A09C21D-4E8E-45A9-8578-F02D4BBD75DE}" presName="Name50" presStyleLbl="parChTrans1D3" presStyleIdx="1" presStyleCnt="13"/>
      <dgm:spPr/>
      <dgm:t>
        <a:bodyPr/>
        <a:lstStyle/>
        <a:p>
          <a:endParaRPr lang="ru-RU"/>
        </a:p>
      </dgm:t>
    </dgm:pt>
    <dgm:pt modelId="{BB91B537-5E96-4273-985A-3008DC4CFD02}" type="pres">
      <dgm:prSet presAssocID="{70A53892-7E44-446A-B313-806EA18C90A9}" presName="hierRoot2" presStyleCnt="0">
        <dgm:presLayoutVars>
          <dgm:hierBranch/>
        </dgm:presLayoutVars>
      </dgm:prSet>
      <dgm:spPr/>
      <dgm:t>
        <a:bodyPr/>
        <a:lstStyle/>
        <a:p>
          <a:endParaRPr lang="ru-RU"/>
        </a:p>
      </dgm:t>
    </dgm:pt>
    <dgm:pt modelId="{C6280E63-713A-43D7-BBE2-0D6AFCF67806}" type="pres">
      <dgm:prSet presAssocID="{70A53892-7E44-446A-B313-806EA18C90A9}" presName="rootComposite" presStyleCnt="0"/>
      <dgm:spPr/>
      <dgm:t>
        <a:bodyPr/>
        <a:lstStyle/>
        <a:p>
          <a:endParaRPr lang="ru-RU"/>
        </a:p>
      </dgm:t>
    </dgm:pt>
    <dgm:pt modelId="{9D84FBFD-E381-4A0B-BCE4-063C550A37B0}" type="pres">
      <dgm:prSet presAssocID="{70A53892-7E44-446A-B313-806EA18C90A9}" presName="rootText" presStyleLbl="node3" presStyleIdx="1" presStyleCnt="13" custScaleX="138902" custLinFactNeighborX="3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A04424-4146-402C-A370-B64B8866686D}" type="pres">
      <dgm:prSet presAssocID="{70A53892-7E44-446A-B313-806EA18C90A9}" presName="rootConnector" presStyleLbl="node3" presStyleIdx="1" presStyleCnt="13"/>
      <dgm:spPr/>
      <dgm:t>
        <a:bodyPr/>
        <a:lstStyle/>
        <a:p>
          <a:endParaRPr lang="ru-RU"/>
        </a:p>
      </dgm:t>
    </dgm:pt>
    <dgm:pt modelId="{51DF0348-9625-4A2B-9940-7DC7DA115AF3}" type="pres">
      <dgm:prSet presAssocID="{70A53892-7E44-446A-B313-806EA18C90A9}" presName="hierChild4" presStyleCnt="0"/>
      <dgm:spPr/>
      <dgm:t>
        <a:bodyPr/>
        <a:lstStyle/>
        <a:p>
          <a:endParaRPr lang="ru-RU"/>
        </a:p>
      </dgm:t>
    </dgm:pt>
    <dgm:pt modelId="{24BFD0A6-B33F-4891-9C06-448582DCF066}" type="pres">
      <dgm:prSet presAssocID="{70A53892-7E44-446A-B313-806EA18C90A9}" presName="hierChild5" presStyleCnt="0"/>
      <dgm:spPr/>
      <dgm:t>
        <a:bodyPr/>
        <a:lstStyle/>
        <a:p>
          <a:endParaRPr lang="ru-RU"/>
        </a:p>
      </dgm:t>
    </dgm:pt>
    <dgm:pt modelId="{5D1801C7-305B-47D6-BC8E-818A8FB689B7}" type="pres">
      <dgm:prSet presAssocID="{C2EF2BDE-A185-4909-B4CB-4D67C8A332FB}" presName="Name50" presStyleLbl="parChTrans1D3" presStyleIdx="2" presStyleCnt="13"/>
      <dgm:spPr/>
      <dgm:t>
        <a:bodyPr/>
        <a:lstStyle/>
        <a:p>
          <a:endParaRPr lang="ru-RU"/>
        </a:p>
      </dgm:t>
    </dgm:pt>
    <dgm:pt modelId="{CD9357CA-6CE0-4DB3-818C-98A331754E3F}" type="pres">
      <dgm:prSet presAssocID="{A32106DF-8F69-455F-9F80-6E51AD3AD909}" presName="hierRoot2" presStyleCnt="0">
        <dgm:presLayoutVars>
          <dgm:hierBranch/>
        </dgm:presLayoutVars>
      </dgm:prSet>
      <dgm:spPr/>
      <dgm:t>
        <a:bodyPr/>
        <a:lstStyle/>
        <a:p>
          <a:endParaRPr lang="ru-RU"/>
        </a:p>
      </dgm:t>
    </dgm:pt>
    <dgm:pt modelId="{78C933CD-D27F-4398-B2F5-813C84A4D7CA}" type="pres">
      <dgm:prSet presAssocID="{A32106DF-8F69-455F-9F80-6E51AD3AD909}" presName="rootComposite" presStyleCnt="0"/>
      <dgm:spPr/>
      <dgm:t>
        <a:bodyPr/>
        <a:lstStyle/>
        <a:p>
          <a:endParaRPr lang="ru-RU"/>
        </a:p>
      </dgm:t>
    </dgm:pt>
    <dgm:pt modelId="{DF9ED8F4-BE3B-4106-98B1-8A8AF8E4FBA8}" type="pres">
      <dgm:prSet presAssocID="{A32106DF-8F69-455F-9F80-6E51AD3AD909}" presName="rootText" presStyleLbl="node3" presStyleIdx="2" presStyleCnt="13" custScaleX="138902" custLinFactNeighborX="3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143B25-3F04-47A6-AD0C-E9FA751C757D}" type="pres">
      <dgm:prSet presAssocID="{A32106DF-8F69-455F-9F80-6E51AD3AD909}" presName="rootConnector" presStyleLbl="node3" presStyleIdx="2" presStyleCnt="13"/>
      <dgm:spPr/>
      <dgm:t>
        <a:bodyPr/>
        <a:lstStyle/>
        <a:p>
          <a:endParaRPr lang="ru-RU"/>
        </a:p>
      </dgm:t>
    </dgm:pt>
    <dgm:pt modelId="{EEE4571C-A7BB-49EA-BF72-2B8A590B024C}" type="pres">
      <dgm:prSet presAssocID="{A32106DF-8F69-455F-9F80-6E51AD3AD909}" presName="hierChild4" presStyleCnt="0"/>
      <dgm:spPr/>
      <dgm:t>
        <a:bodyPr/>
        <a:lstStyle/>
        <a:p>
          <a:endParaRPr lang="ru-RU"/>
        </a:p>
      </dgm:t>
    </dgm:pt>
    <dgm:pt modelId="{E84F8A48-8DDB-4555-9261-EC9DE38B7D73}" type="pres">
      <dgm:prSet presAssocID="{A32106DF-8F69-455F-9F80-6E51AD3AD909}" presName="hierChild5" presStyleCnt="0"/>
      <dgm:spPr/>
      <dgm:t>
        <a:bodyPr/>
        <a:lstStyle/>
        <a:p>
          <a:endParaRPr lang="ru-RU"/>
        </a:p>
      </dgm:t>
    </dgm:pt>
    <dgm:pt modelId="{2339E0D6-3AC7-4326-920F-1ECD5D3267E4}" type="pres">
      <dgm:prSet presAssocID="{1CC7BDF2-BF93-43D2-843A-D5C7525ECD8D}" presName="Name50" presStyleLbl="parChTrans1D3" presStyleIdx="3" presStyleCnt="13"/>
      <dgm:spPr/>
      <dgm:t>
        <a:bodyPr/>
        <a:lstStyle/>
        <a:p>
          <a:endParaRPr lang="ru-RU"/>
        </a:p>
      </dgm:t>
    </dgm:pt>
    <dgm:pt modelId="{D2A8F55C-78A6-4061-AA9C-1F727BB4E9D0}" type="pres">
      <dgm:prSet presAssocID="{FAA853DC-D75C-41AB-A0DA-4D9F9B34AED0}" presName="hierRoot2" presStyleCnt="0">
        <dgm:presLayoutVars>
          <dgm:hierBranch/>
        </dgm:presLayoutVars>
      </dgm:prSet>
      <dgm:spPr/>
      <dgm:t>
        <a:bodyPr/>
        <a:lstStyle/>
        <a:p>
          <a:endParaRPr lang="ru-RU"/>
        </a:p>
      </dgm:t>
    </dgm:pt>
    <dgm:pt modelId="{4259F7CD-528A-415B-B886-42B517697DBD}" type="pres">
      <dgm:prSet presAssocID="{FAA853DC-D75C-41AB-A0DA-4D9F9B34AED0}" presName="rootComposite" presStyleCnt="0"/>
      <dgm:spPr/>
      <dgm:t>
        <a:bodyPr/>
        <a:lstStyle/>
        <a:p>
          <a:endParaRPr lang="ru-RU"/>
        </a:p>
      </dgm:t>
    </dgm:pt>
    <dgm:pt modelId="{32CB25F4-EEFC-4A0E-94B4-2E6FE0B69AE7}" type="pres">
      <dgm:prSet presAssocID="{FAA853DC-D75C-41AB-A0DA-4D9F9B34AED0}" presName="rootText" presStyleLbl="node3" presStyleIdx="3" presStyleCnt="13" custScaleX="138902" custLinFactNeighborX="3507" custLinFactNeighborY="-144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58E870-0AC9-4EC2-B2F0-9B439C141C61}" type="pres">
      <dgm:prSet presAssocID="{FAA853DC-D75C-41AB-A0DA-4D9F9B34AED0}" presName="rootConnector" presStyleLbl="node3" presStyleIdx="3" presStyleCnt="13"/>
      <dgm:spPr/>
      <dgm:t>
        <a:bodyPr/>
        <a:lstStyle/>
        <a:p>
          <a:endParaRPr lang="ru-RU"/>
        </a:p>
      </dgm:t>
    </dgm:pt>
    <dgm:pt modelId="{83E84747-7050-4392-9448-22FFDADE2664}" type="pres">
      <dgm:prSet presAssocID="{FAA853DC-D75C-41AB-A0DA-4D9F9B34AED0}" presName="hierChild4" presStyleCnt="0"/>
      <dgm:spPr/>
      <dgm:t>
        <a:bodyPr/>
        <a:lstStyle/>
        <a:p>
          <a:endParaRPr lang="ru-RU"/>
        </a:p>
      </dgm:t>
    </dgm:pt>
    <dgm:pt modelId="{9498E424-9672-4419-8059-23895A1EC786}" type="pres">
      <dgm:prSet presAssocID="{FAA853DC-D75C-41AB-A0DA-4D9F9B34AED0}" presName="hierChild5" presStyleCnt="0"/>
      <dgm:spPr/>
      <dgm:t>
        <a:bodyPr/>
        <a:lstStyle/>
        <a:p>
          <a:endParaRPr lang="ru-RU"/>
        </a:p>
      </dgm:t>
    </dgm:pt>
    <dgm:pt modelId="{0A3B5FEE-4A81-48D5-A534-FCE023305F4D}" type="pres">
      <dgm:prSet presAssocID="{873BDFB1-5AF5-40C6-862B-41EC3343AB08}" presName="Name50" presStyleLbl="parChTrans1D3" presStyleIdx="4" presStyleCnt="13"/>
      <dgm:spPr/>
      <dgm:t>
        <a:bodyPr/>
        <a:lstStyle/>
        <a:p>
          <a:endParaRPr lang="ru-RU"/>
        </a:p>
      </dgm:t>
    </dgm:pt>
    <dgm:pt modelId="{BB5070C6-0EC9-4052-B1D5-941F828FB87F}" type="pres">
      <dgm:prSet presAssocID="{5E7D663D-C586-4516-BABC-628BB795118E}" presName="hierRoot2" presStyleCnt="0">
        <dgm:presLayoutVars>
          <dgm:hierBranch/>
        </dgm:presLayoutVars>
      </dgm:prSet>
      <dgm:spPr/>
      <dgm:t>
        <a:bodyPr/>
        <a:lstStyle/>
        <a:p>
          <a:endParaRPr lang="ru-RU"/>
        </a:p>
      </dgm:t>
    </dgm:pt>
    <dgm:pt modelId="{1AA6F826-5D90-469C-A974-D0C87E4EC508}" type="pres">
      <dgm:prSet presAssocID="{5E7D663D-C586-4516-BABC-628BB795118E}" presName="rootComposite" presStyleCnt="0"/>
      <dgm:spPr/>
      <dgm:t>
        <a:bodyPr/>
        <a:lstStyle/>
        <a:p>
          <a:endParaRPr lang="ru-RU"/>
        </a:p>
      </dgm:t>
    </dgm:pt>
    <dgm:pt modelId="{8610A435-634C-488D-8BDF-C1AA85BD09E5}" type="pres">
      <dgm:prSet presAssocID="{5E7D663D-C586-4516-BABC-628BB795118E}" presName="rootText" presStyleLbl="node3" presStyleIdx="4" presStyleCnt="13" custScaleX="138902" custLinFactNeighborX="3507" custLinFactNeighborY="-144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F2C781-77FC-4632-8CE5-F3122A20F32A}" type="pres">
      <dgm:prSet presAssocID="{5E7D663D-C586-4516-BABC-628BB795118E}" presName="rootConnector" presStyleLbl="node3" presStyleIdx="4" presStyleCnt="13"/>
      <dgm:spPr/>
      <dgm:t>
        <a:bodyPr/>
        <a:lstStyle/>
        <a:p>
          <a:endParaRPr lang="ru-RU"/>
        </a:p>
      </dgm:t>
    </dgm:pt>
    <dgm:pt modelId="{4CC5394F-C991-47A2-9626-CEAA1B7AB8F0}" type="pres">
      <dgm:prSet presAssocID="{5E7D663D-C586-4516-BABC-628BB795118E}" presName="hierChild4" presStyleCnt="0"/>
      <dgm:spPr/>
      <dgm:t>
        <a:bodyPr/>
        <a:lstStyle/>
        <a:p>
          <a:endParaRPr lang="ru-RU"/>
        </a:p>
      </dgm:t>
    </dgm:pt>
    <dgm:pt modelId="{3607724D-97CB-45E0-9238-118044F9FD11}" type="pres">
      <dgm:prSet presAssocID="{5E7D663D-C586-4516-BABC-628BB795118E}" presName="hierChild5" presStyleCnt="0"/>
      <dgm:spPr/>
      <dgm:t>
        <a:bodyPr/>
        <a:lstStyle/>
        <a:p>
          <a:endParaRPr lang="ru-RU"/>
        </a:p>
      </dgm:t>
    </dgm:pt>
    <dgm:pt modelId="{0D342BFB-7948-42B0-807C-8AD99D3B1FCC}" type="pres">
      <dgm:prSet presAssocID="{8A3E9FC3-57EA-4BBA-903E-1BAC0F4C5F2D}" presName="hierChild5" presStyleCnt="0"/>
      <dgm:spPr/>
      <dgm:t>
        <a:bodyPr/>
        <a:lstStyle/>
        <a:p>
          <a:endParaRPr lang="ru-RU"/>
        </a:p>
      </dgm:t>
    </dgm:pt>
    <dgm:pt modelId="{C6F0E864-8760-4504-BD0B-7676CDDC0D5F}" type="pres">
      <dgm:prSet presAssocID="{82B10F0D-D35F-41B8-AAC6-EDB54F08501E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E3104EB-83DD-4D8A-9D90-60183404D5B5}" type="pres">
      <dgm:prSet presAssocID="{B5391002-FE03-448A-9FAB-E6DE08656560}" presName="hierRoot2" presStyleCnt="0">
        <dgm:presLayoutVars>
          <dgm:hierBranch val="l"/>
        </dgm:presLayoutVars>
      </dgm:prSet>
      <dgm:spPr/>
      <dgm:t>
        <a:bodyPr/>
        <a:lstStyle/>
        <a:p>
          <a:endParaRPr lang="ru-RU"/>
        </a:p>
      </dgm:t>
    </dgm:pt>
    <dgm:pt modelId="{2EBA562E-F69D-476F-A506-9FFB82A46066}" type="pres">
      <dgm:prSet presAssocID="{B5391002-FE03-448A-9FAB-E6DE08656560}" presName="rootComposite" presStyleCnt="0"/>
      <dgm:spPr/>
      <dgm:t>
        <a:bodyPr/>
        <a:lstStyle/>
        <a:p>
          <a:endParaRPr lang="ru-RU"/>
        </a:p>
      </dgm:t>
    </dgm:pt>
    <dgm:pt modelId="{99D46971-314B-487A-86ED-6A7CD8161A18}" type="pres">
      <dgm:prSet presAssocID="{B5391002-FE03-448A-9FAB-E6DE08656560}" presName="rootText" presStyleLbl="node2" presStyleIdx="1" presStyleCnt="3" custScaleX="168180" custScaleY="82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6993AF-738F-4247-9DDB-8216866F9368}" type="pres">
      <dgm:prSet presAssocID="{B5391002-FE03-448A-9FAB-E6DE08656560}" presName="rootConnector" presStyleLbl="node2" presStyleIdx="1" presStyleCnt="3"/>
      <dgm:spPr/>
      <dgm:t>
        <a:bodyPr/>
        <a:lstStyle/>
        <a:p>
          <a:endParaRPr lang="ru-RU"/>
        </a:p>
      </dgm:t>
    </dgm:pt>
    <dgm:pt modelId="{66BD2CB1-C1AE-411D-9BB9-22BD9410E2F6}" type="pres">
      <dgm:prSet presAssocID="{B5391002-FE03-448A-9FAB-E6DE08656560}" presName="hierChild4" presStyleCnt="0"/>
      <dgm:spPr/>
      <dgm:t>
        <a:bodyPr/>
        <a:lstStyle/>
        <a:p>
          <a:endParaRPr lang="ru-RU"/>
        </a:p>
      </dgm:t>
    </dgm:pt>
    <dgm:pt modelId="{46EBCC9C-1430-4746-91B3-82752955CB33}" type="pres">
      <dgm:prSet presAssocID="{26E970E1-34DF-4B5E-93DB-8296FD34CBF2}" presName="Name50" presStyleLbl="parChTrans1D3" presStyleIdx="5" presStyleCnt="13"/>
      <dgm:spPr/>
      <dgm:t>
        <a:bodyPr/>
        <a:lstStyle/>
        <a:p>
          <a:endParaRPr lang="ru-RU"/>
        </a:p>
      </dgm:t>
    </dgm:pt>
    <dgm:pt modelId="{DE563BFE-D624-4DEF-B54E-4735819DDFC1}" type="pres">
      <dgm:prSet presAssocID="{70338EEB-AFBA-4448-B5A2-998BD0ADB91A}" presName="hierRoot2" presStyleCnt="0">
        <dgm:presLayoutVars>
          <dgm:hierBranch val="r"/>
        </dgm:presLayoutVars>
      </dgm:prSet>
      <dgm:spPr/>
      <dgm:t>
        <a:bodyPr/>
        <a:lstStyle/>
        <a:p>
          <a:endParaRPr lang="ru-RU"/>
        </a:p>
      </dgm:t>
    </dgm:pt>
    <dgm:pt modelId="{24CF3706-1F0F-423A-B59A-58A8AA1DFFAF}" type="pres">
      <dgm:prSet presAssocID="{70338EEB-AFBA-4448-B5A2-998BD0ADB91A}" presName="rootComposite" presStyleCnt="0"/>
      <dgm:spPr/>
      <dgm:t>
        <a:bodyPr/>
        <a:lstStyle/>
        <a:p>
          <a:endParaRPr lang="ru-RU"/>
        </a:p>
      </dgm:t>
    </dgm:pt>
    <dgm:pt modelId="{4FE4F32B-BDAF-4E06-932B-07D888B13DDA}" type="pres">
      <dgm:prSet presAssocID="{70338EEB-AFBA-4448-B5A2-998BD0ADB91A}" presName="rootText" presStyleLbl="node3" presStyleIdx="5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50F094-56E7-47BD-9BB2-97DDB9FDA224}" type="pres">
      <dgm:prSet presAssocID="{70338EEB-AFBA-4448-B5A2-998BD0ADB91A}" presName="rootConnector" presStyleLbl="node3" presStyleIdx="5" presStyleCnt="13"/>
      <dgm:spPr/>
      <dgm:t>
        <a:bodyPr/>
        <a:lstStyle/>
        <a:p>
          <a:endParaRPr lang="ru-RU"/>
        </a:p>
      </dgm:t>
    </dgm:pt>
    <dgm:pt modelId="{797CF502-7E30-4218-AF9C-E5DB8E777983}" type="pres">
      <dgm:prSet presAssocID="{70338EEB-AFBA-4448-B5A2-998BD0ADB91A}" presName="hierChild4" presStyleCnt="0"/>
      <dgm:spPr/>
      <dgm:t>
        <a:bodyPr/>
        <a:lstStyle/>
        <a:p>
          <a:endParaRPr lang="ru-RU"/>
        </a:p>
      </dgm:t>
    </dgm:pt>
    <dgm:pt modelId="{74067180-3E69-4C3C-A277-1B061EA52D32}" type="pres">
      <dgm:prSet presAssocID="{70338EEB-AFBA-4448-B5A2-998BD0ADB91A}" presName="hierChild5" presStyleCnt="0"/>
      <dgm:spPr/>
      <dgm:t>
        <a:bodyPr/>
        <a:lstStyle/>
        <a:p>
          <a:endParaRPr lang="ru-RU"/>
        </a:p>
      </dgm:t>
    </dgm:pt>
    <dgm:pt modelId="{77CDB85A-B2FD-45DA-A905-A689132B4190}" type="pres">
      <dgm:prSet presAssocID="{A287860B-4BBA-48F4-8294-CFE801985895}" presName="Name50" presStyleLbl="parChTrans1D3" presStyleIdx="6" presStyleCnt="13"/>
      <dgm:spPr/>
      <dgm:t>
        <a:bodyPr/>
        <a:lstStyle/>
        <a:p>
          <a:endParaRPr lang="ru-RU"/>
        </a:p>
      </dgm:t>
    </dgm:pt>
    <dgm:pt modelId="{5312D0F9-B7D2-4B0E-8DFB-BED630ECC548}" type="pres">
      <dgm:prSet presAssocID="{96F7B955-D6DD-4A3B-BF80-03EB5BA9927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8BE5B4C-7764-47CE-BC6B-B4E8DCB55BDE}" type="pres">
      <dgm:prSet presAssocID="{96F7B955-D6DD-4A3B-BF80-03EB5BA99273}" presName="rootComposite" presStyleCnt="0"/>
      <dgm:spPr/>
      <dgm:t>
        <a:bodyPr/>
        <a:lstStyle/>
        <a:p>
          <a:endParaRPr lang="ru-RU"/>
        </a:p>
      </dgm:t>
    </dgm:pt>
    <dgm:pt modelId="{60C4DB11-5920-4328-A113-86EA154C4F2B}" type="pres">
      <dgm:prSet presAssocID="{96F7B955-D6DD-4A3B-BF80-03EB5BA99273}" presName="rootText" presStyleLbl="node3" presStyleIdx="6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FB0AEA-91B5-462D-8C72-47B8362BB896}" type="pres">
      <dgm:prSet presAssocID="{96F7B955-D6DD-4A3B-BF80-03EB5BA99273}" presName="rootConnector" presStyleLbl="node3" presStyleIdx="6" presStyleCnt="13"/>
      <dgm:spPr/>
      <dgm:t>
        <a:bodyPr/>
        <a:lstStyle/>
        <a:p>
          <a:endParaRPr lang="ru-RU"/>
        </a:p>
      </dgm:t>
    </dgm:pt>
    <dgm:pt modelId="{921E713E-5CAD-4B3D-947C-695DB2ED57E1}" type="pres">
      <dgm:prSet presAssocID="{96F7B955-D6DD-4A3B-BF80-03EB5BA99273}" presName="hierChild4" presStyleCnt="0"/>
      <dgm:spPr/>
      <dgm:t>
        <a:bodyPr/>
        <a:lstStyle/>
        <a:p>
          <a:endParaRPr lang="ru-RU"/>
        </a:p>
      </dgm:t>
    </dgm:pt>
    <dgm:pt modelId="{A682F122-B5C7-4B15-BA43-9C2A7F264557}" type="pres">
      <dgm:prSet presAssocID="{96F7B955-D6DD-4A3B-BF80-03EB5BA99273}" presName="hierChild5" presStyleCnt="0"/>
      <dgm:spPr/>
      <dgm:t>
        <a:bodyPr/>
        <a:lstStyle/>
        <a:p>
          <a:endParaRPr lang="ru-RU"/>
        </a:p>
      </dgm:t>
    </dgm:pt>
    <dgm:pt modelId="{B4C39E7C-D8CF-4A7A-A102-E4C39AEEC6A2}" type="pres">
      <dgm:prSet presAssocID="{D5624ED4-CFF2-4A9B-BD49-CE9E94EEC54A}" presName="Name50" presStyleLbl="parChTrans1D3" presStyleIdx="7" presStyleCnt="13"/>
      <dgm:spPr/>
      <dgm:t>
        <a:bodyPr/>
        <a:lstStyle/>
        <a:p>
          <a:endParaRPr lang="ru-RU"/>
        </a:p>
      </dgm:t>
    </dgm:pt>
    <dgm:pt modelId="{C7D888B4-C446-448F-A7CE-F7A80B644BC8}" type="pres">
      <dgm:prSet presAssocID="{6E6FF0A0-FE4D-41E0-B60E-0E3973BBE66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FB13B38-EDE9-417C-9622-3AA47D061513}" type="pres">
      <dgm:prSet presAssocID="{6E6FF0A0-FE4D-41E0-B60E-0E3973BBE66C}" presName="rootComposite" presStyleCnt="0"/>
      <dgm:spPr/>
      <dgm:t>
        <a:bodyPr/>
        <a:lstStyle/>
        <a:p>
          <a:endParaRPr lang="ru-RU"/>
        </a:p>
      </dgm:t>
    </dgm:pt>
    <dgm:pt modelId="{2EB4A229-6046-4427-9A5B-55E0356DE52B}" type="pres">
      <dgm:prSet presAssocID="{6E6FF0A0-FE4D-41E0-B60E-0E3973BBE66C}" presName="rootText" presStyleLbl="node3" presStyleIdx="7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08F281-81D6-4C95-A4A8-E5A579B74EEF}" type="pres">
      <dgm:prSet presAssocID="{6E6FF0A0-FE4D-41E0-B60E-0E3973BBE66C}" presName="rootConnector" presStyleLbl="node3" presStyleIdx="7" presStyleCnt="13"/>
      <dgm:spPr/>
      <dgm:t>
        <a:bodyPr/>
        <a:lstStyle/>
        <a:p>
          <a:endParaRPr lang="ru-RU"/>
        </a:p>
      </dgm:t>
    </dgm:pt>
    <dgm:pt modelId="{3FBD647B-958B-47B8-9AFF-57A3E49C34AC}" type="pres">
      <dgm:prSet presAssocID="{6E6FF0A0-FE4D-41E0-B60E-0E3973BBE66C}" presName="hierChild4" presStyleCnt="0"/>
      <dgm:spPr/>
      <dgm:t>
        <a:bodyPr/>
        <a:lstStyle/>
        <a:p>
          <a:endParaRPr lang="ru-RU"/>
        </a:p>
      </dgm:t>
    </dgm:pt>
    <dgm:pt modelId="{FECA3821-C5DD-4B5B-8C07-77BE05C92B43}" type="pres">
      <dgm:prSet presAssocID="{6E6FF0A0-FE4D-41E0-B60E-0E3973BBE66C}" presName="hierChild5" presStyleCnt="0"/>
      <dgm:spPr/>
      <dgm:t>
        <a:bodyPr/>
        <a:lstStyle/>
        <a:p>
          <a:endParaRPr lang="ru-RU"/>
        </a:p>
      </dgm:t>
    </dgm:pt>
    <dgm:pt modelId="{A062E2AF-28F2-4DB6-8845-A2FF98B7C0D1}" type="pres">
      <dgm:prSet presAssocID="{B5391002-FE03-448A-9FAB-E6DE08656560}" presName="hierChild5" presStyleCnt="0"/>
      <dgm:spPr/>
      <dgm:t>
        <a:bodyPr/>
        <a:lstStyle/>
        <a:p>
          <a:endParaRPr lang="ru-RU"/>
        </a:p>
      </dgm:t>
    </dgm:pt>
    <dgm:pt modelId="{024BCFFD-18BD-4DD1-B65D-64B3B02EFD18}" type="pres">
      <dgm:prSet presAssocID="{6EEBFB1F-E93E-44B8-B644-9E572C2E0C88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EA17687-2A7E-4998-8B84-5F4525F603DF}" type="pres">
      <dgm:prSet presAssocID="{7AD085AA-9F90-4FB7-99CA-FC412C3693E5}" presName="hierRoot2" presStyleCnt="0">
        <dgm:presLayoutVars>
          <dgm:hierBranch val="l"/>
        </dgm:presLayoutVars>
      </dgm:prSet>
      <dgm:spPr/>
      <dgm:t>
        <a:bodyPr/>
        <a:lstStyle/>
        <a:p>
          <a:endParaRPr lang="ru-RU"/>
        </a:p>
      </dgm:t>
    </dgm:pt>
    <dgm:pt modelId="{C0394722-D7FD-4F19-86AA-440978E7A0F6}" type="pres">
      <dgm:prSet presAssocID="{7AD085AA-9F90-4FB7-99CA-FC412C3693E5}" presName="rootComposite" presStyleCnt="0"/>
      <dgm:spPr/>
      <dgm:t>
        <a:bodyPr/>
        <a:lstStyle/>
        <a:p>
          <a:endParaRPr lang="ru-RU"/>
        </a:p>
      </dgm:t>
    </dgm:pt>
    <dgm:pt modelId="{70EC411B-2E1C-409F-979C-FC31D17194A6}" type="pres">
      <dgm:prSet presAssocID="{7AD085AA-9F90-4FB7-99CA-FC412C3693E5}" presName="rootText" presStyleLbl="node2" presStyleIdx="2" presStyleCnt="3" custScaleX="168180" custScaleY="82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2E60D0-BAA7-406C-B2CC-7996866215DC}" type="pres">
      <dgm:prSet presAssocID="{7AD085AA-9F90-4FB7-99CA-FC412C3693E5}" presName="rootConnector" presStyleLbl="node2" presStyleIdx="2" presStyleCnt="3"/>
      <dgm:spPr/>
      <dgm:t>
        <a:bodyPr/>
        <a:lstStyle/>
        <a:p>
          <a:endParaRPr lang="ru-RU"/>
        </a:p>
      </dgm:t>
    </dgm:pt>
    <dgm:pt modelId="{1B39D1D1-D0DD-44DA-BB04-158962081D7C}" type="pres">
      <dgm:prSet presAssocID="{7AD085AA-9F90-4FB7-99CA-FC412C3693E5}" presName="hierChild4" presStyleCnt="0"/>
      <dgm:spPr/>
      <dgm:t>
        <a:bodyPr/>
        <a:lstStyle/>
        <a:p>
          <a:endParaRPr lang="ru-RU"/>
        </a:p>
      </dgm:t>
    </dgm:pt>
    <dgm:pt modelId="{055649AC-FE0B-449C-B1B5-9230F9A03E5D}" type="pres">
      <dgm:prSet presAssocID="{37A14D74-8A6F-4A27-AC6B-9D0BBAD0B353}" presName="Name50" presStyleLbl="parChTrans1D3" presStyleIdx="8" presStyleCnt="13"/>
      <dgm:spPr/>
      <dgm:t>
        <a:bodyPr/>
        <a:lstStyle/>
        <a:p>
          <a:endParaRPr lang="ru-RU"/>
        </a:p>
      </dgm:t>
    </dgm:pt>
    <dgm:pt modelId="{8E5A0A48-B3E3-4103-82C0-0143FC6A29A1}" type="pres">
      <dgm:prSet presAssocID="{F9B2C70E-BA80-4FB6-A97A-4AF745D2B16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6DFC1D3-F7BB-483B-9EA8-B5D9E2F42DFA}" type="pres">
      <dgm:prSet presAssocID="{F9B2C70E-BA80-4FB6-A97A-4AF745D2B16C}" presName="rootComposite" presStyleCnt="0"/>
      <dgm:spPr/>
      <dgm:t>
        <a:bodyPr/>
        <a:lstStyle/>
        <a:p>
          <a:endParaRPr lang="ru-RU"/>
        </a:p>
      </dgm:t>
    </dgm:pt>
    <dgm:pt modelId="{48DE4538-EE26-4389-9046-AC20F916DEEE}" type="pres">
      <dgm:prSet presAssocID="{F9B2C70E-BA80-4FB6-A97A-4AF745D2B16C}" presName="rootText" presStyleLbl="node3" presStyleIdx="8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16AB97-9DD8-4BFE-A2A3-2559C6C0AADE}" type="pres">
      <dgm:prSet presAssocID="{F9B2C70E-BA80-4FB6-A97A-4AF745D2B16C}" presName="rootConnector" presStyleLbl="node3" presStyleIdx="8" presStyleCnt="13"/>
      <dgm:spPr/>
      <dgm:t>
        <a:bodyPr/>
        <a:lstStyle/>
        <a:p>
          <a:endParaRPr lang="ru-RU"/>
        </a:p>
      </dgm:t>
    </dgm:pt>
    <dgm:pt modelId="{8F8FEFB4-F514-4D87-845F-DB262C6C3786}" type="pres">
      <dgm:prSet presAssocID="{F9B2C70E-BA80-4FB6-A97A-4AF745D2B16C}" presName="hierChild4" presStyleCnt="0"/>
      <dgm:spPr/>
      <dgm:t>
        <a:bodyPr/>
        <a:lstStyle/>
        <a:p>
          <a:endParaRPr lang="ru-RU"/>
        </a:p>
      </dgm:t>
    </dgm:pt>
    <dgm:pt modelId="{0394C84C-EDD3-4288-8EF0-8C6C8D3AFDD7}" type="pres">
      <dgm:prSet presAssocID="{F9B2C70E-BA80-4FB6-A97A-4AF745D2B16C}" presName="hierChild5" presStyleCnt="0"/>
      <dgm:spPr/>
      <dgm:t>
        <a:bodyPr/>
        <a:lstStyle/>
        <a:p>
          <a:endParaRPr lang="ru-RU"/>
        </a:p>
      </dgm:t>
    </dgm:pt>
    <dgm:pt modelId="{49DDD3AF-EF2D-4C7C-A93F-F2037848B0C8}" type="pres">
      <dgm:prSet presAssocID="{18C26B36-B4BA-4FED-8ECB-2238AB761FAE}" presName="Name50" presStyleLbl="parChTrans1D3" presStyleIdx="9" presStyleCnt="13"/>
      <dgm:spPr/>
      <dgm:t>
        <a:bodyPr/>
        <a:lstStyle/>
        <a:p>
          <a:endParaRPr lang="ru-RU"/>
        </a:p>
      </dgm:t>
    </dgm:pt>
    <dgm:pt modelId="{1F61FB54-250B-4333-90F6-3994EA67B534}" type="pres">
      <dgm:prSet presAssocID="{85B4C4E8-C7D3-40A1-A136-1058EBD5A30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21F0E64-DDC5-42C0-B25A-4BB025B68BC5}" type="pres">
      <dgm:prSet presAssocID="{85B4C4E8-C7D3-40A1-A136-1058EBD5A309}" presName="rootComposite" presStyleCnt="0"/>
      <dgm:spPr/>
      <dgm:t>
        <a:bodyPr/>
        <a:lstStyle/>
        <a:p>
          <a:endParaRPr lang="ru-RU"/>
        </a:p>
      </dgm:t>
    </dgm:pt>
    <dgm:pt modelId="{01EF6EB5-AD5C-4209-9A16-4E3EB752A290}" type="pres">
      <dgm:prSet presAssocID="{85B4C4E8-C7D3-40A1-A136-1058EBD5A309}" presName="rootText" presStyleLbl="node3" presStyleIdx="9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488EB4-07A4-4BBF-9D8C-7BD5956D1B3D}" type="pres">
      <dgm:prSet presAssocID="{85B4C4E8-C7D3-40A1-A136-1058EBD5A309}" presName="rootConnector" presStyleLbl="node3" presStyleIdx="9" presStyleCnt="13"/>
      <dgm:spPr/>
      <dgm:t>
        <a:bodyPr/>
        <a:lstStyle/>
        <a:p>
          <a:endParaRPr lang="ru-RU"/>
        </a:p>
      </dgm:t>
    </dgm:pt>
    <dgm:pt modelId="{395F9CB7-7783-481C-B0AD-C3F1D30256A5}" type="pres">
      <dgm:prSet presAssocID="{85B4C4E8-C7D3-40A1-A136-1058EBD5A309}" presName="hierChild4" presStyleCnt="0"/>
      <dgm:spPr/>
      <dgm:t>
        <a:bodyPr/>
        <a:lstStyle/>
        <a:p>
          <a:endParaRPr lang="ru-RU"/>
        </a:p>
      </dgm:t>
    </dgm:pt>
    <dgm:pt modelId="{FB0BCD7E-0CBE-45BE-A126-36C4420F44F0}" type="pres">
      <dgm:prSet presAssocID="{85B4C4E8-C7D3-40A1-A136-1058EBD5A309}" presName="hierChild5" presStyleCnt="0"/>
      <dgm:spPr/>
      <dgm:t>
        <a:bodyPr/>
        <a:lstStyle/>
        <a:p>
          <a:endParaRPr lang="ru-RU"/>
        </a:p>
      </dgm:t>
    </dgm:pt>
    <dgm:pt modelId="{1FB24797-F937-46D8-AADA-2A59D5711590}" type="pres">
      <dgm:prSet presAssocID="{22B04604-B9F6-43F9-A08B-5EC5DFED92E2}" presName="Name50" presStyleLbl="parChTrans1D3" presStyleIdx="10" presStyleCnt="13"/>
      <dgm:spPr/>
      <dgm:t>
        <a:bodyPr/>
        <a:lstStyle/>
        <a:p>
          <a:endParaRPr lang="ru-RU"/>
        </a:p>
      </dgm:t>
    </dgm:pt>
    <dgm:pt modelId="{DA10AFCF-730E-45F4-9C02-01F1DB09B519}" type="pres">
      <dgm:prSet presAssocID="{F384628E-C41B-46BD-9B30-348E51BA803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AF1ACC1-4D17-4873-9759-F3FEB5848FED}" type="pres">
      <dgm:prSet presAssocID="{F384628E-C41B-46BD-9B30-348E51BA8035}" presName="rootComposite" presStyleCnt="0"/>
      <dgm:spPr/>
      <dgm:t>
        <a:bodyPr/>
        <a:lstStyle/>
        <a:p>
          <a:endParaRPr lang="ru-RU"/>
        </a:p>
      </dgm:t>
    </dgm:pt>
    <dgm:pt modelId="{DEDBFD04-5302-4430-96F1-C8B95CE6E57C}" type="pres">
      <dgm:prSet presAssocID="{F384628E-C41B-46BD-9B30-348E51BA8035}" presName="rootText" presStyleLbl="node3" presStyleIdx="10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47B27F-47E5-49B4-8A21-4E6D547C9237}" type="pres">
      <dgm:prSet presAssocID="{F384628E-C41B-46BD-9B30-348E51BA8035}" presName="rootConnector" presStyleLbl="node3" presStyleIdx="10" presStyleCnt="13"/>
      <dgm:spPr/>
      <dgm:t>
        <a:bodyPr/>
        <a:lstStyle/>
        <a:p>
          <a:endParaRPr lang="ru-RU"/>
        </a:p>
      </dgm:t>
    </dgm:pt>
    <dgm:pt modelId="{CBDFD3C2-DB62-4155-AB3A-3A6982B8C3D9}" type="pres">
      <dgm:prSet presAssocID="{F384628E-C41B-46BD-9B30-348E51BA8035}" presName="hierChild4" presStyleCnt="0"/>
      <dgm:spPr/>
      <dgm:t>
        <a:bodyPr/>
        <a:lstStyle/>
        <a:p>
          <a:endParaRPr lang="ru-RU"/>
        </a:p>
      </dgm:t>
    </dgm:pt>
    <dgm:pt modelId="{B6AC192A-0649-4420-AF41-149BF98BBC58}" type="pres">
      <dgm:prSet presAssocID="{F384628E-C41B-46BD-9B30-348E51BA8035}" presName="hierChild5" presStyleCnt="0"/>
      <dgm:spPr/>
      <dgm:t>
        <a:bodyPr/>
        <a:lstStyle/>
        <a:p>
          <a:endParaRPr lang="ru-RU"/>
        </a:p>
      </dgm:t>
    </dgm:pt>
    <dgm:pt modelId="{E0AC064A-CBEC-4B81-BD5A-62A93DEEDAF0}" type="pres">
      <dgm:prSet presAssocID="{C4C141C0-B3EC-440C-A8EF-031CFFCE1B36}" presName="Name50" presStyleLbl="parChTrans1D3" presStyleIdx="11" presStyleCnt="13"/>
      <dgm:spPr/>
      <dgm:t>
        <a:bodyPr/>
        <a:lstStyle/>
        <a:p>
          <a:endParaRPr lang="ru-RU"/>
        </a:p>
      </dgm:t>
    </dgm:pt>
    <dgm:pt modelId="{23A94328-FDC9-4F4C-8C0D-455EAAB037A7}" type="pres">
      <dgm:prSet presAssocID="{1CD414D4-8FE5-4264-88AC-A5BECFE030A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5A1427C-392A-4BD2-A2E4-19896DF8A80E}" type="pres">
      <dgm:prSet presAssocID="{1CD414D4-8FE5-4264-88AC-A5BECFE030A6}" presName="rootComposite" presStyleCnt="0"/>
      <dgm:spPr/>
      <dgm:t>
        <a:bodyPr/>
        <a:lstStyle/>
        <a:p>
          <a:endParaRPr lang="ru-RU"/>
        </a:p>
      </dgm:t>
    </dgm:pt>
    <dgm:pt modelId="{FD072291-22C2-41FD-8AA9-16406BB4771A}" type="pres">
      <dgm:prSet presAssocID="{1CD414D4-8FE5-4264-88AC-A5BECFE030A6}" presName="rootText" presStyleLbl="node3" presStyleIdx="11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FFCE45-A93D-47D3-B661-16266ABE9CB2}" type="pres">
      <dgm:prSet presAssocID="{1CD414D4-8FE5-4264-88AC-A5BECFE030A6}" presName="rootConnector" presStyleLbl="node3" presStyleIdx="11" presStyleCnt="13"/>
      <dgm:spPr/>
      <dgm:t>
        <a:bodyPr/>
        <a:lstStyle/>
        <a:p>
          <a:endParaRPr lang="ru-RU"/>
        </a:p>
      </dgm:t>
    </dgm:pt>
    <dgm:pt modelId="{7F047484-5904-4CCF-8279-D12B88B5CFD3}" type="pres">
      <dgm:prSet presAssocID="{1CD414D4-8FE5-4264-88AC-A5BECFE030A6}" presName="hierChild4" presStyleCnt="0"/>
      <dgm:spPr/>
      <dgm:t>
        <a:bodyPr/>
        <a:lstStyle/>
        <a:p>
          <a:endParaRPr lang="ru-RU"/>
        </a:p>
      </dgm:t>
    </dgm:pt>
    <dgm:pt modelId="{293D29DF-D664-4E1B-8F0B-5461B7880AE8}" type="pres">
      <dgm:prSet presAssocID="{1CD414D4-8FE5-4264-88AC-A5BECFE030A6}" presName="hierChild5" presStyleCnt="0"/>
      <dgm:spPr/>
      <dgm:t>
        <a:bodyPr/>
        <a:lstStyle/>
        <a:p>
          <a:endParaRPr lang="ru-RU"/>
        </a:p>
      </dgm:t>
    </dgm:pt>
    <dgm:pt modelId="{8B7A2DE8-1964-4557-8695-DDDFEE2B67B9}" type="pres">
      <dgm:prSet presAssocID="{43EE1114-7049-457C-9702-0546815882E2}" presName="Name50" presStyleLbl="parChTrans1D3" presStyleIdx="12" presStyleCnt="13"/>
      <dgm:spPr/>
      <dgm:t>
        <a:bodyPr/>
        <a:lstStyle/>
        <a:p>
          <a:endParaRPr lang="ru-RU"/>
        </a:p>
      </dgm:t>
    </dgm:pt>
    <dgm:pt modelId="{D6F76B38-7E83-4BBA-997D-ECDF2A964824}" type="pres">
      <dgm:prSet presAssocID="{3C773BF6-9632-46B2-A8BF-08F46E94D88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D636B65-8154-4A59-B021-CBB78DFB51D3}" type="pres">
      <dgm:prSet presAssocID="{3C773BF6-9632-46B2-A8BF-08F46E94D882}" presName="rootComposite" presStyleCnt="0"/>
      <dgm:spPr/>
      <dgm:t>
        <a:bodyPr/>
        <a:lstStyle/>
        <a:p>
          <a:endParaRPr lang="ru-RU"/>
        </a:p>
      </dgm:t>
    </dgm:pt>
    <dgm:pt modelId="{FBF66213-F90E-4940-8FCF-B89846D19D26}" type="pres">
      <dgm:prSet presAssocID="{3C773BF6-9632-46B2-A8BF-08F46E94D882}" presName="rootText" presStyleLbl="node3" presStyleIdx="12" presStyleCnt="13" custScaleX="138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D4B93F-4273-4AE4-B33D-A1A7FF1A3F13}" type="pres">
      <dgm:prSet presAssocID="{3C773BF6-9632-46B2-A8BF-08F46E94D882}" presName="rootConnector" presStyleLbl="node3" presStyleIdx="12" presStyleCnt="13"/>
      <dgm:spPr/>
      <dgm:t>
        <a:bodyPr/>
        <a:lstStyle/>
        <a:p>
          <a:endParaRPr lang="ru-RU"/>
        </a:p>
      </dgm:t>
    </dgm:pt>
    <dgm:pt modelId="{49FB65F8-B477-4342-8E14-AE9FB143E20F}" type="pres">
      <dgm:prSet presAssocID="{3C773BF6-9632-46B2-A8BF-08F46E94D882}" presName="hierChild4" presStyleCnt="0"/>
      <dgm:spPr/>
      <dgm:t>
        <a:bodyPr/>
        <a:lstStyle/>
        <a:p>
          <a:endParaRPr lang="ru-RU"/>
        </a:p>
      </dgm:t>
    </dgm:pt>
    <dgm:pt modelId="{24C30890-4526-42BF-876F-290227E15A0E}" type="pres">
      <dgm:prSet presAssocID="{3C773BF6-9632-46B2-A8BF-08F46E94D882}" presName="hierChild5" presStyleCnt="0"/>
      <dgm:spPr/>
      <dgm:t>
        <a:bodyPr/>
        <a:lstStyle/>
        <a:p>
          <a:endParaRPr lang="ru-RU"/>
        </a:p>
      </dgm:t>
    </dgm:pt>
    <dgm:pt modelId="{6B8BF4B2-22A5-417D-A32E-A1D431618411}" type="pres">
      <dgm:prSet presAssocID="{7AD085AA-9F90-4FB7-99CA-FC412C3693E5}" presName="hierChild5" presStyleCnt="0"/>
      <dgm:spPr/>
      <dgm:t>
        <a:bodyPr/>
        <a:lstStyle/>
        <a:p>
          <a:endParaRPr lang="ru-RU"/>
        </a:p>
      </dgm:t>
    </dgm:pt>
    <dgm:pt modelId="{2F7E62A0-02AE-4CC8-B435-E0D598045C99}" type="pres">
      <dgm:prSet presAssocID="{E9F86213-B7E2-4D7B-AC43-AD78F9484EF0}" presName="hierChild3" presStyleCnt="0"/>
      <dgm:spPr/>
      <dgm:t>
        <a:bodyPr/>
        <a:lstStyle/>
        <a:p>
          <a:endParaRPr lang="ru-RU"/>
        </a:p>
      </dgm:t>
    </dgm:pt>
  </dgm:ptLst>
  <dgm:cxnLst>
    <dgm:cxn modelId="{EE97D14A-312E-48F7-B37F-18BFC5FF3815}" type="presOf" srcId="{F9B2C70E-BA80-4FB6-A97A-4AF745D2B16C}" destId="{48DE4538-EE26-4389-9046-AC20F916DEEE}" srcOrd="0" destOrd="0" presId="urn:microsoft.com/office/officeart/2005/8/layout/orgChart1"/>
    <dgm:cxn modelId="{EC1D2AFD-1FBE-42F3-8CE8-281DF046D361}" type="presOf" srcId="{FAA853DC-D75C-41AB-A0DA-4D9F9B34AED0}" destId="{0F58E870-0AC9-4EC2-B2F0-9B439C141C61}" srcOrd="1" destOrd="0" presId="urn:microsoft.com/office/officeart/2005/8/layout/orgChart1"/>
    <dgm:cxn modelId="{6A0E9DEC-4E0D-4E65-924D-7C91709B71C0}" type="presOf" srcId="{C4C141C0-B3EC-440C-A8EF-031CFFCE1B36}" destId="{E0AC064A-CBEC-4B81-BD5A-62A93DEEDAF0}" srcOrd="0" destOrd="0" presId="urn:microsoft.com/office/officeart/2005/8/layout/orgChart1"/>
    <dgm:cxn modelId="{FAFA2DAE-86FD-4DC8-86F1-A5EF5DB81BF8}" type="presOf" srcId="{084FB3DA-F9F2-4C3C-8A61-D8C8DD5CE3A6}" destId="{35B186AA-B3DB-4FB4-AB14-DD489FA53C9B}" srcOrd="0" destOrd="0" presId="urn:microsoft.com/office/officeart/2005/8/layout/orgChart1"/>
    <dgm:cxn modelId="{D69ED550-3FEB-476D-BF2C-55F52BF41DC4}" type="presOf" srcId="{85B4C4E8-C7D3-40A1-A136-1058EBD5A309}" destId="{01EF6EB5-AD5C-4209-9A16-4E3EB752A290}" srcOrd="0" destOrd="0" presId="urn:microsoft.com/office/officeart/2005/8/layout/orgChart1"/>
    <dgm:cxn modelId="{F149CF9B-1C76-45DB-9A49-9C2A0547EE3C}" srcId="{8A3E9FC3-57EA-4BBA-903E-1BAC0F4C5F2D}" destId="{70A53892-7E44-446A-B313-806EA18C90A9}" srcOrd="1" destOrd="0" parTransId="{1A09C21D-4E8E-45A9-8578-F02D4BBD75DE}" sibTransId="{893C2C36-4D36-4EBD-B7B1-DD30A81932C1}"/>
    <dgm:cxn modelId="{FC171396-D34C-48B3-BA0D-2D44CB001F59}" type="presOf" srcId="{18C26B36-B4BA-4FED-8ECB-2238AB761FAE}" destId="{49DDD3AF-EF2D-4C7C-A93F-F2037848B0C8}" srcOrd="0" destOrd="0" presId="urn:microsoft.com/office/officeart/2005/8/layout/orgChart1"/>
    <dgm:cxn modelId="{ACC19882-01F4-41E7-AAAD-26675FF07D3F}" srcId="{8A3E9FC3-57EA-4BBA-903E-1BAC0F4C5F2D}" destId="{5E7D663D-C586-4516-BABC-628BB795118E}" srcOrd="4" destOrd="0" parTransId="{873BDFB1-5AF5-40C6-862B-41EC3343AB08}" sibTransId="{C9DAD872-5933-4B40-B189-021FAC6412CD}"/>
    <dgm:cxn modelId="{B4E6EACE-5E13-46F2-9582-5CBC22248218}" type="presOf" srcId="{FAA853DC-D75C-41AB-A0DA-4D9F9B34AED0}" destId="{32CB25F4-EEFC-4A0E-94B4-2E6FE0B69AE7}" srcOrd="0" destOrd="0" presId="urn:microsoft.com/office/officeart/2005/8/layout/orgChart1"/>
    <dgm:cxn modelId="{44A1EB85-8194-4412-8E3B-B0BA41BB9F74}" srcId="{E9F86213-B7E2-4D7B-AC43-AD78F9484EF0}" destId="{7AD085AA-9F90-4FB7-99CA-FC412C3693E5}" srcOrd="2" destOrd="0" parTransId="{6EEBFB1F-E93E-44B8-B644-9E572C2E0C88}" sibTransId="{8F844F29-D26C-4646-85E1-3A2692E98287}"/>
    <dgm:cxn modelId="{C262FC81-06E0-4083-8E5C-082AF58AE5FD}" type="presOf" srcId="{A32106DF-8F69-455F-9F80-6E51AD3AD909}" destId="{74143B25-3F04-47A6-AD0C-E9FA751C757D}" srcOrd="1" destOrd="0" presId="urn:microsoft.com/office/officeart/2005/8/layout/orgChart1"/>
    <dgm:cxn modelId="{0DD43B6D-0863-4A99-A5B1-C334CCA971AF}" type="presOf" srcId="{1CD414D4-8FE5-4264-88AC-A5BECFE030A6}" destId="{84FFCE45-A93D-47D3-B661-16266ABE9CB2}" srcOrd="1" destOrd="0" presId="urn:microsoft.com/office/officeart/2005/8/layout/orgChart1"/>
    <dgm:cxn modelId="{D530AFDA-46BC-49AA-86E0-CC586A2C01A6}" type="presOf" srcId="{22B04604-B9F6-43F9-A08B-5EC5DFED92E2}" destId="{1FB24797-F937-46D8-AADA-2A59D5711590}" srcOrd="0" destOrd="0" presId="urn:microsoft.com/office/officeart/2005/8/layout/orgChart1"/>
    <dgm:cxn modelId="{A82BFE9E-5CDE-4032-96D5-3835F21FE153}" type="presOf" srcId="{26E970E1-34DF-4B5E-93DB-8296FD34CBF2}" destId="{46EBCC9C-1430-4746-91B3-82752955CB33}" srcOrd="0" destOrd="0" presId="urn:microsoft.com/office/officeart/2005/8/layout/orgChart1"/>
    <dgm:cxn modelId="{D942A99A-1F92-47D4-A38B-89EF1AC33D51}" srcId="{7AD085AA-9F90-4FB7-99CA-FC412C3693E5}" destId="{85B4C4E8-C7D3-40A1-A136-1058EBD5A309}" srcOrd="1" destOrd="0" parTransId="{18C26B36-B4BA-4FED-8ECB-2238AB761FAE}" sibTransId="{EAF5E2DE-97C4-4917-8977-C9CF1295969B}"/>
    <dgm:cxn modelId="{57E2FE52-DCCC-4C3E-BBD1-B76DAAFB0425}" type="presOf" srcId="{F384628E-C41B-46BD-9B30-348E51BA8035}" destId="{B047B27F-47E5-49B4-8A21-4E6D547C9237}" srcOrd="1" destOrd="0" presId="urn:microsoft.com/office/officeart/2005/8/layout/orgChart1"/>
    <dgm:cxn modelId="{3E52BA78-E802-4343-AC9A-561D9C6C6B40}" type="presOf" srcId="{70A53892-7E44-446A-B313-806EA18C90A9}" destId="{0DA04424-4146-402C-A370-B64B8866686D}" srcOrd="1" destOrd="0" presId="urn:microsoft.com/office/officeart/2005/8/layout/orgChart1"/>
    <dgm:cxn modelId="{6EBF8EEC-ADB2-4B79-9267-41BCE1AB26E3}" type="presOf" srcId="{A32106DF-8F69-455F-9F80-6E51AD3AD909}" destId="{DF9ED8F4-BE3B-4106-98B1-8A8AF8E4FBA8}" srcOrd="0" destOrd="0" presId="urn:microsoft.com/office/officeart/2005/8/layout/orgChart1"/>
    <dgm:cxn modelId="{6F020B6B-6DEC-4C8D-99D4-D743EB3C46E5}" type="presOf" srcId="{E9F86213-B7E2-4D7B-AC43-AD78F9484EF0}" destId="{F8D695EB-8477-4BBA-8288-95CF5AB4A6B0}" srcOrd="0" destOrd="0" presId="urn:microsoft.com/office/officeart/2005/8/layout/orgChart1"/>
    <dgm:cxn modelId="{DE6440A8-7959-4289-95FC-B47B630E20E1}" type="presOf" srcId="{43EE1114-7049-457C-9702-0546815882E2}" destId="{8B7A2DE8-1964-4557-8695-DDDFEE2B67B9}" srcOrd="0" destOrd="0" presId="urn:microsoft.com/office/officeart/2005/8/layout/orgChart1"/>
    <dgm:cxn modelId="{27CD0BB7-CCFC-4ED6-8B51-8940CB48ECFC}" type="presOf" srcId="{8A3E9FC3-57EA-4BBA-903E-1BAC0F4C5F2D}" destId="{D08D203E-F1EA-46A7-9605-0E280E1C2BDC}" srcOrd="1" destOrd="0" presId="urn:microsoft.com/office/officeart/2005/8/layout/orgChart1"/>
    <dgm:cxn modelId="{DC5AF7A6-C00D-4A53-BC51-0A878EAE921A}" type="presOf" srcId="{C211878D-5A0D-43E0-B0F4-8DE938017F29}" destId="{C61C2511-E3EC-49CD-BF68-7E4ED18CE284}" srcOrd="0" destOrd="0" presId="urn:microsoft.com/office/officeart/2005/8/layout/orgChart1"/>
    <dgm:cxn modelId="{8CD1C96A-F79A-43DB-82C9-E653D09D46C9}" type="presOf" srcId="{96F7B955-D6DD-4A3B-BF80-03EB5BA99273}" destId="{60C4DB11-5920-4328-A113-86EA154C4F2B}" srcOrd="0" destOrd="0" presId="urn:microsoft.com/office/officeart/2005/8/layout/orgChart1"/>
    <dgm:cxn modelId="{6E8A76BD-0D3F-4D7D-ACE6-57E8219AA44D}" type="presOf" srcId="{F9B2C70E-BA80-4FB6-A97A-4AF745D2B16C}" destId="{F116AB97-9DD8-4BFE-A2A3-2559C6C0AADE}" srcOrd="1" destOrd="0" presId="urn:microsoft.com/office/officeart/2005/8/layout/orgChart1"/>
    <dgm:cxn modelId="{405AE3C7-A27D-4A75-8419-15866B241736}" type="presOf" srcId="{70A53892-7E44-446A-B313-806EA18C90A9}" destId="{9D84FBFD-E381-4A0B-BCE4-063C550A37B0}" srcOrd="0" destOrd="0" presId="urn:microsoft.com/office/officeart/2005/8/layout/orgChart1"/>
    <dgm:cxn modelId="{BC7F3845-A3A2-4319-8BAB-D9B795F6285F}" srcId="{7AD085AA-9F90-4FB7-99CA-FC412C3693E5}" destId="{F384628E-C41B-46BD-9B30-348E51BA8035}" srcOrd="2" destOrd="0" parTransId="{22B04604-B9F6-43F9-A08B-5EC5DFED92E2}" sibTransId="{E3CF60D5-A594-4853-B955-E7D113AC2947}"/>
    <dgm:cxn modelId="{418553A5-0237-40EB-9730-D374791FD830}" type="presOf" srcId="{6E6FF0A0-FE4D-41E0-B60E-0E3973BBE66C}" destId="{2EB4A229-6046-4427-9A5B-55E0356DE52B}" srcOrd="0" destOrd="0" presId="urn:microsoft.com/office/officeart/2005/8/layout/orgChart1"/>
    <dgm:cxn modelId="{ACFD0F9B-C605-4EEE-98EB-EE8A3E2D3045}" type="presOf" srcId="{D5624ED4-CFF2-4A9B-BD49-CE9E94EEC54A}" destId="{B4C39E7C-D8CF-4A7A-A102-E4C39AEEC6A2}" srcOrd="0" destOrd="0" presId="urn:microsoft.com/office/officeart/2005/8/layout/orgChart1"/>
    <dgm:cxn modelId="{00B1D512-1A52-45AE-AF3E-B0F37B8C0B19}" srcId="{8A3E9FC3-57EA-4BBA-903E-1BAC0F4C5F2D}" destId="{A32106DF-8F69-455F-9F80-6E51AD3AD909}" srcOrd="2" destOrd="0" parTransId="{C2EF2BDE-A185-4909-B4CB-4D67C8A332FB}" sibTransId="{935F143D-B74D-4AF8-9505-0A1F0F1C9097}"/>
    <dgm:cxn modelId="{84C1C107-2007-4842-91A0-DAA56D3A1FB4}" type="presOf" srcId="{96F7B955-D6DD-4A3B-BF80-03EB5BA99273}" destId="{66FB0AEA-91B5-462D-8C72-47B8362BB896}" srcOrd="1" destOrd="0" presId="urn:microsoft.com/office/officeart/2005/8/layout/orgChart1"/>
    <dgm:cxn modelId="{6608C72F-E0D0-4302-8332-9B10850CD5F5}" type="presOf" srcId="{7AD085AA-9F90-4FB7-99CA-FC412C3693E5}" destId="{BB2E60D0-BAA7-406C-B2CC-7996866215DC}" srcOrd="1" destOrd="0" presId="urn:microsoft.com/office/officeart/2005/8/layout/orgChart1"/>
    <dgm:cxn modelId="{86BAA69E-893A-4455-99EE-5421C5D2FD4C}" type="presOf" srcId="{7AD085AA-9F90-4FB7-99CA-FC412C3693E5}" destId="{70EC411B-2E1C-409F-979C-FC31D17194A6}" srcOrd="0" destOrd="0" presId="urn:microsoft.com/office/officeart/2005/8/layout/orgChart1"/>
    <dgm:cxn modelId="{379E7232-A366-4159-BBF2-489A3EEFCAAE}" type="presOf" srcId="{A287860B-4BBA-48F4-8294-CFE801985895}" destId="{77CDB85A-B2FD-45DA-A905-A689132B4190}" srcOrd="0" destOrd="0" presId="urn:microsoft.com/office/officeart/2005/8/layout/orgChart1"/>
    <dgm:cxn modelId="{6C952FD9-EB7F-4A06-9DA3-2B37B2806DA5}" type="presOf" srcId="{5E7D663D-C586-4516-BABC-628BB795118E}" destId="{8610A435-634C-488D-8BDF-C1AA85BD09E5}" srcOrd="0" destOrd="0" presId="urn:microsoft.com/office/officeart/2005/8/layout/orgChart1"/>
    <dgm:cxn modelId="{6546E15B-2877-4562-8ACA-BE8C039257B5}" type="presOf" srcId="{3C773BF6-9632-46B2-A8BF-08F46E94D882}" destId="{FBF66213-F90E-4940-8FCF-B89846D19D26}" srcOrd="0" destOrd="0" presId="urn:microsoft.com/office/officeart/2005/8/layout/orgChart1"/>
    <dgm:cxn modelId="{D5123394-D2AA-4419-90FC-EF6B5905A172}" type="presOf" srcId="{70338EEB-AFBA-4448-B5A2-998BD0ADB91A}" destId="{4FE4F32B-BDAF-4E06-932B-07D888B13DDA}" srcOrd="0" destOrd="0" presId="urn:microsoft.com/office/officeart/2005/8/layout/orgChart1"/>
    <dgm:cxn modelId="{092A92BE-7231-4691-8A8E-04E73625242C}" srcId="{7AD085AA-9F90-4FB7-99CA-FC412C3693E5}" destId="{3C773BF6-9632-46B2-A8BF-08F46E94D882}" srcOrd="4" destOrd="0" parTransId="{43EE1114-7049-457C-9702-0546815882E2}" sibTransId="{C1F77467-0017-4AC9-8CFE-5299F4F84E45}"/>
    <dgm:cxn modelId="{E6EC63FC-CF41-4E60-ADED-A397374F9826}" type="presOf" srcId="{82B10F0D-D35F-41B8-AAC6-EDB54F08501E}" destId="{C6F0E864-8760-4504-BD0B-7676CDDC0D5F}" srcOrd="0" destOrd="0" presId="urn:microsoft.com/office/officeart/2005/8/layout/orgChart1"/>
    <dgm:cxn modelId="{A494C5D8-C973-4462-A6F3-D17C27B5A3B9}" type="presOf" srcId="{1CC7BDF2-BF93-43D2-843A-D5C7525ECD8D}" destId="{2339E0D6-3AC7-4326-920F-1ECD5D3267E4}" srcOrd="0" destOrd="0" presId="urn:microsoft.com/office/officeart/2005/8/layout/orgChart1"/>
    <dgm:cxn modelId="{05915B77-D9B5-4D88-ABFF-4B31E4CB0F00}" srcId="{7AD085AA-9F90-4FB7-99CA-FC412C3693E5}" destId="{1CD414D4-8FE5-4264-88AC-A5BECFE030A6}" srcOrd="3" destOrd="0" parTransId="{C4C141C0-B3EC-440C-A8EF-031CFFCE1B36}" sibTransId="{13F7BFA2-6A15-451E-9A01-FB5B4E44B4D3}"/>
    <dgm:cxn modelId="{1226CF7E-6A42-4369-9BDA-BBE1F6EE5AF9}" type="presOf" srcId="{37A14D74-8A6F-4A27-AC6B-9D0BBAD0B353}" destId="{055649AC-FE0B-449C-B1B5-9230F9A03E5D}" srcOrd="0" destOrd="0" presId="urn:microsoft.com/office/officeart/2005/8/layout/orgChart1"/>
    <dgm:cxn modelId="{0764798D-DBC2-4BB3-9748-CED872A99D6B}" type="presOf" srcId="{873BDFB1-5AF5-40C6-862B-41EC3343AB08}" destId="{0A3B5FEE-4A81-48D5-A534-FCE023305F4D}" srcOrd="0" destOrd="0" presId="urn:microsoft.com/office/officeart/2005/8/layout/orgChart1"/>
    <dgm:cxn modelId="{BA07AF59-FFBF-49D6-8D58-B7FC7AD91A5E}" srcId="{8A3E9FC3-57EA-4BBA-903E-1BAC0F4C5F2D}" destId="{FAA853DC-D75C-41AB-A0DA-4D9F9B34AED0}" srcOrd="3" destOrd="0" parTransId="{1CC7BDF2-BF93-43D2-843A-D5C7525ECD8D}" sibTransId="{4B081CDE-D25B-46CC-9C7F-269162E14F76}"/>
    <dgm:cxn modelId="{525B1E06-3187-48CB-BD96-202777CA37A9}" type="presOf" srcId="{084FB3DA-F9F2-4C3C-8A61-D8C8DD5CE3A6}" destId="{ED0ECED8-9E80-4F2B-AE41-A9B6828E39C1}" srcOrd="1" destOrd="0" presId="urn:microsoft.com/office/officeart/2005/8/layout/orgChart1"/>
    <dgm:cxn modelId="{291A1CD2-4D19-43DC-8A00-E0664EDA7199}" type="presOf" srcId="{B5391002-FE03-448A-9FAB-E6DE08656560}" destId="{266993AF-738F-4247-9DDB-8216866F9368}" srcOrd="1" destOrd="0" presId="urn:microsoft.com/office/officeart/2005/8/layout/orgChart1"/>
    <dgm:cxn modelId="{D63A78AD-A8F5-4009-ACE8-64D69F4226C3}" type="presOf" srcId="{1A09C21D-4E8E-45A9-8578-F02D4BBD75DE}" destId="{FFC58901-1A2A-4B23-8D11-17BF07B8C7A2}" srcOrd="0" destOrd="0" presId="urn:microsoft.com/office/officeart/2005/8/layout/orgChart1"/>
    <dgm:cxn modelId="{66BFCF56-ADF7-44D0-8E3C-E0AF3B3F0F1C}" srcId="{38E0C354-D50E-4246-B0CB-1D3FB9763BC6}" destId="{E9F86213-B7E2-4D7B-AC43-AD78F9484EF0}" srcOrd="0" destOrd="0" parTransId="{9CD0B3B4-0E96-4EA3-944C-72B3F0F97566}" sibTransId="{F37AFA80-63D0-445F-A357-009A13541D2F}"/>
    <dgm:cxn modelId="{FE4547B2-7297-4964-B30B-978A20162E7C}" type="presOf" srcId="{6E6FF0A0-FE4D-41E0-B60E-0E3973BBE66C}" destId="{9A08F281-81D6-4C95-A4A8-E5A579B74EEF}" srcOrd="1" destOrd="0" presId="urn:microsoft.com/office/officeart/2005/8/layout/orgChart1"/>
    <dgm:cxn modelId="{A7C650E6-2CBA-4E18-BFFD-86983E127772}" type="presOf" srcId="{C659F4A8-9E6B-4D23-9165-CBD97BB8C6C7}" destId="{7AEC265A-871D-459D-A81D-CA6C837BEC4C}" srcOrd="0" destOrd="0" presId="urn:microsoft.com/office/officeart/2005/8/layout/orgChart1"/>
    <dgm:cxn modelId="{F6D106AA-01AC-47EA-BF4F-D559D494B471}" srcId="{B5391002-FE03-448A-9FAB-E6DE08656560}" destId="{6E6FF0A0-FE4D-41E0-B60E-0E3973BBE66C}" srcOrd="2" destOrd="0" parTransId="{D5624ED4-CFF2-4A9B-BD49-CE9E94EEC54A}" sibTransId="{FA66BC7D-B1E3-41FE-953A-8D038382AC1F}"/>
    <dgm:cxn modelId="{376527E4-9F9B-4C55-A735-F167EAEC0BBF}" type="presOf" srcId="{1CD414D4-8FE5-4264-88AC-A5BECFE030A6}" destId="{FD072291-22C2-41FD-8AA9-16406BB4771A}" srcOrd="0" destOrd="0" presId="urn:microsoft.com/office/officeart/2005/8/layout/orgChart1"/>
    <dgm:cxn modelId="{65AE36F4-2B99-4DA6-A9EA-3746F40A3F78}" type="presOf" srcId="{F384628E-C41B-46BD-9B30-348E51BA8035}" destId="{DEDBFD04-5302-4430-96F1-C8B95CE6E57C}" srcOrd="0" destOrd="0" presId="urn:microsoft.com/office/officeart/2005/8/layout/orgChart1"/>
    <dgm:cxn modelId="{A2501576-3708-4A38-864E-BCAB29DC4BC8}" type="presOf" srcId="{38E0C354-D50E-4246-B0CB-1D3FB9763BC6}" destId="{162E5822-21A8-4072-8C17-A741EEAEFCDC}" srcOrd="0" destOrd="0" presId="urn:microsoft.com/office/officeart/2005/8/layout/orgChart1"/>
    <dgm:cxn modelId="{236FF7A6-CDEF-4CA4-81EA-7932F2B0BEB6}" srcId="{E9F86213-B7E2-4D7B-AC43-AD78F9484EF0}" destId="{8A3E9FC3-57EA-4BBA-903E-1BAC0F4C5F2D}" srcOrd="0" destOrd="0" parTransId="{C659F4A8-9E6B-4D23-9165-CBD97BB8C6C7}" sibTransId="{6215310C-A188-46AC-A18E-BF2C8E62AB8B}"/>
    <dgm:cxn modelId="{CEB07A76-E1FC-4E70-B48C-184E0CF0A27F}" type="presOf" srcId="{E9F86213-B7E2-4D7B-AC43-AD78F9484EF0}" destId="{C8230F1C-4803-41A0-9F12-3A38372CA83E}" srcOrd="1" destOrd="0" presId="urn:microsoft.com/office/officeart/2005/8/layout/orgChart1"/>
    <dgm:cxn modelId="{C7B0A55D-FD64-460F-AE49-7E06D94CEB01}" srcId="{8A3E9FC3-57EA-4BBA-903E-1BAC0F4C5F2D}" destId="{084FB3DA-F9F2-4C3C-8A61-D8C8DD5CE3A6}" srcOrd="0" destOrd="0" parTransId="{C211878D-5A0D-43E0-B0F4-8DE938017F29}" sibTransId="{A83000C9-2E98-478A-A0B5-1678BBE4D689}"/>
    <dgm:cxn modelId="{0C79934D-5A5F-4249-AEE4-F640C3F7FADD}" srcId="{B5391002-FE03-448A-9FAB-E6DE08656560}" destId="{70338EEB-AFBA-4448-B5A2-998BD0ADB91A}" srcOrd="0" destOrd="0" parTransId="{26E970E1-34DF-4B5E-93DB-8296FD34CBF2}" sibTransId="{E6B58311-55BD-4F0D-8488-C783FC473181}"/>
    <dgm:cxn modelId="{0182BCBB-16D7-4A93-B3EB-E466F904F77B}" srcId="{E9F86213-B7E2-4D7B-AC43-AD78F9484EF0}" destId="{B5391002-FE03-448A-9FAB-E6DE08656560}" srcOrd="1" destOrd="0" parTransId="{82B10F0D-D35F-41B8-AAC6-EDB54F08501E}" sibTransId="{CE5A5698-1312-489E-AC2C-82FA4F7CF98C}"/>
    <dgm:cxn modelId="{B3A0F67A-7981-412C-94D2-78997834B395}" type="presOf" srcId="{5E7D663D-C586-4516-BABC-628BB795118E}" destId="{FCF2C781-77FC-4632-8CE5-F3122A20F32A}" srcOrd="1" destOrd="0" presId="urn:microsoft.com/office/officeart/2005/8/layout/orgChart1"/>
    <dgm:cxn modelId="{14C38E0C-839F-4BCB-89AC-56A4A6E90DD9}" type="presOf" srcId="{C2EF2BDE-A185-4909-B4CB-4D67C8A332FB}" destId="{5D1801C7-305B-47D6-BC8E-818A8FB689B7}" srcOrd="0" destOrd="0" presId="urn:microsoft.com/office/officeart/2005/8/layout/orgChart1"/>
    <dgm:cxn modelId="{486A4981-B387-4C09-A5F6-A689D268E791}" type="presOf" srcId="{70338EEB-AFBA-4448-B5A2-998BD0ADB91A}" destId="{6650F094-56E7-47BD-9BB2-97DDB9FDA224}" srcOrd="1" destOrd="0" presId="urn:microsoft.com/office/officeart/2005/8/layout/orgChart1"/>
    <dgm:cxn modelId="{BA941169-014D-4F7B-B515-1C74C5037665}" srcId="{B5391002-FE03-448A-9FAB-E6DE08656560}" destId="{96F7B955-D6DD-4A3B-BF80-03EB5BA99273}" srcOrd="1" destOrd="0" parTransId="{A287860B-4BBA-48F4-8294-CFE801985895}" sibTransId="{C5DC2AAE-341D-4CB1-92BB-CE4E26E0AA83}"/>
    <dgm:cxn modelId="{B005D43C-DA72-447F-A2F6-69280F1DCC75}" type="presOf" srcId="{3C773BF6-9632-46B2-A8BF-08F46E94D882}" destId="{4FD4B93F-4273-4AE4-B33D-A1A7FF1A3F13}" srcOrd="1" destOrd="0" presId="urn:microsoft.com/office/officeart/2005/8/layout/orgChart1"/>
    <dgm:cxn modelId="{5695E33B-6C65-4353-8511-378BC8870C54}" type="presOf" srcId="{85B4C4E8-C7D3-40A1-A136-1058EBD5A309}" destId="{48488EB4-07A4-4BBF-9D8C-7BD5956D1B3D}" srcOrd="1" destOrd="0" presId="urn:microsoft.com/office/officeart/2005/8/layout/orgChart1"/>
    <dgm:cxn modelId="{7BAE5233-3506-4D9C-8B18-F4E215234400}" type="presOf" srcId="{6EEBFB1F-E93E-44B8-B644-9E572C2E0C88}" destId="{024BCFFD-18BD-4DD1-B65D-64B3B02EFD18}" srcOrd="0" destOrd="0" presId="urn:microsoft.com/office/officeart/2005/8/layout/orgChart1"/>
    <dgm:cxn modelId="{2C551537-4A11-45F8-BBA1-F469F862A96E}" srcId="{7AD085AA-9F90-4FB7-99CA-FC412C3693E5}" destId="{F9B2C70E-BA80-4FB6-A97A-4AF745D2B16C}" srcOrd="0" destOrd="0" parTransId="{37A14D74-8A6F-4A27-AC6B-9D0BBAD0B353}" sibTransId="{900EB356-7C48-414F-861F-B9BD56B7F66C}"/>
    <dgm:cxn modelId="{72E5A3BD-C367-43EC-B88B-7E7DD2054D91}" type="presOf" srcId="{8A3E9FC3-57EA-4BBA-903E-1BAC0F4C5F2D}" destId="{BC038E4A-64CD-41BE-B3FF-1CA26511C407}" srcOrd="0" destOrd="0" presId="urn:microsoft.com/office/officeart/2005/8/layout/orgChart1"/>
    <dgm:cxn modelId="{F101F187-1C4E-42E3-84A7-133D0F17D9A6}" type="presOf" srcId="{B5391002-FE03-448A-9FAB-E6DE08656560}" destId="{99D46971-314B-487A-86ED-6A7CD8161A18}" srcOrd="0" destOrd="0" presId="urn:microsoft.com/office/officeart/2005/8/layout/orgChart1"/>
    <dgm:cxn modelId="{04F18B21-0261-403C-8939-FEF623782A73}" type="presParOf" srcId="{162E5822-21A8-4072-8C17-A741EEAEFCDC}" destId="{A19EDD9C-3EC7-4896-BB82-8DCB50CED2E2}" srcOrd="0" destOrd="0" presId="urn:microsoft.com/office/officeart/2005/8/layout/orgChart1"/>
    <dgm:cxn modelId="{4FB211FC-625F-4D62-AAAA-F5CB5A660974}" type="presParOf" srcId="{A19EDD9C-3EC7-4896-BB82-8DCB50CED2E2}" destId="{1F3A72A9-F9FE-41B9-8C07-7145D9CE1DEA}" srcOrd="0" destOrd="0" presId="urn:microsoft.com/office/officeart/2005/8/layout/orgChart1"/>
    <dgm:cxn modelId="{47230505-3F3E-498D-A455-5362141B0466}" type="presParOf" srcId="{1F3A72A9-F9FE-41B9-8C07-7145D9CE1DEA}" destId="{F8D695EB-8477-4BBA-8288-95CF5AB4A6B0}" srcOrd="0" destOrd="0" presId="urn:microsoft.com/office/officeart/2005/8/layout/orgChart1"/>
    <dgm:cxn modelId="{FEA7745C-D6CB-4EE6-BD59-FD1EEA1AFC93}" type="presParOf" srcId="{1F3A72A9-F9FE-41B9-8C07-7145D9CE1DEA}" destId="{C8230F1C-4803-41A0-9F12-3A38372CA83E}" srcOrd="1" destOrd="0" presId="urn:microsoft.com/office/officeart/2005/8/layout/orgChart1"/>
    <dgm:cxn modelId="{4D69980A-0A33-4AD8-B237-D8BCEE246985}" type="presParOf" srcId="{A19EDD9C-3EC7-4896-BB82-8DCB50CED2E2}" destId="{DBA7277E-0844-454A-93A3-7C132CAFD9D8}" srcOrd="1" destOrd="0" presId="urn:microsoft.com/office/officeart/2005/8/layout/orgChart1"/>
    <dgm:cxn modelId="{FE141043-6A85-4DD2-965C-FB416A059907}" type="presParOf" srcId="{DBA7277E-0844-454A-93A3-7C132CAFD9D8}" destId="{7AEC265A-871D-459D-A81D-CA6C837BEC4C}" srcOrd="0" destOrd="0" presId="urn:microsoft.com/office/officeart/2005/8/layout/orgChart1"/>
    <dgm:cxn modelId="{C62F7281-ECDD-45EA-8663-71C741106BE6}" type="presParOf" srcId="{DBA7277E-0844-454A-93A3-7C132CAFD9D8}" destId="{D94D6546-4E97-40B8-8A6A-9E332CF0C511}" srcOrd="1" destOrd="0" presId="urn:microsoft.com/office/officeart/2005/8/layout/orgChart1"/>
    <dgm:cxn modelId="{D03A98CC-4E87-4082-9E63-27F27787310A}" type="presParOf" srcId="{D94D6546-4E97-40B8-8A6A-9E332CF0C511}" destId="{7EFDC72E-36EC-4510-A7DE-284DC0D67760}" srcOrd="0" destOrd="0" presId="urn:microsoft.com/office/officeart/2005/8/layout/orgChart1"/>
    <dgm:cxn modelId="{3CD24E16-F567-4C15-A4DC-ABEB19DD220A}" type="presParOf" srcId="{7EFDC72E-36EC-4510-A7DE-284DC0D67760}" destId="{BC038E4A-64CD-41BE-B3FF-1CA26511C407}" srcOrd="0" destOrd="0" presId="urn:microsoft.com/office/officeart/2005/8/layout/orgChart1"/>
    <dgm:cxn modelId="{B3AFCD7A-2DC4-4329-A783-C930DF3EB11A}" type="presParOf" srcId="{7EFDC72E-36EC-4510-A7DE-284DC0D67760}" destId="{D08D203E-F1EA-46A7-9605-0E280E1C2BDC}" srcOrd="1" destOrd="0" presId="urn:microsoft.com/office/officeart/2005/8/layout/orgChart1"/>
    <dgm:cxn modelId="{CEC94839-9F1A-419E-8184-DF87F3C81FA9}" type="presParOf" srcId="{D94D6546-4E97-40B8-8A6A-9E332CF0C511}" destId="{9E13029C-62B1-436E-B49B-32E528278BD1}" srcOrd="1" destOrd="0" presId="urn:microsoft.com/office/officeart/2005/8/layout/orgChart1"/>
    <dgm:cxn modelId="{85366AFB-8D09-4B04-A068-3F5ABFD6DDA1}" type="presParOf" srcId="{9E13029C-62B1-436E-B49B-32E528278BD1}" destId="{C61C2511-E3EC-49CD-BF68-7E4ED18CE284}" srcOrd="0" destOrd="0" presId="urn:microsoft.com/office/officeart/2005/8/layout/orgChart1"/>
    <dgm:cxn modelId="{B93A314B-707F-4787-97D6-582FA665D522}" type="presParOf" srcId="{9E13029C-62B1-436E-B49B-32E528278BD1}" destId="{4A6D0D55-F5A1-4870-88A5-07071FF2A152}" srcOrd="1" destOrd="0" presId="urn:microsoft.com/office/officeart/2005/8/layout/orgChart1"/>
    <dgm:cxn modelId="{45B878CC-DB3E-473A-896D-05D7CD52904E}" type="presParOf" srcId="{4A6D0D55-F5A1-4870-88A5-07071FF2A152}" destId="{FCC60E04-BCAA-4155-80F1-5BFFE54B7DC8}" srcOrd="0" destOrd="0" presId="urn:microsoft.com/office/officeart/2005/8/layout/orgChart1"/>
    <dgm:cxn modelId="{D99FB078-DB31-494E-A88C-DC6E0BB44277}" type="presParOf" srcId="{FCC60E04-BCAA-4155-80F1-5BFFE54B7DC8}" destId="{35B186AA-B3DB-4FB4-AB14-DD489FA53C9B}" srcOrd="0" destOrd="0" presId="urn:microsoft.com/office/officeart/2005/8/layout/orgChart1"/>
    <dgm:cxn modelId="{F3C9FAB7-7B00-4598-9439-23BCB4BBAF52}" type="presParOf" srcId="{FCC60E04-BCAA-4155-80F1-5BFFE54B7DC8}" destId="{ED0ECED8-9E80-4F2B-AE41-A9B6828E39C1}" srcOrd="1" destOrd="0" presId="urn:microsoft.com/office/officeart/2005/8/layout/orgChart1"/>
    <dgm:cxn modelId="{ACD5650E-BFEB-4B1D-91E4-C07583BD3C61}" type="presParOf" srcId="{4A6D0D55-F5A1-4870-88A5-07071FF2A152}" destId="{BC8C758D-F2E0-49EC-8C0E-E688EA239AB5}" srcOrd="1" destOrd="0" presId="urn:microsoft.com/office/officeart/2005/8/layout/orgChart1"/>
    <dgm:cxn modelId="{E9205A81-F3B2-4657-BB25-3EAA00EC87E3}" type="presParOf" srcId="{4A6D0D55-F5A1-4870-88A5-07071FF2A152}" destId="{25824ECC-65CF-4694-80F2-8195394721C2}" srcOrd="2" destOrd="0" presId="urn:microsoft.com/office/officeart/2005/8/layout/orgChart1"/>
    <dgm:cxn modelId="{77FE1108-86FC-41E2-AF24-4698AB186DCB}" type="presParOf" srcId="{9E13029C-62B1-436E-B49B-32E528278BD1}" destId="{FFC58901-1A2A-4B23-8D11-17BF07B8C7A2}" srcOrd="2" destOrd="0" presId="urn:microsoft.com/office/officeart/2005/8/layout/orgChart1"/>
    <dgm:cxn modelId="{38FC7888-3F84-4E1F-BD89-AF97B49DB871}" type="presParOf" srcId="{9E13029C-62B1-436E-B49B-32E528278BD1}" destId="{BB91B537-5E96-4273-985A-3008DC4CFD02}" srcOrd="3" destOrd="0" presId="urn:microsoft.com/office/officeart/2005/8/layout/orgChart1"/>
    <dgm:cxn modelId="{17202490-81B8-4AA6-B3B3-C868C676F21D}" type="presParOf" srcId="{BB91B537-5E96-4273-985A-3008DC4CFD02}" destId="{C6280E63-713A-43D7-BBE2-0D6AFCF67806}" srcOrd="0" destOrd="0" presId="urn:microsoft.com/office/officeart/2005/8/layout/orgChart1"/>
    <dgm:cxn modelId="{CB93C7BE-6431-460B-9470-C26BD7A090B8}" type="presParOf" srcId="{C6280E63-713A-43D7-BBE2-0D6AFCF67806}" destId="{9D84FBFD-E381-4A0B-BCE4-063C550A37B0}" srcOrd="0" destOrd="0" presId="urn:microsoft.com/office/officeart/2005/8/layout/orgChart1"/>
    <dgm:cxn modelId="{A76A56D8-7738-49DD-AE6F-7820FF7B7E87}" type="presParOf" srcId="{C6280E63-713A-43D7-BBE2-0D6AFCF67806}" destId="{0DA04424-4146-402C-A370-B64B8866686D}" srcOrd="1" destOrd="0" presId="urn:microsoft.com/office/officeart/2005/8/layout/orgChart1"/>
    <dgm:cxn modelId="{B8EFC4A9-D4AA-44C2-8567-30DD061C7669}" type="presParOf" srcId="{BB91B537-5E96-4273-985A-3008DC4CFD02}" destId="{51DF0348-9625-4A2B-9940-7DC7DA115AF3}" srcOrd="1" destOrd="0" presId="urn:microsoft.com/office/officeart/2005/8/layout/orgChart1"/>
    <dgm:cxn modelId="{7CA54795-5CCA-4D9F-A680-01226E9C89C8}" type="presParOf" srcId="{BB91B537-5E96-4273-985A-3008DC4CFD02}" destId="{24BFD0A6-B33F-4891-9C06-448582DCF066}" srcOrd="2" destOrd="0" presId="urn:microsoft.com/office/officeart/2005/8/layout/orgChart1"/>
    <dgm:cxn modelId="{C662158B-9540-4062-BE94-BC52F64DDF31}" type="presParOf" srcId="{9E13029C-62B1-436E-B49B-32E528278BD1}" destId="{5D1801C7-305B-47D6-BC8E-818A8FB689B7}" srcOrd="4" destOrd="0" presId="urn:microsoft.com/office/officeart/2005/8/layout/orgChart1"/>
    <dgm:cxn modelId="{7BAA7165-B9EE-449E-A606-B67502754332}" type="presParOf" srcId="{9E13029C-62B1-436E-B49B-32E528278BD1}" destId="{CD9357CA-6CE0-4DB3-818C-98A331754E3F}" srcOrd="5" destOrd="0" presId="urn:microsoft.com/office/officeart/2005/8/layout/orgChart1"/>
    <dgm:cxn modelId="{411EE951-31F1-4922-8031-FCC7E4000BE3}" type="presParOf" srcId="{CD9357CA-6CE0-4DB3-818C-98A331754E3F}" destId="{78C933CD-D27F-4398-B2F5-813C84A4D7CA}" srcOrd="0" destOrd="0" presId="urn:microsoft.com/office/officeart/2005/8/layout/orgChart1"/>
    <dgm:cxn modelId="{4D905E5E-0552-43D4-8F92-893C715FDE22}" type="presParOf" srcId="{78C933CD-D27F-4398-B2F5-813C84A4D7CA}" destId="{DF9ED8F4-BE3B-4106-98B1-8A8AF8E4FBA8}" srcOrd="0" destOrd="0" presId="urn:microsoft.com/office/officeart/2005/8/layout/orgChart1"/>
    <dgm:cxn modelId="{E94B2543-AA8D-4596-ACDC-FFDC9171CB71}" type="presParOf" srcId="{78C933CD-D27F-4398-B2F5-813C84A4D7CA}" destId="{74143B25-3F04-47A6-AD0C-E9FA751C757D}" srcOrd="1" destOrd="0" presId="urn:microsoft.com/office/officeart/2005/8/layout/orgChart1"/>
    <dgm:cxn modelId="{D8C9BE23-2C8F-4F7D-8E79-A3ACEEC0B7A8}" type="presParOf" srcId="{CD9357CA-6CE0-4DB3-818C-98A331754E3F}" destId="{EEE4571C-A7BB-49EA-BF72-2B8A590B024C}" srcOrd="1" destOrd="0" presId="urn:microsoft.com/office/officeart/2005/8/layout/orgChart1"/>
    <dgm:cxn modelId="{360A41DB-81A1-44CC-80DB-B4C038A975A2}" type="presParOf" srcId="{CD9357CA-6CE0-4DB3-818C-98A331754E3F}" destId="{E84F8A48-8DDB-4555-9261-EC9DE38B7D73}" srcOrd="2" destOrd="0" presId="urn:microsoft.com/office/officeart/2005/8/layout/orgChart1"/>
    <dgm:cxn modelId="{3BF4A011-B02F-437D-9B7B-EEB6C734C90C}" type="presParOf" srcId="{9E13029C-62B1-436E-B49B-32E528278BD1}" destId="{2339E0D6-3AC7-4326-920F-1ECD5D3267E4}" srcOrd="6" destOrd="0" presId="urn:microsoft.com/office/officeart/2005/8/layout/orgChart1"/>
    <dgm:cxn modelId="{E60C1418-5126-4471-B4AC-BC716AB6E00F}" type="presParOf" srcId="{9E13029C-62B1-436E-B49B-32E528278BD1}" destId="{D2A8F55C-78A6-4061-AA9C-1F727BB4E9D0}" srcOrd="7" destOrd="0" presId="urn:microsoft.com/office/officeart/2005/8/layout/orgChart1"/>
    <dgm:cxn modelId="{9CEEF4FD-1840-46AE-BE91-E3563D06CE56}" type="presParOf" srcId="{D2A8F55C-78A6-4061-AA9C-1F727BB4E9D0}" destId="{4259F7CD-528A-415B-B886-42B517697DBD}" srcOrd="0" destOrd="0" presId="urn:microsoft.com/office/officeart/2005/8/layout/orgChart1"/>
    <dgm:cxn modelId="{E0115A2C-E9B4-417E-A7C4-C4B8435FFF23}" type="presParOf" srcId="{4259F7CD-528A-415B-B886-42B517697DBD}" destId="{32CB25F4-EEFC-4A0E-94B4-2E6FE0B69AE7}" srcOrd="0" destOrd="0" presId="urn:microsoft.com/office/officeart/2005/8/layout/orgChart1"/>
    <dgm:cxn modelId="{DA58D127-C187-42A0-A23E-2D71DCB95A7C}" type="presParOf" srcId="{4259F7CD-528A-415B-B886-42B517697DBD}" destId="{0F58E870-0AC9-4EC2-B2F0-9B439C141C61}" srcOrd="1" destOrd="0" presId="urn:microsoft.com/office/officeart/2005/8/layout/orgChart1"/>
    <dgm:cxn modelId="{0EDC9DB8-3780-4CC5-8E78-2502C3C3AD5A}" type="presParOf" srcId="{D2A8F55C-78A6-4061-AA9C-1F727BB4E9D0}" destId="{83E84747-7050-4392-9448-22FFDADE2664}" srcOrd="1" destOrd="0" presId="urn:microsoft.com/office/officeart/2005/8/layout/orgChart1"/>
    <dgm:cxn modelId="{ADDAA7B0-46A3-4648-ABC0-6E543563D527}" type="presParOf" srcId="{D2A8F55C-78A6-4061-AA9C-1F727BB4E9D0}" destId="{9498E424-9672-4419-8059-23895A1EC786}" srcOrd="2" destOrd="0" presId="urn:microsoft.com/office/officeart/2005/8/layout/orgChart1"/>
    <dgm:cxn modelId="{FD6DEC0E-AA2C-4BE8-834B-BA41CE1B1E49}" type="presParOf" srcId="{9E13029C-62B1-436E-B49B-32E528278BD1}" destId="{0A3B5FEE-4A81-48D5-A534-FCE023305F4D}" srcOrd="8" destOrd="0" presId="urn:microsoft.com/office/officeart/2005/8/layout/orgChart1"/>
    <dgm:cxn modelId="{72B7DD90-1F99-4865-ADE1-8844BD50E9E5}" type="presParOf" srcId="{9E13029C-62B1-436E-B49B-32E528278BD1}" destId="{BB5070C6-0EC9-4052-B1D5-941F828FB87F}" srcOrd="9" destOrd="0" presId="urn:microsoft.com/office/officeart/2005/8/layout/orgChart1"/>
    <dgm:cxn modelId="{DA059E1B-866E-4036-A1A3-B2B6E0E9C28A}" type="presParOf" srcId="{BB5070C6-0EC9-4052-B1D5-941F828FB87F}" destId="{1AA6F826-5D90-469C-A974-D0C87E4EC508}" srcOrd="0" destOrd="0" presId="urn:microsoft.com/office/officeart/2005/8/layout/orgChart1"/>
    <dgm:cxn modelId="{1B021F49-8E17-4F6D-862C-E18775BFEF06}" type="presParOf" srcId="{1AA6F826-5D90-469C-A974-D0C87E4EC508}" destId="{8610A435-634C-488D-8BDF-C1AA85BD09E5}" srcOrd="0" destOrd="0" presId="urn:microsoft.com/office/officeart/2005/8/layout/orgChart1"/>
    <dgm:cxn modelId="{14723151-E9B8-4B19-829E-6AE9FF8D44D8}" type="presParOf" srcId="{1AA6F826-5D90-469C-A974-D0C87E4EC508}" destId="{FCF2C781-77FC-4632-8CE5-F3122A20F32A}" srcOrd="1" destOrd="0" presId="urn:microsoft.com/office/officeart/2005/8/layout/orgChart1"/>
    <dgm:cxn modelId="{15877EA7-B270-4D79-8FAE-3E5BADDA3065}" type="presParOf" srcId="{BB5070C6-0EC9-4052-B1D5-941F828FB87F}" destId="{4CC5394F-C991-47A2-9626-CEAA1B7AB8F0}" srcOrd="1" destOrd="0" presId="urn:microsoft.com/office/officeart/2005/8/layout/orgChart1"/>
    <dgm:cxn modelId="{34AEF62D-E515-41CE-8489-3891A75F491C}" type="presParOf" srcId="{BB5070C6-0EC9-4052-B1D5-941F828FB87F}" destId="{3607724D-97CB-45E0-9238-118044F9FD11}" srcOrd="2" destOrd="0" presId="urn:microsoft.com/office/officeart/2005/8/layout/orgChart1"/>
    <dgm:cxn modelId="{17051F72-F7F9-4953-94F5-17DF461AB619}" type="presParOf" srcId="{D94D6546-4E97-40B8-8A6A-9E332CF0C511}" destId="{0D342BFB-7948-42B0-807C-8AD99D3B1FCC}" srcOrd="2" destOrd="0" presId="urn:microsoft.com/office/officeart/2005/8/layout/orgChart1"/>
    <dgm:cxn modelId="{AA5A682F-DEE4-4A4F-9A09-0972D4E18B58}" type="presParOf" srcId="{DBA7277E-0844-454A-93A3-7C132CAFD9D8}" destId="{C6F0E864-8760-4504-BD0B-7676CDDC0D5F}" srcOrd="2" destOrd="0" presId="urn:microsoft.com/office/officeart/2005/8/layout/orgChart1"/>
    <dgm:cxn modelId="{8E26A00D-C08E-4308-92F1-DEE9498C171F}" type="presParOf" srcId="{DBA7277E-0844-454A-93A3-7C132CAFD9D8}" destId="{5E3104EB-83DD-4D8A-9D90-60183404D5B5}" srcOrd="3" destOrd="0" presId="urn:microsoft.com/office/officeart/2005/8/layout/orgChart1"/>
    <dgm:cxn modelId="{9CAD34C1-FF81-488F-9DF2-33D146088EF7}" type="presParOf" srcId="{5E3104EB-83DD-4D8A-9D90-60183404D5B5}" destId="{2EBA562E-F69D-476F-A506-9FFB82A46066}" srcOrd="0" destOrd="0" presId="urn:microsoft.com/office/officeart/2005/8/layout/orgChart1"/>
    <dgm:cxn modelId="{3F5699A6-A4B3-44A1-B235-A9635A534A23}" type="presParOf" srcId="{2EBA562E-F69D-476F-A506-9FFB82A46066}" destId="{99D46971-314B-487A-86ED-6A7CD8161A18}" srcOrd="0" destOrd="0" presId="urn:microsoft.com/office/officeart/2005/8/layout/orgChart1"/>
    <dgm:cxn modelId="{7256DC3B-2C94-4BA6-BDD1-7E4107FEBCE2}" type="presParOf" srcId="{2EBA562E-F69D-476F-A506-9FFB82A46066}" destId="{266993AF-738F-4247-9DDB-8216866F9368}" srcOrd="1" destOrd="0" presId="urn:microsoft.com/office/officeart/2005/8/layout/orgChart1"/>
    <dgm:cxn modelId="{BAA3A927-B92B-49C1-9F0E-8FB007ED172D}" type="presParOf" srcId="{5E3104EB-83DD-4D8A-9D90-60183404D5B5}" destId="{66BD2CB1-C1AE-411D-9BB9-22BD9410E2F6}" srcOrd="1" destOrd="0" presId="urn:microsoft.com/office/officeart/2005/8/layout/orgChart1"/>
    <dgm:cxn modelId="{0ECF22ED-7CDC-4E1C-8C91-E469894A5E90}" type="presParOf" srcId="{66BD2CB1-C1AE-411D-9BB9-22BD9410E2F6}" destId="{46EBCC9C-1430-4746-91B3-82752955CB33}" srcOrd="0" destOrd="0" presId="urn:microsoft.com/office/officeart/2005/8/layout/orgChart1"/>
    <dgm:cxn modelId="{881E2DF8-A892-4CB7-90C3-A86739F4F78F}" type="presParOf" srcId="{66BD2CB1-C1AE-411D-9BB9-22BD9410E2F6}" destId="{DE563BFE-D624-4DEF-B54E-4735819DDFC1}" srcOrd="1" destOrd="0" presId="urn:microsoft.com/office/officeart/2005/8/layout/orgChart1"/>
    <dgm:cxn modelId="{CB195DCA-0692-4CFC-B8E9-B7115A7A195A}" type="presParOf" srcId="{DE563BFE-D624-4DEF-B54E-4735819DDFC1}" destId="{24CF3706-1F0F-423A-B59A-58A8AA1DFFAF}" srcOrd="0" destOrd="0" presId="urn:microsoft.com/office/officeart/2005/8/layout/orgChart1"/>
    <dgm:cxn modelId="{FF913909-70F7-4E1A-9832-AE3105CB7B0A}" type="presParOf" srcId="{24CF3706-1F0F-423A-B59A-58A8AA1DFFAF}" destId="{4FE4F32B-BDAF-4E06-932B-07D888B13DDA}" srcOrd="0" destOrd="0" presId="urn:microsoft.com/office/officeart/2005/8/layout/orgChart1"/>
    <dgm:cxn modelId="{CF9D317C-E481-4D43-A819-1C322E239E24}" type="presParOf" srcId="{24CF3706-1F0F-423A-B59A-58A8AA1DFFAF}" destId="{6650F094-56E7-47BD-9BB2-97DDB9FDA224}" srcOrd="1" destOrd="0" presId="urn:microsoft.com/office/officeart/2005/8/layout/orgChart1"/>
    <dgm:cxn modelId="{2527FD38-B744-4059-B57A-F5C27B8034D0}" type="presParOf" srcId="{DE563BFE-D624-4DEF-B54E-4735819DDFC1}" destId="{797CF502-7E30-4218-AF9C-E5DB8E777983}" srcOrd="1" destOrd="0" presId="urn:microsoft.com/office/officeart/2005/8/layout/orgChart1"/>
    <dgm:cxn modelId="{DA7D3766-B19C-4525-A747-2B0E69161BA1}" type="presParOf" srcId="{DE563BFE-D624-4DEF-B54E-4735819DDFC1}" destId="{74067180-3E69-4C3C-A277-1B061EA52D32}" srcOrd="2" destOrd="0" presId="urn:microsoft.com/office/officeart/2005/8/layout/orgChart1"/>
    <dgm:cxn modelId="{996B3B89-3476-402F-B301-C2AA71AE1E6A}" type="presParOf" srcId="{66BD2CB1-C1AE-411D-9BB9-22BD9410E2F6}" destId="{77CDB85A-B2FD-45DA-A905-A689132B4190}" srcOrd="2" destOrd="0" presId="urn:microsoft.com/office/officeart/2005/8/layout/orgChart1"/>
    <dgm:cxn modelId="{6E5C127B-E463-4898-A396-AB2E0E7B17AF}" type="presParOf" srcId="{66BD2CB1-C1AE-411D-9BB9-22BD9410E2F6}" destId="{5312D0F9-B7D2-4B0E-8DFB-BED630ECC548}" srcOrd="3" destOrd="0" presId="urn:microsoft.com/office/officeart/2005/8/layout/orgChart1"/>
    <dgm:cxn modelId="{7E220CAF-6589-4E40-AB0C-63708F742E25}" type="presParOf" srcId="{5312D0F9-B7D2-4B0E-8DFB-BED630ECC548}" destId="{18BE5B4C-7764-47CE-BC6B-B4E8DCB55BDE}" srcOrd="0" destOrd="0" presId="urn:microsoft.com/office/officeart/2005/8/layout/orgChart1"/>
    <dgm:cxn modelId="{82E520D1-7976-411D-A5DF-9F88BB3A77BE}" type="presParOf" srcId="{18BE5B4C-7764-47CE-BC6B-B4E8DCB55BDE}" destId="{60C4DB11-5920-4328-A113-86EA154C4F2B}" srcOrd="0" destOrd="0" presId="urn:microsoft.com/office/officeart/2005/8/layout/orgChart1"/>
    <dgm:cxn modelId="{73D1806E-5A02-4E88-83D5-32D48BB836D6}" type="presParOf" srcId="{18BE5B4C-7764-47CE-BC6B-B4E8DCB55BDE}" destId="{66FB0AEA-91B5-462D-8C72-47B8362BB896}" srcOrd="1" destOrd="0" presId="urn:microsoft.com/office/officeart/2005/8/layout/orgChart1"/>
    <dgm:cxn modelId="{AEE6DD4C-38E0-4103-871F-398720DD9883}" type="presParOf" srcId="{5312D0F9-B7D2-4B0E-8DFB-BED630ECC548}" destId="{921E713E-5CAD-4B3D-947C-695DB2ED57E1}" srcOrd="1" destOrd="0" presId="urn:microsoft.com/office/officeart/2005/8/layout/orgChart1"/>
    <dgm:cxn modelId="{22E7CEE8-4F27-457B-8B54-0F755E406D02}" type="presParOf" srcId="{5312D0F9-B7D2-4B0E-8DFB-BED630ECC548}" destId="{A682F122-B5C7-4B15-BA43-9C2A7F264557}" srcOrd="2" destOrd="0" presId="urn:microsoft.com/office/officeart/2005/8/layout/orgChart1"/>
    <dgm:cxn modelId="{35F606DB-6A37-41BD-B2C6-B0F1A5AFBDF2}" type="presParOf" srcId="{66BD2CB1-C1AE-411D-9BB9-22BD9410E2F6}" destId="{B4C39E7C-D8CF-4A7A-A102-E4C39AEEC6A2}" srcOrd="4" destOrd="0" presId="urn:microsoft.com/office/officeart/2005/8/layout/orgChart1"/>
    <dgm:cxn modelId="{129FC4AE-BBBB-4D78-8193-A39492DD43C9}" type="presParOf" srcId="{66BD2CB1-C1AE-411D-9BB9-22BD9410E2F6}" destId="{C7D888B4-C446-448F-A7CE-F7A80B644BC8}" srcOrd="5" destOrd="0" presId="urn:microsoft.com/office/officeart/2005/8/layout/orgChart1"/>
    <dgm:cxn modelId="{605CC13F-74BC-498A-801F-54969AE91A5F}" type="presParOf" srcId="{C7D888B4-C446-448F-A7CE-F7A80B644BC8}" destId="{DFB13B38-EDE9-417C-9622-3AA47D061513}" srcOrd="0" destOrd="0" presId="urn:microsoft.com/office/officeart/2005/8/layout/orgChart1"/>
    <dgm:cxn modelId="{E4B09C9D-CF47-48E8-BFFC-1912D2627FA3}" type="presParOf" srcId="{DFB13B38-EDE9-417C-9622-3AA47D061513}" destId="{2EB4A229-6046-4427-9A5B-55E0356DE52B}" srcOrd="0" destOrd="0" presId="urn:microsoft.com/office/officeart/2005/8/layout/orgChart1"/>
    <dgm:cxn modelId="{D9305272-B9FC-4A2E-B574-B5BD9605B4EA}" type="presParOf" srcId="{DFB13B38-EDE9-417C-9622-3AA47D061513}" destId="{9A08F281-81D6-4C95-A4A8-E5A579B74EEF}" srcOrd="1" destOrd="0" presId="urn:microsoft.com/office/officeart/2005/8/layout/orgChart1"/>
    <dgm:cxn modelId="{FE4EB25A-7CF2-4898-800F-E187FB3FFFA2}" type="presParOf" srcId="{C7D888B4-C446-448F-A7CE-F7A80B644BC8}" destId="{3FBD647B-958B-47B8-9AFF-57A3E49C34AC}" srcOrd="1" destOrd="0" presId="urn:microsoft.com/office/officeart/2005/8/layout/orgChart1"/>
    <dgm:cxn modelId="{1E89F495-2DDA-4A34-A441-81B81CF0267C}" type="presParOf" srcId="{C7D888B4-C446-448F-A7CE-F7A80B644BC8}" destId="{FECA3821-C5DD-4B5B-8C07-77BE05C92B43}" srcOrd="2" destOrd="0" presId="urn:microsoft.com/office/officeart/2005/8/layout/orgChart1"/>
    <dgm:cxn modelId="{371CAE97-08F4-4FFD-BF17-7E62CEF18389}" type="presParOf" srcId="{5E3104EB-83DD-4D8A-9D90-60183404D5B5}" destId="{A062E2AF-28F2-4DB6-8845-A2FF98B7C0D1}" srcOrd="2" destOrd="0" presId="urn:microsoft.com/office/officeart/2005/8/layout/orgChart1"/>
    <dgm:cxn modelId="{78874B7E-A2FC-4925-985F-D9C8090B0E08}" type="presParOf" srcId="{DBA7277E-0844-454A-93A3-7C132CAFD9D8}" destId="{024BCFFD-18BD-4DD1-B65D-64B3B02EFD18}" srcOrd="4" destOrd="0" presId="urn:microsoft.com/office/officeart/2005/8/layout/orgChart1"/>
    <dgm:cxn modelId="{DB60F5E6-78AA-406C-89E1-F2BBCE63277A}" type="presParOf" srcId="{DBA7277E-0844-454A-93A3-7C132CAFD9D8}" destId="{0EA17687-2A7E-4998-8B84-5F4525F603DF}" srcOrd="5" destOrd="0" presId="urn:microsoft.com/office/officeart/2005/8/layout/orgChart1"/>
    <dgm:cxn modelId="{9CA4FE95-8676-46E0-A52C-A6D1070385E9}" type="presParOf" srcId="{0EA17687-2A7E-4998-8B84-5F4525F603DF}" destId="{C0394722-D7FD-4F19-86AA-440978E7A0F6}" srcOrd="0" destOrd="0" presId="urn:microsoft.com/office/officeart/2005/8/layout/orgChart1"/>
    <dgm:cxn modelId="{6FB60827-A21B-43B0-AF89-3F6F01C8AC08}" type="presParOf" srcId="{C0394722-D7FD-4F19-86AA-440978E7A0F6}" destId="{70EC411B-2E1C-409F-979C-FC31D17194A6}" srcOrd="0" destOrd="0" presId="urn:microsoft.com/office/officeart/2005/8/layout/orgChart1"/>
    <dgm:cxn modelId="{C5BD08D0-D07A-471F-BFCB-0A831BC0CD79}" type="presParOf" srcId="{C0394722-D7FD-4F19-86AA-440978E7A0F6}" destId="{BB2E60D0-BAA7-406C-B2CC-7996866215DC}" srcOrd="1" destOrd="0" presId="urn:microsoft.com/office/officeart/2005/8/layout/orgChart1"/>
    <dgm:cxn modelId="{DAB16B25-FAB0-4268-9A1E-BD26649BFB05}" type="presParOf" srcId="{0EA17687-2A7E-4998-8B84-5F4525F603DF}" destId="{1B39D1D1-D0DD-44DA-BB04-158962081D7C}" srcOrd="1" destOrd="0" presId="urn:microsoft.com/office/officeart/2005/8/layout/orgChart1"/>
    <dgm:cxn modelId="{93B0D565-680B-4E35-BCF5-96BDE67D0323}" type="presParOf" srcId="{1B39D1D1-D0DD-44DA-BB04-158962081D7C}" destId="{055649AC-FE0B-449C-B1B5-9230F9A03E5D}" srcOrd="0" destOrd="0" presId="urn:microsoft.com/office/officeart/2005/8/layout/orgChart1"/>
    <dgm:cxn modelId="{F1C59940-A9CA-4A57-852A-37DA473A7419}" type="presParOf" srcId="{1B39D1D1-D0DD-44DA-BB04-158962081D7C}" destId="{8E5A0A48-B3E3-4103-82C0-0143FC6A29A1}" srcOrd="1" destOrd="0" presId="urn:microsoft.com/office/officeart/2005/8/layout/orgChart1"/>
    <dgm:cxn modelId="{B4F10C16-CBC2-4981-BFC9-64AD3FB66EA0}" type="presParOf" srcId="{8E5A0A48-B3E3-4103-82C0-0143FC6A29A1}" destId="{E6DFC1D3-F7BB-483B-9EA8-B5D9E2F42DFA}" srcOrd="0" destOrd="0" presId="urn:microsoft.com/office/officeart/2005/8/layout/orgChart1"/>
    <dgm:cxn modelId="{FCC01E95-16EB-4E43-8F01-C3FF40FCE656}" type="presParOf" srcId="{E6DFC1D3-F7BB-483B-9EA8-B5D9E2F42DFA}" destId="{48DE4538-EE26-4389-9046-AC20F916DEEE}" srcOrd="0" destOrd="0" presId="urn:microsoft.com/office/officeart/2005/8/layout/orgChart1"/>
    <dgm:cxn modelId="{4CCA18C5-2889-42B0-B223-885B3A70D737}" type="presParOf" srcId="{E6DFC1D3-F7BB-483B-9EA8-B5D9E2F42DFA}" destId="{F116AB97-9DD8-4BFE-A2A3-2559C6C0AADE}" srcOrd="1" destOrd="0" presId="urn:microsoft.com/office/officeart/2005/8/layout/orgChart1"/>
    <dgm:cxn modelId="{2DFAE3EF-1173-44B9-A3F6-1B7E56A0B86F}" type="presParOf" srcId="{8E5A0A48-B3E3-4103-82C0-0143FC6A29A1}" destId="{8F8FEFB4-F514-4D87-845F-DB262C6C3786}" srcOrd="1" destOrd="0" presId="urn:microsoft.com/office/officeart/2005/8/layout/orgChart1"/>
    <dgm:cxn modelId="{CCBC6CF2-3A6B-4253-987E-729A9674A915}" type="presParOf" srcId="{8E5A0A48-B3E3-4103-82C0-0143FC6A29A1}" destId="{0394C84C-EDD3-4288-8EF0-8C6C8D3AFDD7}" srcOrd="2" destOrd="0" presId="urn:microsoft.com/office/officeart/2005/8/layout/orgChart1"/>
    <dgm:cxn modelId="{D05975CF-403A-4FFC-B6F3-87FE3628EF9F}" type="presParOf" srcId="{1B39D1D1-D0DD-44DA-BB04-158962081D7C}" destId="{49DDD3AF-EF2D-4C7C-A93F-F2037848B0C8}" srcOrd="2" destOrd="0" presId="urn:microsoft.com/office/officeart/2005/8/layout/orgChart1"/>
    <dgm:cxn modelId="{F5B3EC39-68AB-48B0-9A68-C18787C98CEE}" type="presParOf" srcId="{1B39D1D1-D0DD-44DA-BB04-158962081D7C}" destId="{1F61FB54-250B-4333-90F6-3994EA67B534}" srcOrd="3" destOrd="0" presId="urn:microsoft.com/office/officeart/2005/8/layout/orgChart1"/>
    <dgm:cxn modelId="{6AB9D2F7-9E6E-42BA-9C9A-7D4168F9FDA6}" type="presParOf" srcId="{1F61FB54-250B-4333-90F6-3994EA67B534}" destId="{521F0E64-DDC5-42C0-B25A-4BB025B68BC5}" srcOrd="0" destOrd="0" presId="urn:microsoft.com/office/officeart/2005/8/layout/orgChart1"/>
    <dgm:cxn modelId="{2DE03E71-5FD5-46D5-A9DD-42EAC49C2C60}" type="presParOf" srcId="{521F0E64-DDC5-42C0-B25A-4BB025B68BC5}" destId="{01EF6EB5-AD5C-4209-9A16-4E3EB752A290}" srcOrd="0" destOrd="0" presId="urn:microsoft.com/office/officeart/2005/8/layout/orgChart1"/>
    <dgm:cxn modelId="{FDFE2653-D41E-4587-86C1-DF8949F0B0D3}" type="presParOf" srcId="{521F0E64-DDC5-42C0-B25A-4BB025B68BC5}" destId="{48488EB4-07A4-4BBF-9D8C-7BD5956D1B3D}" srcOrd="1" destOrd="0" presId="urn:microsoft.com/office/officeart/2005/8/layout/orgChart1"/>
    <dgm:cxn modelId="{9DF4AC0A-04DF-4CBF-9D1A-2787BA5EE1F3}" type="presParOf" srcId="{1F61FB54-250B-4333-90F6-3994EA67B534}" destId="{395F9CB7-7783-481C-B0AD-C3F1D30256A5}" srcOrd="1" destOrd="0" presId="urn:microsoft.com/office/officeart/2005/8/layout/orgChart1"/>
    <dgm:cxn modelId="{63EE804D-04BE-4EC0-A551-164D6DC0C721}" type="presParOf" srcId="{1F61FB54-250B-4333-90F6-3994EA67B534}" destId="{FB0BCD7E-0CBE-45BE-A126-36C4420F44F0}" srcOrd="2" destOrd="0" presId="urn:microsoft.com/office/officeart/2005/8/layout/orgChart1"/>
    <dgm:cxn modelId="{15B3DCD9-E3BC-413B-9197-20F6A0F68F03}" type="presParOf" srcId="{1B39D1D1-D0DD-44DA-BB04-158962081D7C}" destId="{1FB24797-F937-46D8-AADA-2A59D5711590}" srcOrd="4" destOrd="0" presId="urn:microsoft.com/office/officeart/2005/8/layout/orgChart1"/>
    <dgm:cxn modelId="{228A8658-8DAC-4BDA-AD7C-E93815258E81}" type="presParOf" srcId="{1B39D1D1-D0DD-44DA-BB04-158962081D7C}" destId="{DA10AFCF-730E-45F4-9C02-01F1DB09B519}" srcOrd="5" destOrd="0" presId="urn:microsoft.com/office/officeart/2005/8/layout/orgChart1"/>
    <dgm:cxn modelId="{B31FE11B-9108-40F7-9D34-DD9532CFD74F}" type="presParOf" srcId="{DA10AFCF-730E-45F4-9C02-01F1DB09B519}" destId="{5AF1ACC1-4D17-4873-9759-F3FEB5848FED}" srcOrd="0" destOrd="0" presId="urn:microsoft.com/office/officeart/2005/8/layout/orgChart1"/>
    <dgm:cxn modelId="{A4804830-ECD2-4AD7-B060-057B7B930BA5}" type="presParOf" srcId="{5AF1ACC1-4D17-4873-9759-F3FEB5848FED}" destId="{DEDBFD04-5302-4430-96F1-C8B95CE6E57C}" srcOrd="0" destOrd="0" presId="urn:microsoft.com/office/officeart/2005/8/layout/orgChart1"/>
    <dgm:cxn modelId="{05973D11-2FE9-4C18-9EF8-B90EF4EE8C05}" type="presParOf" srcId="{5AF1ACC1-4D17-4873-9759-F3FEB5848FED}" destId="{B047B27F-47E5-49B4-8A21-4E6D547C9237}" srcOrd="1" destOrd="0" presId="urn:microsoft.com/office/officeart/2005/8/layout/orgChart1"/>
    <dgm:cxn modelId="{8F5EF7BE-A8A4-4A39-9C09-937BC679CDA3}" type="presParOf" srcId="{DA10AFCF-730E-45F4-9C02-01F1DB09B519}" destId="{CBDFD3C2-DB62-4155-AB3A-3A6982B8C3D9}" srcOrd="1" destOrd="0" presId="urn:microsoft.com/office/officeart/2005/8/layout/orgChart1"/>
    <dgm:cxn modelId="{EED702AA-4128-4763-A3D8-836CF2872B66}" type="presParOf" srcId="{DA10AFCF-730E-45F4-9C02-01F1DB09B519}" destId="{B6AC192A-0649-4420-AF41-149BF98BBC58}" srcOrd="2" destOrd="0" presId="urn:microsoft.com/office/officeart/2005/8/layout/orgChart1"/>
    <dgm:cxn modelId="{9C47BC01-97EE-4BB4-A5A2-97E2E276A464}" type="presParOf" srcId="{1B39D1D1-D0DD-44DA-BB04-158962081D7C}" destId="{E0AC064A-CBEC-4B81-BD5A-62A93DEEDAF0}" srcOrd="6" destOrd="0" presId="urn:microsoft.com/office/officeart/2005/8/layout/orgChart1"/>
    <dgm:cxn modelId="{B824BFDE-5DE3-491E-BE2D-26504850E470}" type="presParOf" srcId="{1B39D1D1-D0DD-44DA-BB04-158962081D7C}" destId="{23A94328-FDC9-4F4C-8C0D-455EAAB037A7}" srcOrd="7" destOrd="0" presId="urn:microsoft.com/office/officeart/2005/8/layout/orgChart1"/>
    <dgm:cxn modelId="{84B10D32-96C6-4A64-B216-C1E35E8C7409}" type="presParOf" srcId="{23A94328-FDC9-4F4C-8C0D-455EAAB037A7}" destId="{C5A1427C-392A-4BD2-A2E4-19896DF8A80E}" srcOrd="0" destOrd="0" presId="urn:microsoft.com/office/officeart/2005/8/layout/orgChart1"/>
    <dgm:cxn modelId="{E1F7F0B2-F074-4673-A1F6-9956D4B4D562}" type="presParOf" srcId="{C5A1427C-392A-4BD2-A2E4-19896DF8A80E}" destId="{FD072291-22C2-41FD-8AA9-16406BB4771A}" srcOrd="0" destOrd="0" presId="urn:microsoft.com/office/officeart/2005/8/layout/orgChart1"/>
    <dgm:cxn modelId="{3399750D-2867-40B9-9D56-A1ACD61118F4}" type="presParOf" srcId="{C5A1427C-392A-4BD2-A2E4-19896DF8A80E}" destId="{84FFCE45-A93D-47D3-B661-16266ABE9CB2}" srcOrd="1" destOrd="0" presId="urn:microsoft.com/office/officeart/2005/8/layout/orgChart1"/>
    <dgm:cxn modelId="{16679EDC-7057-4B8D-A526-4BB6BE1DC02C}" type="presParOf" srcId="{23A94328-FDC9-4F4C-8C0D-455EAAB037A7}" destId="{7F047484-5904-4CCF-8279-D12B88B5CFD3}" srcOrd="1" destOrd="0" presId="urn:microsoft.com/office/officeart/2005/8/layout/orgChart1"/>
    <dgm:cxn modelId="{D3E6532A-6D26-462C-80EF-7B06E5C2BE22}" type="presParOf" srcId="{23A94328-FDC9-4F4C-8C0D-455EAAB037A7}" destId="{293D29DF-D664-4E1B-8F0B-5461B7880AE8}" srcOrd="2" destOrd="0" presId="urn:microsoft.com/office/officeart/2005/8/layout/orgChart1"/>
    <dgm:cxn modelId="{F380380C-445E-41F2-BCBC-5F6672A0C175}" type="presParOf" srcId="{1B39D1D1-D0DD-44DA-BB04-158962081D7C}" destId="{8B7A2DE8-1964-4557-8695-DDDFEE2B67B9}" srcOrd="8" destOrd="0" presId="urn:microsoft.com/office/officeart/2005/8/layout/orgChart1"/>
    <dgm:cxn modelId="{31939777-1577-4DC6-8A45-9015953DE868}" type="presParOf" srcId="{1B39D1D1-D0DD-44DA-BB04-158962081D7C}" destId="{D6F76B38-7E83-4BBA-997D-ECDF2A964824}" srcOrd="9" destOrd="0" presId="urn:microsoft.com/office/officeart/2005/8/layout/orgChart1"/>
    <dgm:cxn modelId="{87071781-2976-4BB0-BDC7-91F4DE1ECF3B}" type="presParOf" srcId="{D6F76B38-7E83-4BBA-997D-ECDF2A964824}" destId="{ED636B65-8154-4A59-B021-CBB78DFB51D3}" srcOrd="0" destOrd="0" presId="urn:microsoft.com/office/officeart/2005/8/layout/orgChart1"/>
    <dgm:cxn modelId="{0715AEEB-7893-4279-BA2D-71D8B2456BA9}" type="presParOf" srcId="{ED636B65-8154-4A59-B021-CBB78DFB51D3}" destId="{FBF66213-F90E-4940-8FCF-B89846D19D26}" srcOrd="0" destOrd="0" presId="urn:microsoft.com/office/officeart/2005/8/layout/orgChart1"/>
    <dgm:cxn modelId="{8FB1627F-A238-4DF4-AFEE-DC1746DE4C27}" type="presParOf" srcId="{ED636B65-8154-4A59-B021-CBB78DFB51D3}" destId="{4FD4B93F-4273-4AE4-B33D-A1A7FF1A3F13}" srcOrd="1" destOrd="0" presId="urn:microsoft.com/office/officeart/2005/8/layout/orgChart1"/>
    <dgm:cxn modelId="{10311C8A-8515-49C9-BCA0-77FC12BD9998}" type="presParOf" srcId="{D6F76B38-7E83-4BBA-997D-ECDF2A964824}" destId="{49FB65F8-B477-4342-8E14-AE9FB143E20F}" srcOrd="1" destOrd="0" presId="urn:microsoft.com/office/officeart/2005/8/layout/orgChart1"/>
    <dgm:cxn modelId="{2F360E45-837B-4EC1-8008-753C1F2F48DF}" type="presParOf" srcId="{D6F76B38-7E83-4BBA-997D-ECDF2A964824}" destId="{24C30890-4526-42BF-876F-290227E15A0E}" srcOrd="2" destOrd="0" presId="urn:microsoft.com/office/officeart/2005/8/layout/orgChart1"/>
    <dgm:cxn modelId="{4D72C863-78BD-4C54-A067-C0B31711B0BB}" type="presParOf" srcId="{0EA17687-2A7E-4998-8B84-5F4525F603DF}" destId="{6B8BF4B2-22A5-417D-A32E-A1D431618411}" srcOrd="2" destOrd="0" presId="urn:microsoft.com/office/officeart/2005/8/layout/orgChart1"/>
    <dgm:cxn modelId="{892EA70F-F598-4DBD-9B71-77CCA1DB957D}" type="presParOf" srcId="{A19EDD9C-3EC7-4896-BB82-8DCB50CED2E2}" destId="{2F7E62A0-02AE-4CC8-B435-E0D598045C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122F3E0-CC82-49F5-A8D2-3904EFD70A4A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4287788-78B2-4CC1-A365-831945CD8834}">
      <dgm:prSet phldrT="[Текст]" custT="1"/>
      <dgm:spPr/>
      <dgm:t>
        <a:bodyPr/>
        <a:lstStyle/>
        <a:p>
          <a:r>
            <a: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робота</a:t>
          </a:r>
        </a:p>
      </dgm:t>
    </dgm:pt>
    <dgm:pt modelId="{A2D93E4D-BEF8-443C-97B2-128AD5447346}" type="parTrans" cxnId="{7414ABFB-44E1-46A7-9E4F-C85B0225EDF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A1543D-0A3A-42CD-9BE0-4776BEAB40F2}" type="sibTrans" cxnId="{7414ABFB-44E1-46A7-9E4F-C85B0225EDF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47BA8B-33D6-4091-8ACC-FFDFADB40ECF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</a:p>
      </dgm:t>
    </dgm:pt>
    <dgm:pt modelId="{E0455E60-0BA5-4249-8361-75BDD88D840B}" type="parTrans" cxnId="{1A70A2D8-7FCF-4FCB-B961-77D2C299D101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960BA8-B622-47CE-A70C-5C167FF3A984}" type="sibTrans" cxnId="{1A70A2D8-7FCF-4FCB-B961-77D2C299D101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5E8FC8-EA98-4F8C-A880-885CAEB966E7}">
      <dgm:prSet phldrT="[Текст]" custT="1"/>
      <dgm:spPr/>
      <dgm:t>
        <a:bodyPr/>
        <a:lstStyle/>
        <a:p>
          <a:r>
            <a:rPr lang="ru-RU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методичні</a:t>
          </a:r>
          <a:r>
            <a: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об</a:t>
          </a:r>
          <a:r>
            <a: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'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єднання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2B0E90-5D1F-44B0-BD06-7AB784A1F1C6}" type="parTrans" cxnId="{79A4216A-4F75-414E-B080-71513F70CB1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8CA013-7676-4D31-9893-462229A1106F}" type="sibTrans" cxnId="{79A4216A-4F75-414E-B080-71513F70CB1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FD8624-29CB-4659-9A9E-5B2A30094C97}">
      <dgm:prSet phldrT="[Текст]" custT="1"/>
      <dgm:spPr/>
      <dgm:t>
        <a:bodyPr/>
        <a:lstStyle/>
        <a:p>
          <a:r>
            <a:rPr lang="ru-RU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настав-ництво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438F2E-818A-4DAC-84DB-BE0339681CF4}" type="parTrans" cxnId="{DC6DFD02-8D63-4C43-AB96-0EE3BCBD5F5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F32FFA-2E5B-46E0-B0DF-2ABFD76CFDA4}" type="sibTrans" cxnId="{DC6DFD02-8D63-4C43-AB96-0EE3BCBD5F5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2A930B-2769-46C3-AF7D-1A0658594AD4}">
      <dgm:prSet custT="1"/>
      <dgm:spPr/>
      <dgm:t>
        <a:bodyPr/>
        <a:lstStyle/>
        <a:p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групи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567DFE-0DA7-4D34-926B-261B9356760C}" type="parTrans" cxnId="{9B5F03D1-B428-4702-B91D-B07855934F5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FCC4D0-9E64-46F8-9FDB-65E9BA4A42A8}" type="sibTrans" cxnId="{9B5F03D1-B428-4702-B91D-B07855934F5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BC366E-0687-4640-B309-99F42F5FAAAB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початкових класів та вихователів ГПД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5C3854-E001-44EA-B7DB-01D891F8A99D}" type="parTrans" cxnId="{7291E2BA-F9A0-4360-B6B3-B3E2A22306E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B77527-66F5-4D17-9BC0-53CECC581817}" type="sibTrans" cxnId="{7291E2BA-F9A0-4360-B6B3-B3E2A22306E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09B4E0-DAC4-4F4F-B966-71ED84604E41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філології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92A4B3-B56D-4B60-A888-69ECD5130F7C}" type="parTrans" cxnId="{9C4B8379-E696-4EB5-AC32-B1653210705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FE6C9C-82FC-4DE8-8640-FDC5043D4389}" type="sibTrans" cxnId="{9C4B8379-E696-4EB5-AC32-B1653210705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816930-62DD-4924-8393-84E495E725C6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іноземної філології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3E8B5F-BD17-4121-9459-3E55B21BAE84}" type="parTrans" cxnId="{ED182A87-669F-4D6F-AD80-62D21A910F5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4C6E19-0F5A-4284-A456-1AC3FB6AD477}" type="sibTrans" cxnId="{ED182A87-669F-4D6F-AD80-62D21A910F5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9BD3C7-510A-4EC9-AA99-CD2CF49804E3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математики, фізики, інформатики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B6E35E-0ED7-469C-B573-98C9A59AFCFB}" type="parTrans" cxnId="{FBBB07F4-C0E3-4E71-9766-5F79DF321CC2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701575-737B-4619-BEAB-3F722FE4D268}" type="sibTrans" cxnId="{FBBB07F4-C0E3-4E71-9766-5F79DF321CC2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011D3B-4DC0-4D98-96B9-E3CCEEC31EF0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географії, хімії, біології, історії, правознавства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B3EC07-9D37-4C33-91AF-2B6694584B21}" type="parTrans" cxnId="{C82A275C-228D-466C-9C70-12C7610F9B0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A0D640-D92C-4B57-B3DA-9C2AAC00C9AD}" type="sibTrans" cxnId="{C82A275C-228D-466C-9C70-12C7610F9B0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B8F528-F578-482E-8DE4-A2C1438D2F06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фізичної культури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DDB2C5-8827-45EA-9B10-EE68B55A3CDA}" type="parTrans" cxnId="{3B08EF34-EFBB-4201-9743-C086BFD7FAB8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036E31-3C95-4F85-B617-60D49F849FE0}" type="sibTrans" cxnId="{3B08EF34-EFBB-4201-9743-C086BFD7FAB8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D463B5-D4BA-4424-ABB5-8B43F84D6B05}">
      <dgm:prSet custT="1"/>
      <dgm:spPr/>
      <dgm:t>
        <a:bodyPr vert="vert270"/>
        <a:lstStyle/>
        <a:p>
          <a:r>
            <a:rPr lang="uk-UA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трудового і естетичного навчання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73AA12-2FF7-4C97-A36D-18FFFC6A7383}" type="parTrans" cxnId="{763E4857-84B5-4FDB-ABE6-38E9D40502A5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0692D3-078B-420B-899C-B809F7B1C8CA}" type="sibTrans" cxnId="{763E4857-84B5-4FDB-ABE6-38E9D40502A5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CABE23-66F4-4529-86C6-4A04A0E11CE0}">
      <dgm:prSet custT="1"/>
      <dgm:spPr/>
      <dgm:t>
        <a:bodyPr vert="vert270"/>
        <a:lstStyle/>
        <a:p>
          <a:r>
            <a: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 </a:t>
          </a:r>
          <a:r>
            <a:rPr lang="ru-RU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класних</a:t>
          </a:r>
          <a:r>
            <a: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керівників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BA0589-29AD-4346-BAFF-AC0CCF7A4D43}" type="parTrans" cxnId="{73613BF5-1C22-47AA-A140-09DC2F69EBBE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C262C059-6386-4009-8385-F484E481BDFE}" type="sibTrans" cxnId="{73613BF5-1C22-47AA-A140-09DC2F69EBBE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3F62D226-A29D-444A-8F43-BD3242952E1D}" type="pres">
      <dgm:prSet presAssocID="{5122F3E0-CC82-49F5-A8D2-3904EFD70A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1D1D4D-4DD1-4D16-B211-2D291ECE92E4}" type="pres">
      <dgm:prSet presAssocID="{74287788-78B2-4CC1-A365-831945CD8834}" presName="hierRoot1" presStyleCnt="0">
        <dgm:presLayoutVars>
          <dgm:hierBranch val="init"/>
        </dgm:presLayoutVars>
      </dgm:prSet>
      <dgm:spPr/>
    </dgm:pt>
    <dgm:pt modelId="{6170F021-A0F9-48A8-A7E9-06F1000F46A9}" type="pres">
      <dgm:prSet presAssocID="{74287788-78B2-4CC1-A365-831945CD8834}" presName="rootComposite1" presStyleCnt="0"/>
      <dgm:spPr/>
    </dgm:pt>
    <dgm:pt modelId="{47D31555-67A3-4931-B666-9D6D9BFC7843}" type="pres">
      <dgm:prSet presAssocID="{74287788-78B2-4CC1-A365-831945CD8834}" presName="rootText1" presStyleLbl="node0" presStyleIdx="0" presStyleCnt="1" custScaleX="295990" custScaleY="125541" custLinFactNeighborX="-4637" custLinFactNeighborY="-20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C4D154-11DE-45C9-AFB9-64C3AE3E77C8}" type="pres">
      <dgm:prSet presAssocID="{74287788-78B2-4CC1-A365-831945CD883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A5A4D1B-6010-4F3D-B81F-0D0CC71B1A09}" type="pres">
      <dgm:prSet presAssocID="{74287788-78B2-4CC1-A365-831945CD8834}" presName="hierChild2" presStyleCnt="0"/>
      <dgm:spPr/>
    </dgm:pt>
    <dgm:pt modelId="{DFA3BEF9-D5D1-4AE3-895E-0D970640C11E}" type="pres">
      <dgm:prSet presAssocID="{E0455E60-0BA5-4249-8361-75BDD88D840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999B2401-857B-4471-B0D4-59E145D29A52}" type="pres">
      <dgm:prSet presAssocID="{CF47BA8B-33D6-4091-8ACC-FFDFADB40ECF}" presName="hierRoot2" presStyleCnt="0">
        <dgm:presLayoutVars>
          <dgm:hierBranch val="init"/>
        </dgm:presLayoutVars>
      </dgm:prSet>
      <dgm:spPr/>
    </dgm:pt>
    <dgm:pt modelId="{82154CEE-D8B6-47D6-B1EB-A74B88EDAF64}" type="pres">
      <dgm:prSet presAssocID="{CF47BA8B-33D6-4091-8ACC-FFDFADB40ECF}" presName="rootComposite" presStyleCnt="0"/>
      <dgm:spPr/>
    </dgm:pt>
    <dgm:pt modelId="{289C07D8-AADD-43F1-9CB7-C67DE8A5EEE9}" type="pres">
      <dgm:prSet presAssocID="{CF47BA8B-33D6-4091-8ACC-FFDFADB40ECF}" presName="rootText" presStyleLbl="node2" presStyleIdx="0" presStyleCnt="4" custScaleX="133299" custScaleY="138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65A92F-E11A-4F15-911F-A5F26732F049}" type="pres">
      <dgm:prSet presAssocID="{CF47BA8B-33D6-4091-8ACC-FFDFADB40ECF}" presName="rootConnector" presStyleLbl="node2" presStyleIdx="0" presStyleCnt="4"/>
      <dgm:spPr/>
      <dgm:t>
        <a:bodyPr/>
        <a:lstStyle/>
        <a:p>
          <a:endParaRPr lang="ru-RU"/>
        </a:p>
      </dgm:t>
    </dgm:pt>
    <dgm:pt modelId="{D51018E9-9AF6-4F40-AD75-8A20EB8455DF}" type="pres">
      <dgm:prSet presAssocID="{CF47BA8B-33D6-4091-8ACC-FFDFADB40ECF}" presName="hierChild4" presStyleCnt="0"/>
      <dgm:spPr/>
    </dgm:pt>
    <dgm:pt modelId="{E3CA0776-49F6-400D-A49B-EEF7C6B96F60}" type="pres">
      <dgm:prSet presAssocID="{CF47BA8B-33D6-4091-8ACC-FFDFADB40ECF}" presName="hierChild5" presStyleCnt="0"/>
      <dgm:spPr/>
    </dgm:pt>
    <dgm:pt modelId="{C7B4D03B-D2A5-4D51-ACD7-F76EA51311F9}" type="pres">
      <dgm:prSet presAssocID="{A82B0E90-5D1F-44B0-BD06-7AB784A1F1C6}" presName="Name37" presStyleLbl="parChTrans1D2" presStyleIdx="1" presStyleCnt="4"/>
      <dgm:spPr/>
      <dgm:t>
        <a:bodyPr/>
        <a:lstStyle/>
        <a:p>
          <a:endParaRPr lang="ru-RU"/>
        </a:p>
      </dgm:t>
    </dgm:pt>
    <dgm:pt modelId="{813E7FAD-B4D8-4488-AB94-81B14212B8D2}" type="pres">
      <dgm:prSet presAssocID="{0D5E8FC8-EA98-4F8C-A880-885CAEB966E7}" presName="hierRoot2" presStyleCnt="0">
        <dgm:presLayoutVars>
          <dgm:hierBranch/>
        </dgm:presLayoutVars>
      </dgm:prSet>
      <dgm:spPr/>
    </dgm:pt>
    <dgm:pt modelId="{8EA5B51B-D888-4B99-83DF-EC8E0B1366EF}" type="pres">
      <dgm:prSet presAssocID="{0D5E8FC8-EA98-4F8C-A880-885CAEB966E7}" presName="rootComposite" presStyleCnt="0"/>
      <dgm:spPr/>
    </dgm:pt>
    <dgm:pt modelId="{9F9719D8-C128-4A9C-BE57-D4AC0F672AF0}" type="pres">
      <dgm:prSet presAssocID="{0D5E8FC8-EA98-4F8C-A880-885CAEB966E7}" presName="rootText" presStyleLbl="node2" presStyleIdx="1" presStyleCnt="4" custScaleX="133299" custScaleY="138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366EB2-4799-48AA-97A7-E0AFECB05D3B}" type="pres">
      <dgm:prSet presAssocID="{0D5E8FC8-EA98-4F8C-A880-885CAEB966E7}" presName="rootConnector" presStyleLbl="node2" presStyleIdx="1" presStyleCnt="4"/>
      <dgm:spPr/>
      <dgm:t>
        <a:bodyPr/>
        <a:lstStyle/>
        <a:p>
          <a:endParaRPr lang="ru-RU"/>
        </a:p>
      </dgm:t>
    </dgm:pt>
    <dgm:pt modelId="{0B83F680-47A4-43E9-A49D-79D0C201C271}" type="pres">
      <dgm:prSet presAssocID="{0D5E8FC8-EA98-4F8C-A880-885CAEB966E7}" presName="hierChild4" presStyleCnt="0"/>
      <dgm:spPr/>
    </dgm:pt>
    <dgm:pt modelId="{C542BA60-5B8F-4C11-9031-8055FD57A982}" type="pres">
      <dgm:prSet presAssocID="{1F5C3854-E001-44EA-B7DB-01D891F8A99D}" presName="Name35" presStyleLbl="parChTrans1D3" presStyleIdx="0" presStyleCnt="8"/>
      <dgm:spPr/>
      <dgm:t>
        <a:bodyPr/>
        <a:lstStyle/>
        <a:p>
          <a:endParaRPr lang="ru-RU"/>
        </a:p>
      </dgm:t>
    </dgm:pt>
    <dgm:pt modelId="{7749C964-4F16-4274-A1E8-039A57FEF268}" type="pres">
      <dgm:prSet presAssocID="{A9BC366E-0687-4640-B309-99F42F5FAAAB}" presName="hierRoot2" presStyleCnt="0">
        <dgm:presLayoutVars>
          <dgm:hierBranch val="init"/>
        </dgm:presLayoutVars>
      </dgm:prSet>
      <dgm:spPr/>
    </dgm:pt>
    <dgm:pt modelId="{7ECAFFFE-925B-4230-9600-04084E6B82D0}" type="pres">
      <dgm:prSet presAssocID="{A9BC366E-0687-4640-B309-99F42F5FAAAB}" presName="rootComposite" presStyleCnt="0"/>
      <dgm:spPr/>
    </dgm:pt>
    <dgm:pt modelId="{9FA952C1-1ADE-4CEB-8C87-92260A517593}" type="pres">
      <dgm:prSet presAssocID="{A9BC366E-0687-4640-B309-99F42F5FAAAB}" presName="rootText" presStyleLbl="node3" presStyleIdx="0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FACFCC-8774-4366-9644-39DFC90D43AF}" type="pres">
      <dgm:prSet presAssocID="{A9BC366E-0687-4640-B309-99F42F5FAAAB}" presName="rootConnector" presStyleLbl="node3" presStyleIdx="0" presStyleCnt="8"/>
      <dgm:spPr/>
      <dgm:t>
        <a:bodyPr/>
        <a:lstStyle/>
        <a:p>
          <a:endParaRPr lang="ru-RU"/>
        </a:p>
      </dgm:t>
    </dgm:pt>
    <dgm:pt modelId="{F921C074-BFF7-4272-A428-BA1DFF641C51}" type="pres">
      <dgm:prSet presAssocID="{A9BC366E-0687-4640-B309-99F42F5FAAAB}" presName="hierChild4" presStyleCnt="0"/>
      <dgm:spPr/>
    </dgm:pt>
    <dgm:pt modelId="{3E15D431-0A5D-42C3-A782-3840C22154F6}" type="pres">
      <dgm:prSet presAssocID="{A9BC366E-0687-4640-B309-99F42F5FAAAB}" presName="hierChild5" presStyleCnt="0"/>
      <dgm:spPr/>
    </dgm:pt>
    <dgm:pt modelId="{46EE4094-A38C-4A71-8D95-BEBEDC87B42D}" type="pres">
      <dgm:prSet presAssocID="{6E92A4B3-B56D-4B60-A888-69ECD5130F7C}" presName="Name35" presStyleLbl="parChTrans1D3" presStyleIdx="1" presStyleCnt="8"/>
      <dgm:spPr/>
      <dgm:t>
        <a:bodyPr/>
        <a:lstStyle/>
        <a:p>
          <a:endParaRPr lang="ru-RU"/>
        </a:p>
      </dgm:t>
    </dgm:pt>
    <dgm:pt modelId="{AB975EC2-6DB4-47B9-9BC7-71AEB86A4C58}" type="pres">
      <dgm:prSet presAssocID="{F909B4E0-DAC4-4F4F-B966-71ED84604E41}" presName="hierRoot2" presStyleCnt="0">
        <dgm:presLayoutVars>
          <dgm:hierBranch val="init"/>
        </dgm:presLayoutVars>
      </dgm:prSet>
      <dgm:spPr/>
    </dgm:pt>
    <dgm:pt modelId="{D709061F-5E80-4943-AF7D-79F44BD83395}" type="pres">
      <dgm:prSet presAssocID="{F909B4E0-DAC4-4F4F-B966-71ED84604E41}" presName="rootComposite" presStyleCnt="0"/>
      <dgm:spPr/>
    </dgm:pt>
    <dgm:pt modelId="{491FD9A2-248D-4D9A-B5D1-95D12490D7BF}" type="pres">
      <dgm:prSet presAssocID="{F909B4E0-DAC4-4F4F-B966-71ED84604E41}" presName="rootText" presStyleLbl="node3" presStyleIdx="1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666CBC-F24A-4932-8BBB-965B28532020}" type="pres">
      <dgm:prSet presAssocID="{F909B4E0-DAC4-4F4F-B966-71ED84604E41}" presName="rootConnector" presStyleLbl="node3" presStyleIdx="1" presStyleCnt="8"/>
      <dgm:spPr/>
      <dgm:t>
        <a:bodyPr/>
        <a:lstStyle/>
        <a:p>
          <a:endParaRPr lang="ru-RU"/>
        </a:p>
      </dgm:t>
    </dgm:pt>
    <dgm:pt modelId="{9B7E085D-661E-4FDC-8DEA-F15987BC1B6E}" type="pres">
      <dgm:prSet presAssocID="{F909B4E0-DAC4-4F4F-B966-71ED84604E41}" presName="hierChild4" presStyleCnt="0"/>
      <dgm:spPr/>
    </dgm:pt>
    <dgm:pt modelId="{6F82F6C7-EB27-4EF6-B147-D9EC8C7CEC42}" type="pres">
      <dgm:prSet presAssocID="{F909B4E0-DAC4-4F4F-B966-71ED84604E41}" presName="hierChild5" presStyleCnt="0"/>
      <dgm:spPr/>
    </dgm:pt>
    <dgm:pt modelId="{D8332787-5029-4CCC-A350-F1E6079DD1F1}" type="pres">
      <dgm:prSet presAssocID="{CB3E8B5F-BD17-4121-9459-3E55B21BAE84}" presName="Name35" presStyleLbl="parChTrans1D3" presStyleIdx="2" presStyleCnt="8"/>
      <dgm:spPr/>
      <dgm:t>
        <a:bodyPr/>
        <a:lstStyle/>
        <a:p>
          <a:endParaRPr lang="ru-RU"/>
        </a:p>
      </dgm:t>
    </dgm:pt>
    <dgm:pt modelId="{15E659C6-5D99-45EE-95E4-3A7FF4FEA463}" type="pres">
      <dgm:prSet presAssocID="{B1816930-62DD-4924-8393-84E495E725C6}" presName="hierRoot2" presStyleCnt="0">
        <dgm:presLayoutVars>
          <dgm:hierBranch val="init"/>
        </dgm:presLayoutVars>
      </dgm:prSet>
      <dgm:spPr/>
    </dgm:pt>
    <dgm:pt modelId="{7CE46729-7DF3-4381-9D87-1D9078A24A4E}" type="pres">
      <dgm:prSet presAssocID="{B1816930-62DD-4924-8393-84E495E725C6}" presName="rootComposite" presStyleCnt="0"/>
      <dgm:spPr/>
    </dgm:pt>
    <dgm:pt modelId="{D904D556-ACD4-4A8E-99FF-89CEF5A8658C}" type="pres">
      <dgm:prSet presAssocID="{B1816930-62DD-4924-8393-84E495E725C6}" presName="rootText" presStyleLbl="node3" presStyleIdx="2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701F6C-C277-4202-BB90-9BA40CF75BE6}" type="pres">
      <dgm:prSet presAssocID="{B1816930-62DD-4924-8393-84E495E725C6}" presName="rootConnector" presStyleLbl="node3" presStyleIdx="2" presStyleCnt="8"/>
      <dgm:spPr/>
      <dgm:t>
        <a:bodyPr/>
        <a:lstStyle/>
        <a:p>
          <a:endParaRPr lang="ru-RU"/>
        </a:p>
      </dgm:t>
    </dgm:pt>
    <dgm:pt modelId="{2F4180F1-4A0B-41CC-83E1-3261D4BBF9EA}" type="pres">
      <dgm:prSet presAssocID="{B1816930-62DD-4924-8393-84E495E725C6}" presName="hierChild4" presStyleCnt="0"/>
      <dgm:spPr/>
    </dgm:pt>
    <dgm:pt modelId="{7D9A8DCD-A3F3-45B5-AB7C-8F28D4E1EFA3}" type="pres">
      <dgm:prSet presAssocID="{B1816930-62DD-4924-8393-84E495E725C6}" presName="hierChild5" presStyleCnt="0"/>
      <dgm:spPr/>
    </dgm:pt>
    <dgm:pt modelId="{5C7F0611-E59A-49C8-A64F-DE7B4AF72159}" type="pres">
      <dgm:prSet presAssocID="{01B6E35E-0ED7-469C-B573-98C9A59AFCFB}" presName="Name35" presStyleLbl="parChTrans1D3" presStyleIdx="3" presStyleCnt="8"/>
      <dgm:spPr/>
      <dgm:t>
        <a:bodyPr/>
        <a:lstStyle/>
        <a:p>
          <a:endParaRPr lang="ru-RU"/>
        </a:p>
      </dgm:t>
    </dgm:pt>
    <dgm:pt modelId="{0892A9FF-5273-4760-A872-55D26E721F8E}" type="pres">
      <dgm:prSet presAssocID="{AC9BD3C7-510A-4EC9-AA99-CD2CF49804E3}" presName="hierRoot2" presStyleCnt="0">
        <dgm:presLayoutVars>
          <dgm:hierBranch val="init"/>
        </dgm:presLayoutVars>
      </dgm:prSet>
      <dgm:spPr/>
    </dgm:pt>
    <dgm:pt modelId="{19BA4A4B-90B9-4484-A7E8-3BCE5C0DA7EA}" type="pres">
      <dgm:prSet presAssocID="{AC9BD3C7-510A-4EC9-AA99-CD2CF49804E3}" presName="rootComposite" presStyleCnt="0"/>
      <dgm:spPr/>
    </dgm:pt>
    <dgm:pt modelId="{922B5EBB-A990-4A89-A1EE-62CC068FF65C}" type="pres">
      <dgm:prSet presAssocID="{AC9BD3C7-510A-4EC9-AA99-CD2CF49804E3}" presName="rootText" presStyleLbl="node3" presStyleIdx="3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280C2A-133B-4DD8-9CE4-2EF326FD3283}" type="pres">
      <dgm:prSet presAssocID="{AC9BD3C7-510A-4EC9-AA99-CD2CF49804E3}" presName="rootConnector" presStyleLbl="node3" presStyleIdx="3" presStyleCnt="8"/>
      <dgm:spPr/>
      <dgm:t>
        <a:bodyPr/>
        <a:lstStyle/>
        <a:p>
          <a:endParaRPr lang="ru-RU"/>
        </a:p>
      </dgm:t>
    </dgm:pt>
    <dgm:pt modelId="{61F82E53-BD7F-417C-9292-5926D15B2AFA}" type="pres">
      <dgm:prSet presAssocID="{AC9BD3C7-510A-4EC9-AA99-CD2CF49804E3}" presName="hierChild4" presStyleCnt="0"/>
      <dgm:spPr/>
    </dgm:pt>
    <dgm:pt modelId="{132AB4E6-31DF-4E0B-9CF8-6A27EFCA9EE4}" type="pres">
      <dgm:prSet presAssocID="{AC9BD3C7-510A-4EC9-AA99-CD2CF49804E3}" presName="hierChild5" presStyleCnt="0"/>
      <dgm:spPr/>
    </dgm:pt>
    <dgm:pt modelId="{9A35AE4D-2467-4EC8-904E-53F731DAE5D5}" type="pres">
      <dgm:prSet presAssocID="{ACB3EC07-9D37-4C33-91AF-2B6694584B21}" presName="Name35" presStyleLbl="parChTrans1D3" presStyleIdx="4" presStyleCnt="8"/>
      <dgm:spPr/>
      <dgm:t>
        <a:bodyPr/>
        <a:lstStyle/>
        <a:p>
          <a:endParaRPr lang="ru-RU"/>
        </a:p>
      </dgm:t>
    </dgm:pt>
    <dgm:pt modelId="{F37F2302-F071-40F8-9D89-9605ED57A748}" type="pres">
      <dgm:prSet presAssocID="{71011D3B-4DC0-4D98-96B9-E3CCEEC31EF0}" presName="hierRoot2" presStyleCnt="0">
        <dgm:presLayoutVars>
          <dgm:hierBranch val="init"/>
        </dgm:presLayoutVars>
      </dgm:prSet>
      <dgm:spPr/>
    </dgm:pt>
    <dgm:pt modelId="{D7CDCDFD-B2F5-469C-B22F-4DD6622F1C56}" type="pres">
      <dgm:prSet presAssocID="{71011D3B-4DC0-4D98-96B9-E3CCEEC31EF0}" presName="rootComposite" presStyleCnt="0"/>
      <dgm:spPr/>
    </dgm:pt>
    <dgm:pt modelId="{F2102A89-8894-478B-BCA7-278539981424}" type="pres">
      <dgm:prSet presAssocID="{71011D3B-4DC0-4D98-96B9-E3CCEEC31EF0}" presName="rootText" presStyleLbl="node3" presStyleIdx="4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8453FA-9D05-418B-B241-E3C259450C25}" type="pres">
      <dgm:prSet presAssocID="{71011D3B-4DC0-4D98-96B9-E3CCEEC31EF0}" presName="rootConnector" presStyleLbl="node3" presStyleIdx="4" presStyleCnt="8"/>
      <dgm:spPr/>
      <dgm:t>
        <a:bodyPr/>
        <a:lstStyle/>
        <a:p>
          <a:endParaRPr lang="ru-RU"/>
        </a:p>
      </dgm:t>
    </dgm:pt>
    <dgm:pt modelId="{E1F14405-B384-49C5-8B41-D76FA73FC738}" type="pres">
      <dgm:prSet presAssocID="{71011D3B-4DC0-4D98-96B9-E3CCEEC31EF0}" presName="hierChild4" presStyleCnt="0"/>
      <dgm:spPr/>
    </dgm:pt>
    <dgm:pt modelId="{9E2BC0AC-9034-474F-91A1-5459DF5363A8}" type="pres">
      <dgm:prSet presAssocID="{71011D3B-4DC0-4D98-96B9-E3CCEEC31EF0}" presName="hierChild5" presStyleCnt="0"/>
      <dgm:spPr/>
    </dgm:pt>
    <dgm:pt modelId="{33573C7E-4D54-42A0-9A72-FA87BF86E127}" type="pres">
      <dgm:prSet presAssocID="{0EDDB2C5-8827-45EA-9B10-EE68B55A3CDA}" presName="Name35" presStyleLbl="parChTrans1D3" presStyleIdx="5" presStyleCnt="8"/>
      <dgm:spPr/>
      <dgm:t>
        <a:bodyPr/>
        <a:lstStyle/>
        <a:p>
          <a:endParaRPr lang="ru-RU"/>
        </a:p>
      </dgm:t>
    </dgm:pt>
    <dgm:pt modelId="{AE931139-DB40-4448-9CAF-DE12CFB3AF43}" type="pres">
      <dgm:prSet presAssocID="{E4B8F528-F578-482E-8DE4-A2C1438D2F06}" presName="hierRoot2" presStyleCnt="0">
        <dgm:presLayoutVars>
          <dgm:hierBranch val="init"/>
        </dgm:presLayoutVars>
      </dgm:prSet>
      <dgm:spPr/>
    </dgm:pt>
    <dgm:pt modelId="{C3B66DA3-3828-49AE-BDCC-46B56D0255AC}" type="pres">
      <dgm:prSet presAssocID="{E4B8F528-F578-482E-8DE4-A2C1438D2F06}" presName="rootComposite" presStyleCnt="0"/>
      <dgm:spPr/>
    </dgm:pt>
    <dgm:pt modelId="{324DE8A4-D3A9-46CE-93C9-D07969AA855E}" type="pres">
      <dgm:prSet presAssocID="{E4B8F528-F578-482E-8DE4-A2C1438D2F06}" presName="rootText" presStyleLbl="node3" presStyleIdx="5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2EE268-B172-4341-9540-B1FE18C7612A}" type="pres">
      <dgm:prSet presAssocID="{E4B8F528-F578-482E-8DE4-A2C1438D2F06}" presName="rootConnector" presStyleLbl="node3" presStyleIdx="5" presStyleCnt="8"/>
      <dgm:spPr/>
      <dgm:t>
        <a:bodyPr/>
        <a:lstStyle/>
        <a:p>
          <a:endParaRPr lang="ru-RU"/>
        </a:p>
      </dgm:t>
    </dgm:pt>
    <dgm:pt modelId="{2A2EE06C-EDD8-4CA1-ABB3-5FC195810746}" type="pres">
      <dgm:prSet presAssocID="{E4B8F528-F578-482E-8DE4-A2C1438D2F06}" presName="hierChild4" presStyleCnt="0"/>
      <dgm:spPr/>
    </dgm:pt>
    <dgm:pt modelId="{082458F7-F68B-45D7-8AD2-FDF11C13B92E}" type="pres">
      <dgm:prSet presAssocID="{E4B8F528-F578-482E-8DE4-A2C1438D2F06}" presName="hierChild5" presStyleCnt="0"/>
      <dgm:spPr/>
    </dgm:pt>
    <dgm:pt modelId="{C8221A9B-F49F-41D0-A52C-22A1F599563D}" type="pres">
      <dgm:prSet presAssocID="{7A73AA12-2FF7-4C97-A36D-18FFFC6A7383}" presName="Name35" presStyleLbl="parChTrans1D3" presStyleIdx="6" presStyleCnt="8"/>
      <dgm:spPr/>
      <dgm:t>
        <a:bodyPr/>
        <a:lstStyle/>
        <a:p>
          <a:endParaRPr lang="ru-RU"/>
        </a:p>
      </dgm:t>
    </dgm:pt>
    <dgm:pt modelId="{5B490287-8DE2-4214-A710-32F5463E8AEA}" type="pres">
      <dgm:prSet presAssocID="{F2D463B5-D4BA-4424-ABB5-8B43F84D6B05}" presName="hierRoot2" presStyleCnt="0">
        <dgm:presLayoutVars>
          <dgm:hierBranch val="init"/>
        </dgm:presLayoutVars>
      </dgm:prSet>
      <dgm:spPr/>
    </dgm:pt>
    <dgm:pt modelId="{E88569FE-0F10-44E8-8701-8D489D771CEB}" type="pres">
      <dgm:prSet presAssocID="{F2D463B5-D4BA-4424-ABB5-8B43F84D6B05}" presName="rootComposite" presStyleCnt="0"/>
      <dgm:spPr/>
    </dgm:pt>
    <dgm:pt modelId="{CC2662DE-158D-4A96-AB88-0F4D9922407D}" type="pres">
      <dgm:prSet presAssocID="{F2D463B5-D4BA-4424-ABB5-8B43F84D6B05}" presName="rootText" presStyleLbl="node3" presStyleIdx="6" presStyleCnt="8" custScaleX="81119" custScaleY="5777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585DE6-1282-473E-932F-95E78BAF7892}" type="pres">
      <dgm:prSet presAssocID="{F2D463B5-D4BA-4424-ABB5-8B43F84D6B05}" presName="rootConnector" presStyleLbl="node3" presStyleIdx="6" presStyleCnt="8"/>
      <dgm:spPr/>
      <dgm:t>
        <a:bodyPr/>
        <a:lstStyle/>
        <a:p>
          <a:endParaRPr lang="ru-RU"/>
        </a:p>
      </dgm:t>
    </dgm:pt>
    <dgm:pt modelId="{141B217B-84C6-470D-B078-5B3EB6459E86}" type="pres">
      <dgm:prSet presAssocID="{F2D463B5-D4BA-4424-ABB5-8B43F84D6B05}" presName="hierChild4" presStyleCnt="0"/>
      <dgm:spPr/>
    </dgm:pt>
    <dgm:pt modelId="{357C9CAC-C057-4F21-BF37-5A5AC322C247}" type="pres">
      <dgm:prSet presAssocID="{F2D463B5-D4BA-4424-ABB5-8B43F84D6B05}" presName="hierChild5" presStyleCnt="0"/>
      <dgm:spPr/>
    </dgm:pt>
    <dgm:pt modelId="{C55D014B-0481-4D46-9804-7E453ECBD85F}" type="pres">
      <dgm:prSet presAssocID="{09BA0589-29AD-4346-BAFF-AC0CCF7A4D43}" presName="Name35" presStyleLbl="parChTrans1D3" presStyleIdx="7" presStyleCnt="8"/>
      <dgm:spPr/>
      <dgm:t>
        <a:bodyPr/>
        <a:lstStyle/>
        <a:p>
          <a:endParaRPr lang="ru-RU"/>
        </a:p>
      </dgm:t>
    </dgm:pt>
    <dgm:pt modelId="{C70C947B-C82E-4654-981F-704DA54D8DE0}" type="pres">
      <dgm:prSet presAssocID="{20CABE23-66F4-4529-86C6-4A04A0E11CE0}" presName="hierRoot2" presStyleCnt="0">
        <dgm:presLayoutVars>
          <dgm:hierBranch val="init"/>
        </dgm:presLayoutVars>
      </dgm:prSet>
      <dgm:spPr/>
    </dgm:pt>
    <dgm:pt modelId="{CA3A0718-2F6D-48C8-9A87-84547949BDE4}" type="pres">
      <dgm:prSet presAssocID="{20CABE23-66F4-4529-86C6-4A04A0E11CE0}" presName="rootComposite" presStyleCnt="0"/>
      <dgm:spPr/>
    </dgm:pt>
    <dgm:pt modelId="{68D4B62C-3B1E-4128-9617-8DA2296BB4D8}" type="pres">
      <dgm:prSet presAssocID="{20CABE23-66F4-4529-86C6-4A04A0E11CE0}" presName="rootText" presStyleLbl="node3" presStyleIdx="7" presStyleCnt="8" custScaleX="78267" custScaleY="582855" custLinFactNeighborX="1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F514BB-E0F4-4183-BEBB-6F9952A04C5B}" type="pres">
      <dgm:prSet presAssocID="{20CABE23-66F4-4529-86C6-4A04A0E11CE0}" presName="rootConnector" presStyleLbl="node3" presStyleIdx="7" presStyleCnt="8"/>
      <dgm:spPr/>
      <dgm:t>
        <a:bodyPr/>
        <a:lstStyle/>
        <a:p>
          <a:endParaRPr lang="ru-RU"/>
        </a:p>
      </dgm:t>
    </dgm:pt>
    <dgm:pt modelId="{0B7F93A3-039B-426B-B4F0-8A0942AB7876}" type="pres">
      <dgm:prSet presAssocID="{20CABE23-66F4-4529-86C6-4A04A0E11CE0}" presName="hierChild4" presStyleCnt="0"/>
      <dgm:spPr/>
    </dgm:pt>
    <dgm:pt modelId="{F197192E-E34C-4638-A3B5-368D0F93E095}" type="pres">
      <dgm:prSet presAssocID="{20CABE23-66F4-4529-86C6-4A04A0E11CE0}" presName="hierChild5" presStyleCnt="0"/>
      <dgm:spPr/>
    </dgm:pt>
    <dgm:pt modelId="{197951E3-15B5-4B30-A254-94FA137A1857}" type="pres">
      <dgm:prSet presAssocID="{0D5E8FC8-EA98-4F8C-A880-885CAEB966E7}" presName="hierChild5" presStyleCnt="0"/>
      <dgm:spPr/>
    </dgm:pt>
    <dgm:pt modelId="{8D0F58F3-851B-491A-A5BD-4AB637AF7E23}" type="pres">
      <dgm:prSet presAssocID="{68438F2E-818A-4DAC-84DB-BE0339681CF4}" presName="Name37" presStyleLbl="parChTrans1D2" presStyleIdx="2" presStyleCnt="4"/>
      <dgm:spPr/>
      <dgm:t>
        <a:bodyPr/>
        <a:lstStyle/>
        <a:p>
          <a:endParaRPr lang="ru-RU"/>
        </a:p>
      </dgm:t>
    </dgm:pt>
    <dgm:pt modelId="{E13134A4-EE6B-45F4-9062-7C229E3FE7E1}" type="pres">
      <dgm:prSet presAssocID="{C5FD8624-29CB-4659-9A9E-5B2A30094C97}" presName="hierRoot2" presStyleCnt="0">
        <dgm:presLayoutVars>
          <dgm:hierBranch val="init"/>
        </dgm:presLayoutVars>
      </dgm:prSet>
      <dgm:spPr/>
    </dgm:pt>
    <dgm:pt modelId="{E2E7E7AB-B4E6-4D36-8A6B-03D19998D38A}" type="pres">
      <dgm:prSet presAssocID="{C5FD8624-29CB-4659-9A9E-5B2A30094C97}" presName="rootComposite" presStyleCnt="0"/>
      <dgm:spPr/>
    </dgm:pt>
    <dgm:pt modelId="{11BC68B3-5EB2-4E55-944F-06C62E5B2B0C}" type="pres">
      <dgm:prSet presAssocID="{C5FD8624-29CB-4659-9A9E-5B2A30094C97}" presName="rootText" presStyleLbl="node2" presStyleIdx="2" presStyleCnt="4" custScaleX="133299" custScaleY="138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13D99D-406E-4B5D-8282-FDDDE6A5B971}" type="pres">
      <dgm:prSet presAssocID="{C5FD8624-29CB-4659-9A9E-5B2A30094C97}" presName="rootConnector" presStyleLbl="node2" presStyleIdx="2" presStyleCnt="4"/>
      <dgm:spPr/>
      <dgm:t>
        <a:bodyPr/>
        <a:lstStyle/>
        <a:p>
          <a:endParaRPr lang="ru-RU"/>
        </a:p>
      </dgm:t>
    </dgm:pt>
    <dgm:pt modelId="{B7241193-97C3-4802-A61E-3B04DEFA7EB4}" type="pres">
      <dgm:prSet presAssocID="{C5FD8624-29CB-4659-9A9E-5B2A30094C97}" presName="hierChild4" presStyleCnt="0"/>
      <dgm:spPr/>
    </dgm:pt>
    <dgm:pt modelId="{E89AC104-70B7-4D40-83A0-0735F5C0167D}" type="pres">
      <dgm:prSet presAssocID="{C5FD8624-29CB-4659-9A9E-5B2A30094C97}" presName="hierChild5" presStyleCnt="0"/>
      <dgm:spPr/>
    </dgm:pt>
    <dgm:pt modelId="{AF6C35E3-AA65-4B86-8D9D-D6B445019031}" type="pres">
      <dgm:prSet presAssocID="{70567DFE-0DA7-4D34-926B-261B9356760C}" presName="Name37" presStyleLbl="parChTrans1D2" presStyleIdx="3" presStyleCnt="4"/>
      <dgm:spPr/>
      <dgm:t>
        <a:bodyPr/>
        <a:lstStyle/>
        <a:p>
          <a:endParaRPr lang="ru-RU"/>
        </a:p>
      </dgm:t>
    </dgm:pt>
    <dgm:pt modelId="{B4FDFAAD-0CC1-436F-BB82-612643E2059E}" type="pres">
      <dgm:prSet presAssocID="{912A930B-2769-46C3-AF7D-1A0658594AD4}" presName="hierRoot2" presStyleCnt="0">
        <dgm:presLayoutVars>
          <dgm:hierBranch val="init"/>
        </dgm:presLayoutVars>
      </dgm:prSet>
      <dgm:spPr/>
    </dgm:pt>
    <dgm:pt modelId="{318ECBDB-FDED-4648-B0AF-2EB210D883DE}" type="pres">
      <dgm:prSet presAssocID="{912A930B-2769-46C3-AF7D-1A0658594AD4}" presName="rootComposite" presStyleCnt="0"/>
      <dgm:spPr/>
    </dgm:pt>
    <dgm:pt modelId="{A99F9BF3-8DF2-4C1E-86E1-275E90F6AFC6}" type="pres">
      <dgm:prSet presAssocID="{912A930B-2769-46C3-AF7D-1A0658594AD4}" presName="rootText" presStyleLbl="node2" presStyleIdx="3" presStyleCnt="4" custScaleX="133299" custScaleY="138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6D31C9-9349-4196-8BD0-DDE28B22DE66}" type="pres">
      <dgm:prSet presAssocID="{912A930B-2769-46C3-AF7D-1A0658594AD4}" presName="rootConnector" presStyleLbl="node2" presStyleIdx="3" presStyleCnt="4"/>
      <dgm:spPr/>
      <dgm:t>
        <a:bodyPr/>
        <a:lstStyle/>
        <a:p>
          <a:endParaRPr lang="ru-RU"/>
        </a:p>
      </dgm:t>
    </dgm:pt>
    <dgm:pt modelId="{7DBFBB4F-E23E-421C-A055-402BEAD3EFE0}" type="pres">
      <dgm:prSet presAssocID="{912A930B-2769-46C3-AF7D-1A0658594AD4}" presName="hierChild4" presStyleCnt="0"/>
      <dgm:spPr/>
    </dgm:pt>
    <dgm:pt modelId="{8FD501A3-53E0-45BC-93E3-F1315E398322}" type="pres">
      <dgm:prSet presAssocID="{912A930B-2769-46C3-AF7D-1A0658594AD4}" presName="hierChild5" presStyleCnt="0"/>
      <dgm:spPr/>
    </dgm:pt>
    <dgm:pt modelId="{45E04989-A3CC-4D81-92A7-C992D540C9A4}" type="pres">
      <dgm:prSet presAssocID="{74287788-78B2-4CC1-A365-831945CD8834}" presName="hierChild3" presStyleCnt="0"/>
      <dgm:spPr/>
    </dgm:pt>
  </dgm:ptLst>
  <dgm:cxnLst>
    <dgm:cxn modelId="{7414ABFB-44E1-46A7-9E4F-C85B0225EDF9}" srcId="{5122F3E0-CC82-49F5-A8D2-3904EFD70A4A}" destId="{74287788-78B2-4CC1-A365-831945CD8834}" srcOrd="0" destOrd="0" parTransId="{A2D93E4D-BEF8-443C-97B2-128AD5447346}" sibTransId="{A3A1543D-0A3A-42CD-9BE0-4776BEAB40F2}"/>
    <dgm:cxn modelId="{BE520400-4D08-4B5C-95E5-3C366A51F9E3}" type="presOf" srcId="{E0455E60-0BA5-4249-8361-75BDD88D840B}" destId="{DFA3BEF9-D5D1-4AE3-895E-0D970640C11E}" srcOrd="0" destOrd="0" presId="urn:microsoft.com/office/officeart/2005/8/layout/orgChart1"/>
    <dgm:cxn modelId="{3FD9F996-149A-46D3-884D-1E504FFD4E22}" type="presOf" srcId="{20CABE23-66F4-4529-86C6-4A04A0E11CE0}" destId="{39F514BB-E0F4-4183-BEBB-6F9952A04C5B}" srcOrd="1" destOrd="0" presId="urn:microsoft.com/office/officeart/2005/8/layout/orgChart1"/>
    <dgm:cxn modelId="{272A2F26-E6B0-4E07-B3C7-DB610BFE8E24}" type="presOf" srcId="{71011D3B-4DC0-4D98-96B9-E3CCEEC31EF0}" destId="{F2102A89-8894-478B-BCA7-278539981424}" srcOrd="0" destOrd="0" presId="urn:microsoft.com/office/officeart/2005/8/layout/orgChart1"/>
    <dgm:cxn modelId="{328EBFE6-6882-42F0-AC2D-081C45EADDD5}" type="presOf" srcId="{E4B8F528-F578-482E-8DE4-A2C1438D2F06}" destId="{292EE268-B172-4341-9540-B1FE18C7612A}" srcOrd="1" destOrd="0" presId="urn:microsoft.com/office/officeart/2005/8/layout/orgChart1"/>
    <dgm:cxn modelId="{98540A18-5199-4027-8A22-8688E609028E}" type="presOf" srcId="{B1816930-62DD-4924-8393-84E495E725C6}" destId="{45701F6C-C277-4202-BB90-9BA40CF75BE6}" srcOrd="1" destOrd="0" presId="urn:microsoft.com/office/officeart/2005/8/layout/orgChart1"/>
    <dgm:cxn modelId="{51942D64-C4A0-4517-AEDF-8E52D33E5C65}" type="presOf" srcId="{20CABE23-66F4-4529-86C6-4A04A0E11CE0}" destId="{68D4B62C-3B1E-4128-9617-8DA2296BB4D8}" srcOrd="0" destOrd="0" presId="urn:microsoft.com/office/officeart/2005/8/layout/orgChart1"/>
    <dgm:cxn modelId="{9C4B8379-E696-4EB5-AC32-B16532107059}" srcId="{0D5E8FC8-EA98-4F8C-A880-885CAEB966E7}" destId="{F909B4E0-DAC4-4F4F-B966-71ED84604E41}" srcOrd="1" destOrd="0" parTransId="{6E92A4B3-B56D-4B60-A888-69ECD5130F7C}" sibTransId="{04FE6C9C-82FC-4DE8-8640-FDC5043D4389}"/>
    <dgm:cxn modelId="{A97BEF0A-9318-4BFC-9C03-01CFAFBD80AA}" type="presOf" srcId="{1F5C3854-E001-44EA-B7DB-01D891F8A99D}" destId="{C542BA60-5B8F-4C11-9031-8055FD57A982}" srcOrd="0" destOrd="0" presId="urn:microsoft.com/office/officeart/2005/8/layout/orgChart1"/>
    <dgm:cxn modelId="{67665AB1-2BA3-430A-BAE4-375DF2E62A83}" type="presOf" srcId="{912A930B-2769-46C3-AF7D-1A0658594AD4}" destId="{A99F9BF3-8DF2-4C1E-86E1-275E90F6AFC6}" srcOrd="0" destOrd="0" presId="urn:microsoft.com/office/officeart/2005/8/layout/orgChart1"/>
    <dgm:cxn modelId="{7EEB1969-7023-45E2-8978-1380567B5632}" type="presOf" srcId="{01B6E35E-0ED7-469C-B573-98C9A59AFCFB}" destId="{5C7F0611-E59A-49C8-A64F-DE7B4AF72159}" srcOrd="0" destOrd="0" presId="urn:microsoft.com/office/officeart/2005/8/layout/orgChart1"/>
    <dgm:cxn modelId="{3CB952B6-01DD-4B60-B268-B2A40A47F33B}" type="presOf" srcId="{CB3E8B5F-BD17-4121-9459-3E55B21BAE84}" destId="{D8332787-5029-4CCC-A350-F1E6079DD1F1}" srcOrd="0" destOrd="0" presId="urn:microsoft.com/office/officeart/2005/8/layout/orgChart1"/>
    <dgm:cxn modelId="{2952A5EB-009E-44BE-A646-7BF8C7BB913F}" type="presOf" srcId="{C5FD8624-29CB-4659-9A9E-5B2A30094C97}" destId="{11BC68B3-5EB2-4E55-944F-06C62E5B2B0C}" srcOrd="0" destOrd="0" presId="urn:microsoft.com/office/officeart/2005/8/layout/orgChart1"/>
    <dgm:cxn modelId="{65E3C91E-5B0A-43AA-A9BD-78956FC27B0C}" type="presOf" srcId="{A9BC366E-0687-4640-B309-99F42F5FAAAB}" destId="{9FA952C1-1ADE-4CEB-8C87-92260A517593}" srcOrd="0" destOrd="0" presId="urn:microsoft.com/office/officeart/2005/8/layout/orgChart1"/>
    <dgm:cxn modelId="{21A0BC74-6319-4260-8F42-69282245BFEF}" type="presOf" srcId="{A9BC366E-0687-4640-B309-99F42F5FAAAB}" destId="{B3FACFCC-8774-4366-9644-39DFC90D43AF}" srcOrd="1" destOrd="0" presId="urn:microsoft.com/office/officeart/2005/8/layout/orgChart1"/>
    <dgm:cxn modelId="{4460E9D4-0F0B-4278-B224-3CF2FFB1DA23}" type="presOf" srcId="{912A930B-2769-46C3-AF7D-1A0658594AD4}" destId="{B86D31C9-9349-4196-8BD0-DDE28B22DE66}" srcOrd="1" destOrd="0" presId="urn:microsoft.com/office/officeart/2005/8/layout/orgChart1"/>
    <dgm:cxn modelId="{331CB03E-649A-4011-BD5F-9CA0543B28D0}" type="presOf" srcId="{74287788-78B2-4CC1-A365-831945CD8834}" destId="{EBC4D154-11DE-45C9-AFB9-64C3AE3E77C8}" srcOrd="1" destOrd="0" presId="urn:microsoft.com/office/officeart/2005/8/layout/orgChart1"/>
    <dgm:cxn modelId="{D09BF365-D83A-4F0D-9FF1-06FC7E8EC747}" type="presOf" srcId="{68438F2E-818A-4DAC-84DB-BE0339681CF4}" destId="{8D0F58F3-851B-491A-A5BD-4AB637AF7E23}" srcOrd="0" destOrd="0" presId="urn:microsoft.com/office/officeart/2005/8/layout/orgChart1"/>
    <dgm:cxn modelId="{73613BF5-1C22-47AA-A140-09DC2F69EBBE}" srcId="{0D5E8FC8-EA98-4F8C-A880-885CAEB966E7}" destId="{20CABE23-66F4-4529-86C6-4A04A0E11CE0}" srcOrd="7" destOrd="0" parTransId="{09BA0589-29AD-4346-BAFF-AC0CCF7A4D43}" sibTransId="{C262C059-6386-4009-8385-F484E481BDFE}"/>
    <dgm:cxn modelId="{8EE68115-C7A8-44A6-B0FD-CCF73CEA4A39}" type="presOf" srcId="{AC9BD3C7-510A-4EC9-AA99-CD2CF49804E3}" destId="{69280C2A-133B-4DD8-9CE4-2EF326FD3283}" srcOrd="1" destOrd="0" presId="urn:microsoft.com/office/officeart/2005/8/layout/orgChart1"/>
    <dgm:cxn modelId="{C21520CB-5779-4835-9F44-8B058C65F43D}" type="presOf" srcId="{74287788-78B2-4CC1-A365-831945CD8834}" destId="{47D31555-67A3-4931-B666-9D6D9BFC7843}" srcOrd="0" destOrd="0" presId="urn:microsoft.com/office/officeart/2005/8/layout/orgChart1"/>
    <dgm:cxn modelId="{7291E2BA-F9A0-4360-B6B3-B3E2A22306EA}" srcId="{0D5E8FC8-EA98-4F8C-A880-885CAEB966E7}" destId="{A9BC366E-0687-4640-B309-99F42F5FAAAB}" srcOrd="0" destOrd="0" parTransId="{1F5C3854-E001-44EA-B7DB-01D891F8A99D}" sibTransId="{ADB77527-66F5-4D17-9BC0-53CECC581817}"/>
    <dgm:cxn modelId="{06997E95-0A26-4A59-B02D-4FCF6CF6FAD5}" type="presOf" srcId="{F909B4E0-DAC4-4F4F-B966-71ED84604E41}" destId="{6A666CBC-F24A-4932-8BBB-965B28532020}" srcOrd="1" destOrd="0" presId="urn:microsoft.com/office/officeart/2005/8/layout/orgChart1"/>
    <dgm:cxn modelId="{DC6DFD02-8D63-4C43-AB96-0EE3BCBD5F59}" srcId="{74287788-78B2-4CC1-A365-831945CD8834}" destId="{C5FD8624-29CB-4659-9A9E-5B2A30094C97}" srcOrd="2" destOrd="0" parTransId="{68438F2E-818A-4DAC-84DB-BE0339681CF4}" sibTransId="{F2F32FFA-2E5B-46E0-B0DF-2ABFD76CFDA4}"/>
    <dgm:cxn modelId="{A1ACD6C4-82D7-45E3-BDA9-94EEBBE0453F}" type="presOf" srcId="{70567DFE-0DA7-4D34-926B-261B9356760C}" destId="{AF6C35E3-AA65-4B86-8D9D-D6B445019031}" srcOrd="0" destOrd="0" presId="urn:microsoft.com/office/officeart/2005/8/layout/orgChart1"/>
    <dgm:cxn modelId="{A9B25612-DF49-4467-933F-93A300435E54}" type="presOf" srcId="{B1816930-62DD-4924-8393-84E495E725C6}" destId="{D904D556-ACD4-4A8E-99FF-89CEF5A8658C}" srcOrd="0" destOrd="0" presId="urn:microsoft.com/office/officeart/2005/8/layout/orgChart1"/>
    <dgm:cxn modelId="{ED182A87-669F-4D6F-AD80-62D21A910F50}" srcId="{0D5E8FC8-EA98-4F8C-A880-885CAEB966E7}" destId="{B1816930-62DD-4924-8393-84E495E725C6}" srcOrd="2" destOrd="0" parTransId="{CB3E8B5F-BD17-4121-9459-3E55B21BAE84}" sibTransId="{4B4C6E19-0F5A-4284-A456-1AC3FB6AD477}"/>
    <dgm:cxn modelId="{79A4216A-4F75-414E-B080-71513F70CB1E}" srcId="{74287788-78B2-4CC1-A365-831945CD8834}" destId="{0D5E8FC8-EA98-4F8C-A880-885CAEB966E7}" srcOrd="1" destOrd="0" parTransId="{A82B0E90-5D1F-44B0-BD06-7AB784A1F1C6}" sibTransId="{AC8CA013-7676-4D31-9893-462229A1106F}"/>
    <dgm:cxn modelId="{BEAC34EA-FE41-47C5-84B1-8A5336C800B8}" type="presOf" srcId="{ACB3EC07-9D37-4C33-91AF-2B6694584B21}" destId="{9A35AE4D-2467-4EC8-904E-53F731DAE5D5}" srcOrd="0" destOrd="0" presId="urn:microsoft.com/office/officeart/2005/8/layout/orgChart1"/>
    <dgm:cxn modelId="{FBBB07F4-C0E3-4E71-9766-5F79DF321CC2}" srcId="{0D5E8FC8-EA98-4F8C-A880-885CAEB966E7}" destId="{AC9BD3C7-510A-4EC9-AA99-CD2CF49804E3}" srcOrd="3" destOrd="0" parTransId="{01B6E35E-0ED7-469C-B573-98C9A59AFCFB}" sibTransId="{11701575-737B-4619-BEAB-3F722FE4D268}"/>
    <dgm:cxn modelId="{763E4857-84B5-4FDB-ABE6-38E9D40502A5}" srcId="{0D5E8FC8-EA98-4F8C-A880-885CAEB966E7}" destId="{F2D463B5-D4BA-4424-ABB5-8B43F84D6B05}" srcOrd="6" destOrd="0" parTransId="{7A73AA12-2FF7-4C97-A36D-18FFFC6A7383}" sibTransId="{8A0692D3-078B-420B-899C-B809F7B1C8CA}"/>
    <dgm:cxn modelId="{4706780B-D477-4E71-AF65-60A619EAE664}" type="presOf" srcId="{0D5E8FC8-EA98-4F8C-A880-885CAEB966E7}" destId="{43366EB2-4799-48AA-97A7-E0AFECB05D3B}" srcOrd="1" destOrd="0" presId="urn:microsoft.com/office/officeart/2005/8/layout/orgChart1"/>
    <dgm:cxn modelId="{1A70A2D8-7FCF-4FCB-B961-77D2C299D101}" srcId="{74287788-78B2-4CC1-A365-831945CD8834}" destId="{CF47BA8B-33D6-4091-8ACC-FFDFADB40ECF}" srcOrd="0" destOrd="0" parTransId="{E0455E60-0BA5-4249-8361-75BDD88D840B}" sibTransId="{AA960BA8-B622-47CE-A70C-5C167FF3A984}"/>
    <dgm:cxn modelId="{8659F8CD-066F-4626-99F2-39135E8E4A4D}" type="presOf" srcId="{5122F3E0-CC82-49F5-A8D2-3904EFD70A4A}" destId="{3F62D226-A29D-444A-8F43-BD3242952E1D}" srcOrd="0" destOrd="0" presId="urn:microsoft.com/office/officeart/2005/8/layout/orgChart1"/>
    <dgm:cxn modelId="{68914747-9FBD-4AED-A8F8-6EB63A8772BA}" type="presOf" srcId="{A82B0E90-5D1F-44B0-BD06-7AB784A1F1C6}" destId="{C7B4D03B-D2A5-4D51-ACD7-F76EA51311F9}" srcOrd="0" destOrd="0" presId="urn:microsoft.com/office/officeart/2005/8/layout/orgChart1"/>
    <dgm:cxn modelId="{37111117-5FDD-4DED-848E-2509AC4DF6B8}" type="presOf" srcId="{7A73AA12-2FF7-4C97-A36D-18FFFC6A7383}" destId="{C8221A9B-F49F-41D0-A52C-22A1F599563D}" srcOrd="0" destOrd="0" presId="urn:microsoft.com/office/officeart/2005/8/layout/orgChart1"/>
    <dgm:cxn modelId="{18FE9C24-6134-48CE-9E23-B01253B6775B}" type="presOf" srcId="{F2D463B5-D4BA-4424-ABB5-8B43F84D6B05}" destId="{CC2662DE-158D-4A96-AB88-0F4D9922407D}" srcOrd="0" destOrd="0" presId="urn:microsoft.com/office/officeart/2005/8/layout/orgChart1"/>
    <dgm:cxn modelId="{96BEA221-4486-4947-9FFB-8C062AB8FF37}" type="presOf" srcId="{6E92A4B3-B56D-4B60-A888-69ECD5130F7C}" destId="{46EE4094-A38C-4A71-8D95-BEBEDC87B42D}" srcOrd="0" destOrd="0" presId="urn:microsoft.com/office/officeart/2005/8/layout/orgChart1"/>
    <dgm:cxn modelId="{60759517-C160-4918-BA11-359F05644A9C}" type="presOf" srcId="{F2D463B5-D4BA-4424-ABB5-8B43F84D6B05}" destId="{12585DE6-1282-473E-932F-95E78BAF7892}" srcOrd="1" destOrd="0" presId="urn:microsoft.com/office/officeart/2005/8/layout/orgChart1"/>
    <dgm:cxn modelId="{85A074DC-7CBE-4630-8962-003FCBD36BDE}" type="presOf" srcId="{E4B8F528-F578-482E-8DE4-A2C1438D2F06}" destId="{324DE8A4-D3A9-46CE-93C9-D07969AA855E}" srcOrd="0" destOrd="0" presId="urn:microsoft.com/office/officeart/2005/8/layout/orgChart1"/>
    <dgm:cxn modelId="{FDF64AFC-BB35-4309-9A32-E640832E79BA}" type="presOf" srcId="{0EDDB2C5-8827-45EA-9B10-EE68B55A3CDA}" destId="{33573C7E-4D54-42A0-9A72-FA87BF86E127}" srcOrd="0" destOrd="0" presId="urn:microsoft.com/office/officeart/2005/8/layout/orgChart1"/>
    <dgm:cxn modelId="{9F0B5BEB-1AA8-42AA-B915-9A62726827A5}" type="presOf" srcId="{F909B4E0-DAC4-4F4F-B966-71ED84604E41}" destId="{491FD9A2-248D-4D9A-B5D1-95D12490D7BF}" srcOrd="0" destOrd="0" presId="urn:microsoft.com/office/officeart/2005/8/layout/orgChart1"/>
    <dgm:cxn modelId="{3B08EF34-EFBB-4201-9743-C086BFD7FAB8}" srcId="{0D5E8FC8-EA98-4F8C-A880-885CAEB966E7}" destId="{E4B8F528-F578-482E-8DE4-A2C1438D2F06}" srcOrd="5" destOrd="0" parTransId="{0EDDB2C5-8827-45EA-9B10-EE68B55A3CDA}" sibTransId="{36036E31-3C95-4F85-B617-60D49F849FE0}"/>
    <dgm:cxn modelId="{F83CD6A0-B230-4DD9-B116-A8E1AF6590A5}" type="presOf" srcId="{71011D3B-4DC0-4D98-96B9-E3CCEEC31EF0}" destId="{2E8453FA-9D05-418B-B241-E3C259450C25}" srcOrd="1" destOrd="0" presId="urn:microsoft.com/office/officeart/2005/8/layout/orgChart1"/>
    <dgm:cxn modelId="{9B5F03D1-B428-4702-B91D-B07855934F5A}" srcId="{74287788-78B2-4CC1-A365-831945CD8834}" destId="{912A930B-2769-46C3-AF7D-1A0658594AD4}" srcOrd="3" destOrd="0" parTransId="{70567DFE-0DA7-4D34-926B-261B9356760C}" sibTransId="{EAFCC4D0-9E64-46F8-9FDB-65E9BA4A42A8}"/>
    <dgm:cxn modelId="{FBF118D3-6E59-4659-B67E-F0C3C1A151B0}" type="presOf" srcId="{CF47BA8B-33D6-4091-8ACC-FFDFADB40ECF}" destId="{289C07D8-AADD-43F1-9CB7-C67DE8A5EEE9}" srcOrd="0" destOrd="0" presId="urn:microsoft.com/office/officeart/2005/8/layout/orgChart1"/>
    <dgm:cxn modelId="{C82A275C-228D-466C-9C70-12C7610F9B06}" srcId="{0D5E8FC8-EA98-4F8C-A880-885CAEB966E7}" destId="{71011D3B-4DC0-4D98-96B9-E3CCEEC31EF0}" srcOrd="4" destOrd="0" parTransId="{ACB3EC07-9D37-4C33-91AF-2B6694584B21}" sibTransId="{09A0D640-D92C-4B57-B3DA-9C2AAC00C9AD}"/>
    <dgm:cxn modelId="{77E47C55-1221-41E5-9FF5-9D8492AA3A18}" type="presOf" srcId="{C5FD8624-29CB-4659-9A9E-5B2A30094C97}" destId="{9E13D99D-406E-4B5D-8282-FDDDE6A5B971}" srcOrd="1" destOrd="0" presId="urn:microsoft.com/office/officeart/2005/8/layout/orgChart1"/>
    <dgm:cxn modelId="{0E76BB8E-DD7E-4E01-B3D6-5AA81F4313A2}" type="presOf" srcId="{09BA0589-29AD-4346-BAFF-AC0CCF7A4D43}" destId="{C55D014B-0481-4D46-9804-7E453ECBD85F}" srcOrd="0" destOrd="0" presId="urn:microsoft.com/office/officeart/2005/8/layout/orgChart1"/>
    <dgm:cxn modelId="{0B51AEF6-4091-41DF-A98F-A6A54E75A2C4}" type="presOf" srcId="{0D5E8FC8-EA98-4F8C-A880-885CAEB966E7}" destId="{9F9719D8-C128-4A9C-BE57-D4AC0F672AF0}" srcOrd="0" destOrd="0" presId="urn:microsoft.com/office/officeart/2005/8/layout/orgChart1"/>
    <dgm:cxn modelId="{1B0C923D-9170-4134-81A3-AC941404C27F}" type="presOf" srcId="{AC9BD3C7-510A-4EC9-AA99-CD2CF49804E3}" destId="{922B5EBB-A990-4A89-A1EE-62CC068FF65C}" srcOrd="0" destOrd="0" presId="urn:microsoft.com/office/officeart/2005/8/layout/orgChart1"/>
    <dgm:cxn modelId="{355FEDE6-332C-49C3-A22F-8D07C2315164}" type="presOf" srcId="{CF47BA8B-33D6-4091-8ACC-FFDFADB40ECF}" destId="{B965A92F-E11A-4F15-911F-A5F26732F049}" srcOrd="1" destOrd="0" presId="urn:microsoft.com/office/officeart/2005/8/layout/orgChart1"/>
    <dgm:cxn modelId="{2CBAB5E9-13E3-4002-B0C7-DEBCE52952C2}" type="presParOf" srcId="{3F62D226-A29D-444A-8F43-BD3242952E1D}" destId="{8F1D1D4D-4DD1-4D16-B211-2D291ECE92E4}" srcOrd="0" destOrd="0" presId="urn:microsoft.com/office/officeart/2005/8/layout/orgChart1"/>
    <dgm:cxn modelId="{7FAD905B-961C-4B45-8B66-9BA14F746421}" type="presParOf" srcId="{8F1D1D4D-4DD1-4D16-B211-2D291ECE92E4}" destId="{6170F021-A0F9-48A8-A7E9-06F1000F46A9}" srcOrd="0" destOrd="0" presId="urn:microsoft.com/office/officeart/2005/8/layout/orgChart1"/>
    <dgm:cxn modelId="{CEC6CF4F-1996-40C2-B4F6-A57A07A14146}" type="presParOf" srcId="{6170F021-A0F9-48A8-A7E9-06F1000F46A9}" destId="{47D31555-67A3-4931-B666-9D6D9BFC7843}" srcOrd="0" destOrd="0" presId="urn:microsoft.com/office/officeart/2005/8/layout/orgChart1"/>
    <dgm:cxn modelId="{538B5ADE-AD69-40B5-AB06-7CA1B568B600}" type="presParOf" srcId="{6170F021-A0F9-48A8-A7E9-06F1000F46A9}" destId="{EBC4D154-11DE-45C9-AFB9-64C3AE3E77C8}" srcOrd="1" destOrd="0" presId="urn:microsoft.com/office/officeart/2005/8/layout/orgChart1"/>
    <dgm:cxn modelId="{586B8B57-92D6-494B-9F04-F84C5F4F3546}" type="presParOf" srcId="{8F1D1D4D-4DD1-4D16-B211-2D291ECE92E4}" destId="{1A5A4D1B-6010-4F3D-B81F-0D0CC71B1A09}" srcOrd="1" destOrd="0" presId="urn:microsoft.com/office/officeart/2005/8/layout/orgChart1"/>
    <dgm:cxn modelId="{2019B1CA-0DCD-46D2-9FE0-A1DC79BA74C0}" type="presParOf" srcId="{1A5A4D1B-6010-4F3D-B81F-0D0CC71B1A09}" destId="{DFA3BEF9-D5D1-4AE3-895E-0D970640C11E}" srcOrd="0" destOrd="0" presId="urn:microsoft.com/office/officeart/2005/8/layout/orgChart1"/>
    <dgm:cxn modelId="{BE1B33FB-B807-464C-84EC-DA4B6D8F39F1}" type="presParOf" srcId="{1A5A4D1B-6010-4F3D-B81F-0D0CC71B1A09}" destId="{999B2401-857B-4471-B0D4-59E145D29A52}" srcOrd="1" destOrd="0" presId="urn:microsoft.com/office/officeart/2005/8/layout/orgChart1"/>
    <dgm:cxn modelId="{6AD54AB4-8A3E-4E71-9C7B-B8D664FB6EEA}" type="presParOf" srcId="{999B2401-857B-4471-B0D4-59E145D29A52}" destId="{82154CEE-D8B6-47D6-B1EB-A74B88EDAF64}" srcOrd="0" destOrd="0" presId="urn:microsoft.com/office/officeart/2005/8/layout/orgChart1"/>
    <dgm:cxn modelId="{01943607-6B23-42FD-86D2-6351ABA40635}" type="presParOf" srcId="{82154CEE-D8B6-47D6-B1EB-A74B88EDAF64}" destId="{289C07D8-AADD-43F1-9CB7-C67DE8A5EEE9}" srcOrd="0" destOrd="0" presId="urn:microsoft.com/office/officeart/2005/8/layout/orgChart1"/>
    <dgm:cxn modelId="{8B71D385-AEA9-46C4-9256-120D9E19472B}" type="presParOf" srcId="{82154CEE-D8B6-47D6-B1EB-A74B88EDAF64}" destId="{B965A92F-E11A-4F15-911F-A5F26732F049}" srcOrd="1" destOrd="0" presId="urn:microsoft.com/office/officeart/2005/8/layout/orgChart1"/>
    <dgm:cxn modelId="{108CAE3D-7166-4143-9C59-6A0AE7305586}" type="presParOf" srcId="{999B2401-857B-4471-B0D4-59E145D29A52}" destId="{D51018E9-9AF6-4F40-AD75-8A20EB8455DF}" srcOrd="1" destOrd="0" presId="urn:microsoft.com/office/officeart/2005/8/layout/orgChart1"/>
    <dgm:cxn modelId="{E890A412-6E1C-409B-88C2-F7425FA324C6}" type="presParOf" srcId="{999B2401-857B-4471-B0D4-59E145D29A52}" destId="{E3CA0776-49F6-400D-A49B-EEF7C6B96F60}" srcOrd="2" destOrd="0" presId="urn:microsoft.com/office/officeart/2005/8/layout/orgChart1"/>
    <dgm:cxn modelId="{13A5A91D-3654-4A9F-BECF-02D030F52269}" type="presParOf" srcId="{1A5A4D1B-6010-4F3D-B81F-0D0CC71B1A09}" destId="{C7B4D03B-D2A5-4D51-ACD7-F76EA51311F9}" srcOrd="2" destOrd="0" presId="urn:microsoft.com/office/officeart/2005/8/layout/orgChart1"/>
    <dgm:cxn modelId="{FA5CC5D6-2263-49B1-A670-5D349E5EC932}" type="presParOf" srcId="{1A5A4D1B-6010-4F3D-B81F-0D0CC71B1A09}" destId="{813E7FAD-B4D8-4488-AB94-81B14212B8D2}" srcOrd="3" destOrd="0" presId="urn:microsoft.com/office/officeart/2005/8/layout/orgChart1"/>
    <dgm:cxn modelId="{B0DB9D86-5A5F-4CD4-8CBA-51289D8C68B0}" type="presParOf" srcId="{813E7FAD-B4D8-4488-AB94-81B14212B8D2}" destId="{8EA5B51B-D888-4B99-83DF-EC8E0B1366EF}" srcOrd="0" destOrd="0" presId="urn:microsoft.com/office/officeart/2005/8/layout/orgChart1"/>
    <dgm:cxn modelId="{3CFF4942-3A55-4ED9-A38E-76360E87CE19}" type="presParOf" srcId="{8EA5B51B-D888-4B99-83DF-EC8E0B1366EF}" destId="{9F9719D8-C128-4A9C-BE57-D4AC0F672AF0}" srcOrd="0" destOrd="0" presId="urn:microsoft.com/office/officeart/2005/8/layout/orgChart1"/>
    <dgm:cxn modelId="{06996891-22CB-4DCD-B8F4-CC92D38D4FA6}" type="presParOf" srcId="{8EA5B51B-D888-4B99-83DF-EC8E0B1366EF}" destId="{43366EB2-4799-48AA-97A7-E0AFECB05D3B}" srcOrd="1" destOrd="0" presId="urn:microsoft.com/office/officeart/2005/8/layout/orgChart1"/>
    <dgm:cxn modelId="{F19FC286-77A4-4F63-8023-6232A25CCAF2}" type="presParOf" srcId="{813E7FAD-B4D8-4488-AB94-81B14212B8D2}" destId="{0B83F680-47A4-43E9-A49D-79D0C201C271}" srcOrd="1" destOrd="0" presId="urn:microsoft.com/office/officeart/2005/8/layout/orgChart1"/>
    <dgm:cxn modelId="{20430B79-1F1B-4AA9-BD62-B9D913ADF853}" type="presParOf" srcId="{0B83F680-47A4-43E9-A49D-79D0C201C271}" destId="{C542BA60-5B8F-4C11-9031-8055FD57A982}" srcOrd="0" destOrd="0" presId="urn:microsoft.com/office/officeart/2005/8/layout/orgChart1"/>
    <dgm:cxn modelId="{FA9BAE6D-E4AC-4C7D-BBEF-D59C47B7BFFE}" type="presParOf" srcId="{0B83F680-47A4-43E9-A49D-79D0C201C271}" destId="{7749C964-4F16-4274-A1E8-039A57FEF268}" srcOrd="1" destOrd="0" presId="urn:microsoft.com/office/officeart/2005/8/layout/orgChart1"/>
    <dgm:cxn modelId="{B1EB6909-2BAE-4D7E-8B9A-F3E9E9BCBB09}" type="presParOf" srcId="{7749C964-4F16-4274-A1E8-039A57FEF268}" destId="{7ECAFFFE-925B-4230-9600-04084E6B82D0}" srcOrd="0" destOrd="0" presId="urn:microsoft.com/office/officeart/2005/8/layout/orgChart1"/>
    <dgm:cxn modelId="{38172DF8-2855-4395-9E66-6F1D3485AC4E}" type="presParOf" srcId="{7ECAFFFE-925B-4230-9600-04084E6B82D0}" destId="{9FA952C1-1ADE-4CEB-8C87-92260A517593}" srcOrd="0" destOrd="0" presId="urn:microsoft.com/office/officeart/2005/8/layout/orgChart1"/>
    <dgm:cxn modelId="{EB7D7080-9447-42DC-BD27-5C6A68C9D93B}" type="presParOf" srcId="{7ECAFFFE-925B-4230-9600-04084E6B82D0}" destId="{B3FACFCC-8774-4366-9644-39DFC90D43AF}" srcOrd="1" destOrd="0" presId="urn:microsoft.com/office/officeart/2005/8/layout/orgChart1"/>
    <dgm:cxn modelId="{9ECDA0E7-C9C0-41EF-ABD6-33A050CC835C}" type="presParOf" srcId="{7749C964-4F16-4274-A1E8-039A57FEF268}" destId="{F921C074-BFF7-4272-A428-BA1DFF641C51}" srcOrd="1" destOrd="0" presId="urn:microsoft.com/office/officeart/2005/8/layout/orgChart1"/>
    <dgm:cxn modelId="{0349D882-E58D-4253-A1E8-FD270D520B1F}" type="presParOf" srcId="{7749C964-4F16-4274-A1E8-039A57FEF268}" destId="{3E15D431-0A5D-42C3-A782-3840C22154F6}" srcOrd="2" destOrd="0" presId="urn:microsoft.com/office/officeart/2005/8/layout/orgChart1"/>
    <dgm:cxn modelId="{3DECD17E-35DF-4188-8CB3-9916417E9731}" type="presParOf" srcId="{0B83F680-47A4-43E9-A49D-79D0C201C271}" destId="{46EE4094-A38C-4A71-8D95-BEBEDC87B42D}" srcOrd="2" destOrd="0" presId="urn:microsoft.com/office/officeart/2005/8/layout/orgChart1"/>
    <dgm:cxn modelId="{E89DF290-CC95-478B-9C01-7E672713D20B}" type="presParOf" srcId="{0B83F680-47A4-43E9-A49D-79D0C201C271}" destId="{AB975EC2-6DB4-47B9-9BC7-71AEB86A4C58}" srcOrd="3" destOrd="0" presId="urn:microsoft.com/office/officeart/2005/8/layout/orgChart1"/>
    <dgm:cxn modelId="{7BD6D17A-C059-4141-8389-46FB4E10329E}" type="presParOf" srcId="{AB975EC2-6DB4-47B9-9BC7-71AEB86A4C58}" destId="{D709061F-5E80-4943-AF7D-79F44BD83395}" srcOrd="0" destOrd="0" presId="urn:microsoft.com/office/officeart/2005/8/layout/orgChart1"/>
    <dgm:cxn modelId="{12597E47-8043-4038-8199-C8642B30F507}" type="presParOf" srcId="{D709061F-5E80-4943-AF7D-79F44BD83395}" destId="{491FD9A2-248D-4D9A-B5D1-95D12490D7BF}" srcOrd="0" destOrd="0" presId="urn:microsoft.com/office/officeart/2005/8/layout/orgChart1"/>
    <dgm:cxn modelId="{64E04BC5-5E12-457A-BC8F-AC532A11AF39}" type="presParOf" srcId="{D709061F-5E80-4943-AF7D-79F44BD83395}" destId="{6A666CBC-F24A-4932-8BBB-965B28532020}" srcOrd="1" destOrd="0" presId="urn:microsoft.com/office/officeart/2005/8/layout/orgChart1"/>
    <dgm:cxn modelId="{9AE13D53-18D5-4C45-8385-BF8321E3E613}" type="presParOf" srcId="{AB975EC2-6DB4-47B9-9BC7-71AEB86A4C58}" destId="{9B7E085D-661E-4FDC-8DEA-F15987BC1B6E}" srcOrd="1" destOrd="0" presId="urn:microsoft.com/office/officeart/2005/8/layout/orgChart1"/>
    <dgm:cxn modelId="{119542DB-1DB5-404C-A972-05F6544394A1}" type="presParOf" srcId="{AB975EC2-6DB4-47B9-9BC7-71AEB86A4C58}" destId="{6F82F6C7-EB27-4EF6-B147-D9EC8C7CEC42}" srcOrd="2" destOrd="0" presId="urn:microsoft.com/office/officeart/2005/8/layout/orgChart1"/>
    <dgm:cxn modelId="{DD2DD421-3D85-492A-B5E4-F6077349186F}" type="presParOf" srcId="{0B83F680-47A4-43E9-A49D-79D0C201C271}" destId="{D8332787-5029-4CCC-A350-F1E6079DD1F1}" srcOrd="4" destOrd="0" presId="urn:microsoft.com/office/officeart/2005/8/layout/orgChart1"/>
    <dgm:cxn modelId="{E5B04224-3B98-4E6E-99D2-27A73EB84B35}" type="presParOf" srcId="{0B83F680-47A4-43E9-A49D-79D0C201C271}" destId="{15E659C6-5D99-45EE-95E4-3A7FF4FEA463}" srcOrd="5" destOrd="0" presId="urn:microsoft.com/office/officeart/2005/8/layout/orgChart1"/>
    <dgm:cxn modelId="{31BCFA45-E422-4D25-9F74-7BE9125EEA8E}" type="presParOf" srcId="{15E659C6-5D99-45EE-95E4-3A7FF4FEA463}" destId="{7CE46729-7DF3-4381-9D87-1D9078A24A4E}" srcOrd="0" destOrd="0" presId="urn:microsoft.com/office/officeart/2005/8/layout/orgChart1"/>
    <dgm:cxn modelId="{97923AE8-3837-4033-B7E6-D5F777A7F4F3}" type="presParOf" srcId="{7CE46729-7DF3-4381-9D87-1D9078A24A4E}" destId="{D904D556-ACD4-4A8E-99FF-89CEF5A8658C}" srcOrd="0" destOrd="0" presId="urn:microsoft.com/office/officeart/2005/8/layout/orgChart1"/>
    <dgm:cxn modelId="{A759D21F-4F80-4F0C-BF41-F35A66B36975}" type="presParOf" srcId="{7CE46729-7DF3-4381-9D87-1D9078A24A4E}" destId="{45701F6C-C277-4202-BB90-9BA40CF75BE6}" srcOrd="1" destOrd="0" presId="urn:microsoft.com/office/officeart/2005/8/layout/orgChart1"/>
    <dgm:cxn modelId="{90A211EB-B7DE-40E2-880F-D3B8F6E13953}" type="presParOf" srcId="{15E659C6-5D99-45EE-95E4-3A7FF4FEA463}" destId="{2F4180F1-4A0B-41CC-83E1-3261D4BBF9EA}" srcOrd="1" destOrd="0" presId="urn:microsoft.com/office/officeart/2005/8/layout/orgChart1"/>
    <dgm:cxn modelId="{C1150B86-98CA-4B5D-84FD-C6EB9DEE80E2}" type="presParOf" srcId="{15E659C6-5D99-45EE-95E4-3A7FF4FEA463}" destId="{7D9A8DCD-A3F3-45B5-AB7C-8F28D4E1EFA3}" srcOrd="2" destOrd="0" presId="urn:microsoft.com/office/officeart/2005/8/layout/orgChart1"/>
    <dgm:cxn modelId="{8E184769-3D00-42AB-AC8C-E3CB743C5883}" type="presParOf" srcId="{0B83F680-47A4-43E9-A49D-79D0C201C271}" destId="{5C7F0611-E59A-49C8-A64F-DE7B4AF72159}" srcOrd="6" destOrd="0" presId="urn:microsoft.com/office/officeart/2005/8/layout/orgChart1"/>
    <dgm:cxn modelId="{299FF94A-116B-4962-A970-A8029C216FEA}" type="presParOf" srcId="{0B83F680-47A4-43E9-A49D-79D0C201C271}" destId="{0892A9FF-5273-4760-A872-55D26E721F8E}" srcOrd="7" destOrd="0" presId="urn:microsoft.com/office/officeart/2005/8/layout/orgChart1"/>
    <dgm:cxn modelId="{57E8BC1F-C47A-4BD2-B6AD-0EFFDA48BA68}" type="presParOf" srcId="{0892A9FF-5273-4760-A872-55D26E721F8E}" destId="{19BA4A4B-90B9-4484-A7E8-3BCE5C0DA7EA}" srcOrd="0" destOrd="0" presId="urn:microsoft.com/office/officeart/2005/8/layout/orgChart1"/>
    <dgm:cxn modelId="{70FA32FD-BAAF-4A0E-A21E-227D0C8C5F1E}" type="presParOf" srcId="{19BA4A4B-90B9-4484-A7E8-3BCE5C0DA7EA}" destId="{922B5EBB-A990-4A89-A1EE-62CC068FF65C}" srcOrd="0" destOrd="0" presId="urn:microsoft.com/office/officeart/2005/8/layout/orgChart1"/>
    <dgm:cxn modelId="{001684EE-AF09-4754-B793-3497B092BABD}" type="presParOf" srcId="{19BA4A4B-90B9-4484-A7E8-3BCE5C0DA7EA}" destId="{69280C2A-133B-4DD8-9CE4-2EF326FD3283}" srcOrd="1" destOrd="0" presId="urn:microsoft.com/office/officeart/2005/8/layout/orgChart1"/>
    <dgm:cxn modelId="{A8FD2518-3CF1-4F45-9AD1-1291DB92A4A9}" type="presParOf" srcId="{0892A9FF-5273-4760-A872-55D26E721F8E}" destId="{61F82E53-BD7F-417C-9292-5926D15B2AFA}" srcOrd="1" destOrd="0" presId="urn:microsoft.com/office/officeart/2005/8/layout/orgChart1"/>
    <dgm:cxn modelId="{E1216804-027E-475A-AC67-F707D4D52F5E}" type="presParOf" srcId="{0892A9FF-5273-4760-A872-55D26E721F8E}" destId="{132AB4E6-31DF-4E0B-9CF8-6A27EFCA9EE4}" srcOrd="2" destOrd="0" presId="urn:microsoft.com/office/officeart/2005/8/layout/orgChart1"/>
    <dgm:cxn modelId="{8E4BCEC8-81E0-4620-93FA-F20593C224C8}" type="presParOf" srcId="{0B83F680-47A4-43E9-A49D-79D0C201C271}" destId="{9A35AE4D-2467-4EC8-904E-53F731DAE5D5}" srcOrd="8" destOrd="0" presId="urn:microsoft.com/office/officeart/2005/8/layout/orgChart1"/>
    <dgm:cxn modelId="{8617AB6F-0A32-4034-AEC3-0687D1DC45D3}" type="presParOf" srcId="{0B83F680-47A4-43E9-A49D-79D0C201C271}" destId="{F37F2302-F071-40F8-9D89-9605ED57A748}" srcOrd="9" destOrd="0" presId="urn:microsoft.com/office/officeart/2005/8/layout/orgChart1"/>
    <dgm:cxn modelId="{69E9ED44-A578-4592-BA3B-C93794EB9B6C}" type="presParOf" srcId="{F37F2302-F071-40F8-9D89-9605ED57A748}" destId="{D7CDCDFD-B2F5-469C-B22F-4DD6622F1C56}" srcOrd="0" destOrd="0" presId="urn:microsoft.com/office/officeart/2005/8/layout/orgChart1"/>
    <dgm:cxn modelId="{F8A3D9EA-C326-4D26-AB1C-60485CC8083F}" type="presParOf" srcId="{D7CDCDFD-B2F5-469C-B22F-4DD6622F1C56}" destId="{F2102A89-8894-478B-BCA7-278539981424}" srcOrd="0" destOrd="0" presId="urn:microsoft.com/office/officeart/2005/8/layout/orgChart1"/>
    <dgm:cxn modelId="{5F0C414A-6B08-49C2-BA50-6611E57A57D4}" type="presParOf" srcId="{D7CDCDFD-B2F5-469C-B22F-4DD6622F1C56}" destId="{2E8453FA-9D05-418B-B241-E3C259450C25}" srcOrd="1" destOrd="0" presId="urn:microsoft.com/office/officeart/2005/8/layout/orgChart1"/>
    <dgm:cxn modelId="{11785C7A-6271-4F2E-B707-DA51582E850F}" type="presParOf" srcId="{F37F2302-F071-40F8-9D89-9605ED57A748}" destId="{E1F14405-B384-49C5-8B41-D76FA73FC738}" srcOrd="1" destOrd="0" presId="urn:microsoft.com/office/officeart/2005/8/layout/orgChart1"/>
    <dgm:cxn modelId="{91519679-1C57-4501-B7BE-5551507F6C65}" type="presParOf" srcId="{F37F2302-F071-40F8-9D89-9605ED57A748}" destId="{9E2BC0AC-9034-474F-91A1-5459DF5363A8}" srcOrd="2" destOrd="0" presId="urn:microsoft.com/office/officeart/2005/8/layout/orgChart1"/>
    <dgm:cxn modelId="{605E23F1-29D9-4DEA-90C6-7F8D5CFDE536}" type="presParOf" srcId="{0B83F680-47A4-43E9-A49D-79D0C201C271}" destId="{33573C7E-4D54-42A0-9A72-FA87BF86E127}" srcOrd="10" destOrd="0" presId="urn:microsoft.com/office/officeart/2005/8/layout/orgChart1"/>
    <dgm:cxn modelId="{B45A9B5C-8194-42DC-B217-1098405D13FB}" type="presParOf" srcId="{0B83F680-47A4-43E9-A49D-79D0C201C271}" destId="{AE931139-DB40-4448-9CAF-DE12CFB3AF43}" srcOrd="11" destOrd="0" presId="urn:microsoft.com/office/officeart/2005/8/layout/orgChart1"/>
    <dgm:cxn modelId="{961463F4-34E9-45E1-9FA0-E8A97B83F2A5}" type="presParOf" srcId="{AE931139-DB40-4448-9CAF-DE12CFB3AF43}" destId="{C3B66DA3-3828-49AE-BDCC-46B56D0255AC}" srcOrd="0" destOrd="0" presId="urn:microsoft.com/office/officeart/2005/8/layout/orgChart1"/>
    <dgm:cxn modelId="{B241CA3E-5836-47EB-A833-B70DA8654E23}" type="presParOf" srcId="{C3B66DA3-3828-49AE-BDCC-46B56D0255AC}" destId="{324DE8A4-D3A9-46CE-93C9-D07969AA855E}" srcOrd="0" destOrd="0" presId="urn:microsoft.com/office/officeart/2005/8/layout/orgChart1"/>
    <dgm:cxn modelId="{0795F2BB-961E-4EC7-93E7-F4A3CF7BA1E4}" type="presParOf" srcId="{C3B66DA3-3828-49AE-BDCC-46B56D0255AC}" destId="{292EE268-B172-4341-9540-B1FE18C7612A}" srcOrd="1" destOrd="0" presId="urn:microsoft.com/office/officeart/2005/8/layout/orgChart1"/>
    <dgm:cxn modelId="{9127DCC0-E35B-4116-BCF3-6162D1EFEE99}" type="presParOf" srcId="{AE931139-DB40-4448-9CAF-DE12CFB3AF43}" destId="{2A2EE06C-EDD8-4CA1-ABB3-5FC195810746}" srcOrd="1" destOrd="0" presId="urn:microsoft.com/office/officeart/2005/8/layout/orgChart1"/>
    <dgm:cxn modelId="{6AFC334F-6C23-43C4-8338-DED3822523B4}" type="presParOf" srcId="{AE931139-DB40-4448-9CAF-DE12CFB3AF43}" destId="{082458F7-F68B-45D7-8AD2-FDF11C13B92E}" srcOrd="2" destOrd="0" presId="urn:microsoft.com/office/officeart/2005/8/layout/orgChart1"/>
    <dgm:cxn modelId="{3B670802-D343-4B47-BE2C-B13514104755}" type="presParOf" srcId="{0B83F680-47A4-43E9-A49D-79D0C201C271}" destId="{C8221A9B-F49F-41D0-A52C-22A1F599563D}" srcOrd="12" destOrd="0" presId="urn:microsoft.com/office/officeart/2005/8/layout/orgChart1"/>
    <dgm:cxn modelId="{2E44C78F-D156-44D1-A27F-0FE3DEB9F289}" type="presParOf" srcId="{0B83F680-47A4-43E9-A49D-79D0C201C271}" destId="{5B490287-8DE2-4214-A710-32F5463E8AEA}" srcOrd="13" destOrd="0" presId="urn:microsoft.com/office/officeart/2005/8/layout/orgChart1"/>
    <dgm:cxn modelId="{1160957C-EA58-4D80-974E-BB28163DDC9E}" type="presParOf" srcId="{5B490287-8DE2-4214-A710-32F5463E8AEA}" destId="{E88569FE-0F10-44E8-8701-8D489D771CEB}" srcOrd="0" destOrd="0" presId="urn:microsoft.com/office/officeart/2005/8/layout/orgChart1"/>
    <dgm:cxn modelId="{3A55EE60-46B6-420C-85D0-681270B74681}" type="presParOf" srcId="{E88569FE-0F10-44E8-8701-8D489D771CEB}" destId="{CC2662DE-158D-4A96-AB88-0F4D9922407D}" srcOrd="0" destOrd="0" presId="urn:microsoft.com/office/officeart/2005/8/layout/orgChart1"/>
    <dgm:cxn modelId="{CA868EA3-C062-457B-BF80-1DA092D79B1C}" type="presParOf" srcId="{E88569FE-0F10-44E8-8701-8D489D771CEB}" destId="{12585DE6-1282-473E-932F-95E78BAF7892}" srcOrd="1" destOrd="0" presId="urn:microsoft.com/office/officeart/2005/8/layout/orgChart1"/>
    <dgm:cxn modelId="{5D2898E2-BE42-41E5-A51B-9BB39318528C}" type="presParOf" srcId="{5B490287-8DE2-4214-A710-32F5463E8AEA}" destId="{141B217B-84C6-470D-B078-5B3EB6459E86}" srcOrd="1" destOrd="0" presId="urn:microsoft.com/office/officeart/2005/8/layout/orgChart1"/>
    <dgm:cxn modelId="{6B056374-12E4-4152-BCBD-1DEA87AC9CB7}" type="presParOf" srcId="{5B490287-8DE2-4214-A710-32F5463E8AEA}" destId="{357C9CAC-C057-4F21-BF37-5A5AC322C247}" srcOrd="2" destOrd="0" presId="urn:microsoft.com/office/officeart/2005/8/layout/orgChart1"/>
    <dgm:cxn modelId="{EA648385-AE88-41A9-A312-F881C06CCA5C}" type="presParOf" srcId="{0B83F680-47A4-43E9-A49D-79D0C201C271}" destId="{C55D014B-0481-4D46-9804-7E453ECBD85F}" srcOrd="14" destOrd="0" presId="urn:microsoft.com/office/officeart/2005/8/layout/orgChart1"/>
    <dgm:cxn modelId="{79BE9935-5A5F-403D-AF84-07288775067A}" type="presParOf" srcId="{0B83F680-47A4-43E9-A49D-79D0C201C271}" destId="{C70C947B-C82E-4654-981F-704DA54D8DE0}" srcOrd="15" destOrd="0" presId="urn:microsoft.com/office/officeart/2005/8/layout/orgChart1"/>
    <dgm:cxn modelId="{B022DDA5-0C34-4DBA-8C4D-CCA64D4B2F3B}" type="presParOf" srcId="{C70C947B-C82E-4654-981F-704DA54D8DE0}" destId="{CA3A0718-2F6D-48C8-9A87-84547949BDE4}" srcOrd="0" destOrd="0" presId="urn:microsoft.com/office/officeart/2005/8/layout/orgChart1"/>
    <dgm:cxn modelId="{B2AF0577-8E34-4207-B26F-84D8F65A8103}" type="presParOf" srcId="{CA3A0718-2F6D-48C8-9A87-84547949BDE4}" destId="{68D4B62C-3B1E-4128-9617-8DA2296BB4D8}" srcOrd="0" destOrd="0" presId="urn:microsoft.com/office/officeart/2005/8/layout/orgChart1"/>
    <dgm:cxn modelId="{98EF7ABD-999A-4A77-9477-9293457A62CD}" type="presParOf" srcId="{CA3A0718-2F6D-48C8-9A87-84547949BDE4}" destId="{39F514BB-E0F4-4183-BEBB-6F9952A04C5B}" srcOrd="1" destOrd="0" presId="urn:microsoft.com/office/officeart/2005/8/layout/orgChart1"/>
    <dgm:cxn modelId="{648C17DD-F323-40D3-AA30-725A78BEA17D}" type="presParOf" srcId="{C70C947B-C82E-4654-981F-704DA54D8DE0}" destId="{0B7F93A3-039B-426B-B4F0-8A0942AB7876}" srcOrd="1" destOrd="0" presId="urn:microsoft.com/office/officeart/2005/8/layout/orgChart1"/>
    <dgm:cxn modelId="{70EA551F-DFF7-4254-8937-FEC6E3D89E6E}" type="presParOf" srcId="{C70C947B-C82E-4654-981F-704DA54D8DE0}" destId="{F197192E-E34C-4638-A3B5-368D0F93E095}" srcOrd="2" destOrd="0" presId="urn:microsoft.com/office/officeart/2005/8/layout/orgChart1"/>
    <dgm:cxn modelId="{0D08FC80-426E-45A0-A66D-C26B92463DF5}" type="presParOf" srcId="{813E7FAD-B4D8-4488-AB94-81B14212B8D2}" destId="{197951E3-15B5-4B30-A254-94FA137A1857}" srcOrd="2" destOrd="0" presId="urn:microsoft.com/office/officeart/2005/8/layout/orgChart1"/>
    <dgm:cxn modelId="{B49D5CF6-831C-4170-917E-0D25AC5205A7}" type="presParOf" srcId="{1A5A4D1B-6010-4F3D-B81F-0D0CC71B1A09}" destId="{8D0F58F3-851B-491A-A5BD-4AB637AF7E23}" srcOrd="4" destOrd="0" presId="urn:microsoft.com/office/officeart/2005/8/layout/orgChart1"/>
    <dgm:cxn modelId="{C9411022-10F0-495E-8E6C-52A7C0E3ADF8}" type="presParOf" srcId="{1A5A4D1B-6010-4F3D-B81F-0D0CC71B1A09}" destId="{E13134A4-EE6B-45F4-9062-7C229E3FE7E1}" srcOrd="5" destOrd="0" presId="urn:microsoft.com/office/officeart/2005/8/layout/orgChart1"/>
    <dgm:cxn modelId="{F8F9D069-0D4C-4FC8-8CA4-95A038433899}" type="presParOf" srcId="{E13134A4-EE6B-45F4-9062-7C229E3FE7E1}" destId="{E2E7E7AB-B4E6-4D36-8A6B-03D19998D38A}" srcOrd="0" destOrd="0" presId="urn:microsoft.com/office/officeart/2005/8/layout/orgChart1"/>
    <dgm:cxn modelId="{5C1D509D-237B-4975-9A6D-3B7EEF51C1C7}" type="presParOf" srcId="{E2E7E7AB-B4E6-4D36-8A6B-03D19998D38A}" destId="{11BC68B3-5EB2-4E55-944F-06C62E5B2B0C}" srcOrd="0" destOrd="0" presId="urn:microsoft.com/office/officeart/2005/8/layout/orgChart1"/>
    <dgm:cxn modelId="{200663CE-BF3A-425F-BCDD-ACCEBFE43AF0}" type="presParOf" srcId="{E2E7E7AB-B4E6-4D36-8A6B-03D19998D38A}" destId="{9E13D99D-406E-4B5D-8282-FDDDE6A5B971}" srcOrd="1" destOrd="0" presId="urn:microsoft.com/office/officeart/2005/8/layout/orgChart1"/>
    <dgm:cxn modelId="{52307599-B503-447D-988E-DC8574FAA984}" type="presParOf" srcId="{E13134A4-EE6B-45F4-9062-7C229E3FE7E1}" destId="{B7241193-97C3-4802-A61E-3B04DEFA7EB4}" srcOrd="1" destOrd="0" presId="urn:microsoft.com/office/officeart/2005/8/layout/orgChart1"/>
    <dgm:cxn modelId="{277BDC36-3742-493F-BA86-5FE4FAD6ADFE}" type="presParOf" srcId="{E13134A4-EE6B-45F4-9062-7C229E3FE7E1}" destId="{E89AC104-70B7-4D40-83A0-0735F5C0167D}" srcOrd="2" destOrd="0" presId="urn:microsoft.com/office/officeart/2005/8/layout/orgChart1"/>
    <dgm:cxn modelId="{19231A90-906A-4D2E-AD30-C72F79D18485}" type="presParOf" srcId="{1A5A4D1B-6010-4F3D-B81F-0D0CC71B1A09}" destId="{AF6C35E3-AA65-4B86-8D9D-D6B445019031}" srcOrd="6" destOrd="0" presId="urn:microsoft.com/office/officeart/2005/8/layout/orgChart1"/>
    <dgm:cxn modelId="{DDBF7B44-2125-48A8-8EE8-3DCEDBF6F184}" type="presParOf" srcId="{1A5A4D1B-6010-4F3D-B81F-0D0CC71B1A09}" destId="{B4FDFAAD-0CC1-436F-BB82-612643E2059E}" srcOrd="7" destOrd="0" presId="urn:microsoft.com/office/officeart/2005/8/layout/orgChart1"/>
    <dgm:cxn modelId="{FA27F318-105B-415E-9E96-ED10E8246BF2}" type="presParOf" srcId="{B4FDFAAD-0CC1-436F-BB82-612643E2059E}" destId="{318ECBDB-FDED-4648-B0AF-2EB210D883DE}" srcOrd="0" destOrd="0" presId="urn:microsoft.com/office/officeart/2005/8/layout/orgChart1"/>
    <dgm:cxn modelId="{F5132C7C-EFF8-42A7-BD8D-9C7C6EF4E220}" type="presParOf" srcId="{318ECBDB-FDED-4648-B0AF-2EB210D883DE}" destId="{A99F9BF3-8DF2-4C1E-86E1-275E90F6AFC6}" srcOrd="0" destOrd="0" presId="urn:microsoft.com/office/officeart/2005/8/layout/orgChart1"/>
    <dgm:cxn modelId="{0BEC61E2-97A5-4EAA-9189-73ED2CCBF871}" type="presParOf" srcId="{318ECBDB-FDED-4648-B0AF-2EB210D883DE}" destId="{B86D31C9-9349-4196-8BD0-DDE28B22DE66}" srcOrd="1" destOrd="0" presId="urn:microsoft.com/office/officeart/2005/8/layout/orgChart1"/>
    <dgm:cxn modelId="{7AD2EE9B-75DC-4AB8-A261-C49F22C6A9AE}" type="presParOf" srcId="{B4FDFAAD-0CC1-436F-BB82-612643E2059E}" destId="{7DBFBB4F-E23E-421C-A055-402BEAD3EFE0}" srcOrd="1" destOrd="0" presId="urn:microsoft.com/office/officeart/2005/8/layout/orgChart1"/>
    <dgm:cxn modelId="{BE001F3F-A963-4A74-B0A2-8A4814613675}" type="presParOf" srcId="{B4FDFAAD-0CC1-436F-BB82-612643E2059E}" destId="{8FD501A3-53E0-45BC-93E3-F1315E398322}" srcOrd="2" destOrd="0" presId="urn:microsoft.com/office/officeart/2005/8/layout/orgChart1"/>
    <dgm:cxn modelId="{F937C07D-54E4-4147-A51B-1472068E66ED}" type="presParOf" srcId="{8F1D1D4D-4DD1-4D16-B211-2D291ECE92E4}" destId="{45E04989-A3CC-4D81-92A7-C992D540C9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45CDB3-E554-46B9-A9AA-D2DC9B3D1A98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447E169-80A5-434E-9125-EE38DC1C0736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79 учителів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A56DBF-53DD-47EB-A96F-4D10BC5C358F}" type="parTrans" cxnId="{F37DB9AD-C7A5-4E0F-B7BB-F082D73D2B44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83D46C-A8A7-4197-8A7E-BCAC3AD4E4FA}" type="sibTrans" cxnId="{F37DB9AD-C7A5-4E0F-B7BB-F082D73D2B44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FE4CB1-835C-4561-835D-38C3EBF1273C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 вищої категорії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66E573-47AC-4A58-BB08-7BDC4F3359F9}" type="parTrans" cxnId="{13D64322-F4AC-4C40-9946-A2333AAB35FB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A286D3-8C71-4A3E-8B37-94A1E097DFCC}" type="sibTrans" cxnId="{13D64322-F4AC-4C40-9946-A2333AAB35FB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E43284-8569-4062-ACB5-3243EEA7DCC0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</a:p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І категорії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BF2998-1215-4306-B395-08795C134F49}" type="parTrans" cxnId="{F06115CD-3856-497C-BA89-9705C3083195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A5472D-3F7F-40B7-AC1B-C116415D3DCE}" type="sibTrans" cxnId="{F06115CD-3856-497C-BA89-9705C3083195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40C30D-8FC3-4EE6-A4F3-9A804CA8FE86}">
      <dgm:prSet phldrT="[Текст]"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</a:p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ІІ категорії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D2E868-BEB9-45A2-818A-2CD69E7A96E4}" type="parTrans" cxnId="{0C6A6ED9-E89F-478F-88AC-239ECF2A5025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C682B2-0CB8-4223-BFED-F3198EC71F02}" type="sibTrans" cxnId="{0C6A6ED9-E89F-478F-88AC-239ECF2A5025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626941-556F-416C-BE2E-621245051B70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51F0A2-1E2E-4B31-8401-D7D11B1803AF}" type="parTrans" cxnId="{9C84EDA5-C9B6-4A2B-8C3D-D350EF2841C3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A0A90B-46AA-4977-8EA4-B4C082C366B5}" type="sibTrans" cxnId="{9C84EDA5-C9B6-4A2B-8C3D-D350EF2841C3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362837-5A5D-4194-9412-8CB844E18283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55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2DCCDD-1583-431F-8D61-2A659564F2EF}" type="parTrans" cxnId="{5CC5A141-0863-4895-BD98-0533D4487708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A91CFE-E6C5-40C9-9816-801593BBA4CA}" type="sibTrans" cxnId="{5CC5A141-0863-4895-BD98-0533D4487708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3271A1-C6D4-4B67-810C-0D9604D94A23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C67DC6-3A6B-4AFD-87E5-6338714A7332}" type="parTrans" cxnId="{6B99B2FC-1739-4FD6-B547-BDB0D0D34543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794FDC-8D83-40CC-8C51-2DEC111E43E4}" type="sibTrans" cxnId="{6B99B2FC-1739-4FD6-B547-BDB0D0D34543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7C6248-1633-4780-A8EE-3B14ADD516E1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7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BE9A6F-9114-41D3-84CD-DCDC85F7A101}" type="parTrans" cxnId="{D6B6BE91-989B-4033-B542-7359A71F47E1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5ACDD6B-5076-4EB6-8EFA-CC5C89E9E324}" type="sibTrans" cxnId="{D6B6BE91-989B-4033-B542-7359A71F47E1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C998EE-F4CA-4DFA-AE63-F8CD3D18BCA8}">
      <dgm:prSet custT="1"/>
      <dgm:spPr/>
      <dgm:t>
        <a:bodyPr/>
        <a:lstStyle/>
        <a:p>
          <a:r>
            <a:rPr lang="uk-UA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772F510-84AD-4074-9BEB-7FAD36BD631A}" type="parTrans" cxnId="{C1F2D812-36DA-4C3E-A940-D083E296D3C4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48E0DC-6721-42F6-B13D-FC71C9342328}" type="sibTrans" cxnId="{C1F2D812-36DA-4C3E-A940-D083E296D3C4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25AD72-3B27-4A21-A796-7546536486C4}" type="pres">
      <dgm:prSet presAssocID="{AF45CDB3-E554-46B9-A9AA-D2DC9B3D1A9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F853766-266A-461B-8FFF-4B8C4AC836D3}" type="pres">
      <dgm:prSet presAssocID="{C447E169-80A5-434E-9125-EE38DC1C0736}" presName="hierRoot1" presStyleCnt="0">
        <dgm:presLayoutVars>
          <dgm:hierBranch val="init"/>
        </dgm:presLayoutVars>
      </dgm:prSet>
      <dgm:spPr/>
    </dgm:pt>
    <dgm:pt modelId="{8D3D20A8-89CA-43A1-952D-9F7F89B23DE0}" type="pres">
      <dgm:prSet presAssocID="{C447E169-80A5-434E-9125-EE38DC1C0736}" presName="rootComposite1" presStyleCnt="0"/>
      <dgm:spPr/>
    </dgm:pt>
    <dgm:pt modelId="{CFC53AE8-28ED-4EEE-887A-97D2D1B3E8C8}" type="pres">
      <dgm:prSet presAssocID="{C447E169-80A5-434E-9125-EE38DC1C0736}" presName="rootText1" presStyleLbl="node0" presStyleIdx="0" presStyleCnt="1" custScaleX="136317" custScaleY="1249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573572-0AD2-481E-900E-873BF9CDD672}" type="pres">
      <dgm:prSet presAssocID="{C447E169-80A5-434E-9125-EE38DC1C073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C5D9E9A-8560-4BDF-B8E0-E2C0E0F9E76B}" type="pres">
      <dgm:prSet presAssocID="{C447E169-80A5-434E-9125-EE38DC1C0736}" presName="hierChild2" presStyleCnt="0"/>
      <dgm:spPr/>
    </dgm:pt>
    <dgm:pt modelId="{3F07736E-012E-452C-847C-3320B13418C6}" type="pres">
      <dgm:prSet presAssocID="{5566E573-47AC-4A58-BB08-7BDC4F3359F9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D2A9794-967C-4FBF-8CAB-01600930C35E}" type="pres">
      <dgm:prSet presAssocID="{5AFE4CB1-835C-4561-835D-38C3EBF1273C}" presName="hierRoot2" presStyleCnt="0">
        <dgm:presLayoutVars>
          <dgm:hierBranch/>
        </dgm:presLayoutVars>
      </dgm:prSet>
      <dgm:spPr/>
    </dgm:pt>
    <dgm:pt modelId="{C2C524FE-67F5-4265-974D-059243380156}" type="pres">
      <dgm:prSet presAssocID="{5AFE4CB1-835C-4561-835D-38C3EBF1273C}" presName="rootComposite" presStyleCnt="0"/>
      <dgm:spPr/>
    </dgm:pt>
    <dgm:pt modelId="{3818BB64-2B82-4BE8-9D91-0B2C3D898F89}" type="pres">
      <dgm:prSet presAssocID="{5AFE4CB1-835C-4561-835D-38C3EBF1273C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DEA17-83C0-41D2-9DB1-7BEDD1F7DF21}" type="pres">
      <dgm:prSet presAssocID="{5AFE4CB1-835C-4561-835D-38C3EBF1273C}" presName="rootConnector" presStyleLbl="node2" presStyleIdx="0" presStyleCnt="4"/>
      <dgm:spPr/>
      <dgm:t>
        <a:bodyPr/>
        <a:lstStyle/>
        <a:p>
          <a:endParaRPr lang="ru-RU"/>
        </a:p>
      </dgm:t>
    </dgm:pt>
    <dgm:pt modelId="{F00BB31F-E55C-40E0-A80D-78FC381F095E}" type="pres">
      <dgm:prSet presAssocID="{5AFE4CB1-835C-4561-835D-38C3EBF1273C}" presName="hierChild4" presStyleCnt="0"/>
      <dgm:spPr/>
    </dgm:pt>
    <dgm:pt modelId="{5C67E0E1-7C38-417F-B962-25A633214BC5}" type="pres">
      <dgm:prSet presAssocID="{412DCCDD-1583-431F-8D61-2A659564F2E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68276338-A790-4B05-94A2-63049A4DCDFA}" type="pres">
      <dgm:prSet presAssocID="{92362837-5A5D-4194-9412-8CB844E18283}" presName="hierRoot2" presStyleCnt="0">
        <dgm:presLayoutVars>
          <dgm:hierBranch val="l"/>
        </dgm:presLayoutVars>
      </dgm:prSet>
      <dgm:spPr/>
    </dgm:pt>
    <dgm:pt modelId="{063879E7-2FF9-4B89-93F5-92AACC639070}" type="pres">
      <dgm:prSet presAssocID="{92362837-5A5D-4194-9412-8CB844E18283}" presName="rootComposite" presStyleCnt="0"/>
      <dgm:spPr/>
    </dgm:pt>
    <dgm:pt modelId="{CB18133C-DD9B-46DF-A430-7E348426441D}" type="pres">
      <dgm:prSet presAssocID="{92362837-5A5D-4194-9412-8CB844E18283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0FC995-F97A-4E2B-BF58-B0E175F5EC70}" type="pres">
      <dgm:prSet presAssocID="{92362837-5A5D-4194-9412-8CB844E18283}" presName="rootConnector" presStyleLbl="node3" presStyleIdx="0" presStyleCnt="4"/>
      <dgm:spPr/>
      <dgm:t>
        <a:bodyPr/>
        <a:lstStyle/>
        <a:p>
          <a:endParaRPr lang="ru-RU"/>
        </a:p>
      </dgm:t>
    </dgm:pt>
    <dgm:pt modelId="{9B45C330-7F4B-4DAC-AFFB-85A88EF8A04D}" type="pres">
      <dgm:prSet presAssocID="{92362837-5A5D-4194-9412-8CB844E18283}" presName="hierChild4" presStyleCnt="0"/>
      <dgm:spPr/>
    </dgm:pt>
    <dgm:pt modelId="{6AAACA77-5A5F-400C-8DFA-63A56AFB727E}" type="pres">
      <dgm:prSet presAssocID="{92362837-5A5D-4194-9412-8CB844E18283}" presName="hierChild5" presStyleCnt="0"/>
      <dgm:spPr/>
    </dgm:pt>
    <dgm:pt modelId="{CFF0E283-DD29-4AC2-9902-0A8DC45FB826}" type="pres">
      <dgm:prSet presAssocID="{5AFE4CB1-835C-4561-835D-38C3EBF1273C}" presName="hierChild5" presStyleCnt="0"/>
      <dgm:spPr/>
    </dgm:pt>
    <dgm:pt modelId="{88D398AC-9FEE-4E42-9E36-6A07E5AED2DA}" type="pres">
      <dgm:prSet presAssocID="{30BF2998-1215-4306-B395-08795C134F49}" presName="Name37" presStyleLbl="parChTrans1D2" presStyleIdx="1" presStyleCnt="4"/>
      <dgm:spPr/>
      <dgm:t>
        <a:bodyPr/>
        <a:lstStyle/>
        <a:p>
          <a:endParaRPr lang="ru-RU"/>
        </a:p>
      </dgm:t>
    </dgm:pt>
    <dgm:pt modelId="{49C08ACC-D525-4E3F-B7B0-E76D7619BDD6}" type="pres">
      <dgm:prSet presAssocID="{ACE43284-8569-4062-ACB5-3243EEA7DCC0}" presName="hierRoot2" presStyleCnt="0">
        <dgm:presLayoutVars>
          <dgm:hierBranch/>
        </dgm:presLayoutVars>
      </dgm:prSet>
      <dgm:spPr/>
    </dgm:pt>
    <dgm:pt modelId="{C235EC1B-D375-436A-ACE5-3C129C853867}" type="pres">
      <dgm:prSet presAssocID="{ACE43284-8569-4062-ACB5-3243EEA7DCC0}" presName="rootComposite" presStyleCnt="0"/>
      <dgm:spPr/>
    </dgm:pt>
    <dgm:pt modelId="{4C77DEC1-6937-419E-93D3-19BA3822BEA1}" type="pres">
      <dgm:prSet presAssocID="{ACE43284-8569-4062-ACB5-3243EEA7DCC0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F0824D-1FFD-4E1A-8FD5-0AA944C24B61}" type="pres">
      <dgm:prSet presAssocID="{ACE43284-8569-4062-ACB5-3243EEA7DCC0}" presName="rootConnector" presStyleLbl="node2" presStyleIdx="1" presStyleCnt="4"/>
      <dgm:spPr/>
      <dgm:t>
        <a:bodyPr/>
        <a:lstStyle/>
        <a:p>
          <a:endParaRPr lang="ru-RU"/>
        </a:p>
      </dgm:t>
    </dgm:pt>
    <dgm:pt modelId="{86C9C188-7926-449D-B9CB-5EF731AB4F72}" type="pres">
      <dgm:prSet presAssocID="{ACE43284-8569-4062-ACB5-3243EEA7DCC0}" presName="hierChild4" presStyleCnt="0"/>
      <dgm:spPr/>
    </dgm:pt>
    <dgm:pt modelId="{7EDB3FC1-01DA-4549-A61A-0C475632A4EA}" type="pres">
      <dgm:prSet presAssocID="{E5C67DC6-3A6B-4AFD-87E5-6338714A7332}" presName="Name35" presStyleLbl="parChTrans1D3" presStyleIdx="1" presStyleCnt="4"/>
      <dgm:spPr/>
      <dgm:t>
        <a:bodyPr/>
        <a:lstStyle/>
        <a:p>
          <a:endParaRPr lang="ru-RU"/>
        </a:p>
      </dgm:t>
    </dgm:pt>
    <dgm:pt modelId="{D8CE8495-A3DD-4295-9F0C-4145CD673112}" type="pres">
      <dgm:prSet presAssocID="{8D3271A1-C6D4-4B67-810C-0D9604D94A23}" presName="hierRoot2" presStyleCnt="0">
        <dgm:presLayoutVars>
          <dgm:hierBranch/>
        </dgm:presLayoutVars>
      </dgm:prSet>
      <dgm:spPr/>
    </dgm:pt>
    <dgm:pt modelId="{F4815382-A763-446F-9013-D14942A0CD92}" type="pres">
      <dgm:prSet presAssocID="{8D3271A1-C6D4-4B67-810C-0D9604D94A23}" presName="rootComposite" presStyleCnt="0"/>
      <dgm:spPr/>
    </dgm:pt>
    <dgm:pt modelId="{5306EB25-F051-4680-AA98-2144565C446E}" type="pres">
      <dgm:prSet presAssocID="{8D3271A1-C6D4-4B67-810C-0D9604D94A23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C893FA-2037-465C-9B69-E15A04717294}" type="pres">
      <dgm:prSet presAssocID="{8D3271A1-C6D4-4B67-810C-0D9604D94A23}" presName="rootConnector" presStyleLbl="node3" presStyleIdx="1" presStyleCnt="4"/>
      <dgm:spPr/>
      <dgm:t>
        <a:bodyPr/>
        <a:lstStyle/>
        <a:p>
          <a:endParaRPr lang="ru-RU"/>
        </a:p>
      </dgm:t>
    </dgm:pt>
    <dgm:pt modelId="{684B35C9-E25E-4038-9807-6A06A06C70DD}" type="pres">
      <dgm:prSet presAssocID="{8D3271A1-C6D4-4B67-810C-0D9604D94A23}" presName="hierChild4" presStyleCnt="0"/>
      <dgm:spPr/>
    </dgm:pt>
    <dgm:pt modelId="{B59C145A-8909-4F68-A70E-85B78FB0E8C5}" type="pres">
      <dgm:prSet presAssocID="{8D3271A1-C6D4-4B67-810C-0D9604D94A23}" presName="hierChild5" presStyleCnt="0"/>
      <dgm:spPr/>
    </dgm:pt>
    <dgm:pt modelId="{60A30B29-61EC-4A42-B164-BAD21A2A0518}" type="pres">
      <dgm:prSet presAssocID="{ACE43284-8569-4062-ACB5-3243EEA7DCC0}" presName="hierChild5" presStyleCnt="0"/>
      <dgm:spPr/>
    </dgm:pt>
    <dgm:pt modelId="{381D0F7D-922D-4402-832A-024BE6FBE2CB}" type="pres">
      <dgm:prSet presAssocID="{9ED2E868-BEB9-45A2-818A-2CD69E7A96E4}" presName="Name37" presStyleLbl="parChTrans1D2" presStyleIdx="2" presStyleCnt="4"/>
      <dgm:spPr/>
      <dgm:t>
        <a:bodyPr/>
        <a:lstStyle/>
        <a:p>
          <a:endParaRPr lang="ru-RU"/>
        </a:p>
      </dgm:t>
    </dgm:pt>
    <dgm:pt modelId="{0AD2F645-C205-496B-9C45-7239530AB764}" type="pres">
      <dgm:prSet presAssocID="{C140C30D-8FC3-4EE6-A4F3-9A804CA8FE86}" presName="hierRoot2" presStyleCnt="0">
        <dgm:presLayoutVars>
          <dgm:hierBranch/>
        </dgm:presLayoutVars>
      </dgm:prSet>
      <dgm:spPr/>
    </dgm:pt>
    <dgm:pt modelId="{DFBFA508-666E-4CFB-BD56-C972197D62B7}" type="pres">
      <dgm:prSet presAssocID="{C140C30D-8FC3-4EE6-A4F3-9A804CA8FE86}" presName="rootComposite" presStyleCnt="0"/>
      <dgm:spPr/>
    </dgm:pt>
    <dgm:pt modelId="{7F676542-42FB-4896-BC7D-DF36F47E3E66}" type="pres">
      <dgm:prSet presAssocID="{C140C30D-8FC3-4EE6-A4F3-9A804CA8FE86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A377E2-FC61-4000-878C-5202F31C91D5}" type="pres">
      <dgm:prSet presAssocID="{C140C30D-8FC3-4EE6-A4F3-9A804CA8FE86}" presName="rootConnector" presStyleLbl="node2" presStyleIdx="2" presStyleCnt="4"/>
      <dgm:spPr/>
      <dgm:t>
        <a:bodyPr/>
        <a:lstStyle/>
        <a:p>
          <a:endParaRPr lang="ru-RU"/>
        </a:p>
      </dgm:t>
    </dgm:pt>
    <dgm:pt modelId="{7B4781A6-A104-44EE-8AE8-B9CA1A423CF8}" type="pres">
      <dgm:prSet presAssocID="{C140C30D-8FC3-4EE6-A4F3-9A804CA8FE86}" presName="hierChild4" presStyleCnt="0"/>
      <dgm:spPr/>
    </dgm:pt>
    <dgm:pt modelId="{9F996976-EFC4-4832-ABD3-99FFB5250C15}" type="pres">
      <dgm:prSet presAssocID="{60BE9A6F-9114-41D3-84CD-DCDC85F7A101}" presName="Name35" presStyleLbl="parChTrans1D3" presStyleIdx="2" presStyleCnt="4"/>
      <dgm:spPr/>
      <dgm:t>
        <a:bodyPr/>
        <a:lstStyle/>
        <a:p>
          <a:endParaRPr lang="ru-RU"/>
        </a:p>
      </dgm:t>
    </dgm:pt>
    <dgm:pt modelId="{5E3F648F-207E-4D22-940D-BB2DF48FE52A}" type="pres">
      <dgm:prSet presAssocID="{2E7C6248-1633-4780-A8EE-3B14ADD516E1}" presName="hierRoot2" presStyleCnt="0">
        <dgm:presLayoutVars>
          <dgm:hierBranch/>
        </dgm:presLayoutVars>
      </dgm:prSet>
      <dgm:spPr/>
    </dgm:pt>
    <dgm:pt modelId="{833FF77E-3BC1-496F-9D27-4F65D2162AD2}" type="pres">
      <dgm:prSet presAssocID="{2E7C6248-1633-4780-A8EE-3B14ADD516E1}" presName="rootComposite" presStyleCnt="0"/>
      <dgm:spPr/>
    </dgm:pt>
    <dgm:pt modelId="{90710BC1-AF96-4659-98C1-16377C8E828A}" type="pres">
      <dgm:prSet presAssocID="{2E7C6248-1633-4780-A8EE-3B14ADD516E1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82CAB8-0E7F-4E79-86AE-8765887566D9}" type="pres">
      <dgm:prSet presAssocID="{2E7C6248-1633-4780-A8EE-3B14ADD516E1}" presName="rootConnector" presStyleLbl="node3" presStyleIdx="2" presStyleCnt="4"/>
      <dgm:spPr/>
      <dgm:t>
        <a:bodyPr/>
        <a:lstStyle/>
        <a:p>
          <a:endParaRPr lang="ru-RU"/>
        </a:p>
      </dgm:t>
    </dgm:pt>
    <dgm:pt modelId="{B27BF9E5-4F49-4342-8DE6-F9340E5B8BFC}" type="pres">
      <dgm:prSet presAssocID="{2E7C6248-1633-4780-A8EE-3B14ADD516E1}" presName="hierChild4" presStyleCnt="0"/>
      <dgm:spPr/>
    </dgm:pt>
    <dgm:pt modelId="{36D46599-9506-4AD8-9F20-849C1F8C1F3F}" type="pres">
      <dgm:prSet presAssocID="{2E7C6248-1633-4780-A8EE-3B14ADD516E1}" presName="hierChild5" presStyleCnt="0"/>
      <dgm:spPr/>
    </dgm:pt>
    <dgm:pt modelId="{E1E297E1-1E07-4A3B-AA9E-90A0429C1953}" type="pres">
      <dgm:prSet presAssocID="{C140C30D-8FC3-4EE6-A4F3-9A804CA8FE86}" presName="hierChild5" presStyleCnt="0"/>
      <dgm:spPr/>
    </dgm:pt>
    <dgm:pt modelId="{B11C3E16-CC16-4632-A029-CA8D4C40B45F}" type="pres">
      <dgm:prSet presAssocID="{E051F0A2-1E2E-4B31-8401-D7D11B1803AF}" presName="Name37" presStyleLbl="parChTrans1D2" presStyleIdx="3" presStyleCnt="4"/>
      <dgm:spPr/>
      <dgm:t>
        <a:bodyPr/>
        <a:lstStyle/>
        <a:p>
          <a:endParaRPr lang="ru-RU"/>
        </a:p>
      </dgm:t>
    </dgm:pt>
    <dgm:pt modelId="{4CD9F33E-BD8F-4293-8B70-F00A4F3B325E}" type="pres">
      <dgm:prSet presAssocID="{A4626941-556F-416C-BE2E-621245051B70}" presName="hierRoot2" presStyleCnt="0">
        <dgm:presLayoutVars>
          <dgm:hierBranch/>
        </dgm:presLayoutVars>
      </dgm:prSet>
      <dgm:spPr/>
    </dgm:pt>
    <dgm:pt modelId="{E4810EF8-D3FC-44B2-9360-B91955C4918E}" type="pres">
      <dgm:prSet presAssocID="{A4626941-556F-416C-BE2E-621245051B70}" presName="rootComposite" presStyleCnt="0"/>
      <dgm:spPr/>
    </dgm:pt>
    <dgm:pt modelId="{03A89AD4-3AAD-442F-9B0B-A7B1003D4FCA}" type="pres">
      <dgm:prSet presAssocID="{A4626941-556F-416C-BE2E-621245051B70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836A66-6D8B-431C-B6E0-5C081D34F97D}" type="pres">
      <dgm:prSet presAssocID="{A4626941-556F-416C-BE2E-621245051B70}" presName="rootConnector" presStyleLbl="node2" presStyleIdx="3" presStyleCnt="4"/>
      <dgm:spPr/>
      <dgm:t>
        <a:bodyPr/>
        <a:lstStyle/>
        <a:p>
          <a:endParaRPr lang="ru-RU"/>
        </a:p>
      </dgm:t>
    </dgm:pt>
    <dgm:pt modelId="{445F1F58-E011-4318-A093-719CA6F208AC}" type="pres">
      <dgm:prSet presAssocID="{A4626941-556F-416C-BE2E-621245051B70}" presName="hierChild4" presStyleCnt="0"/>
      <dgm:spPr/>
    </dgm:pt>
    <dgm:pt modelId="{C48B1225-2CC7-4B02-9D55-30DF057BE21C}" type="pres">
      <dgm:prSet presAssocID="{4772F510-84AD-4074-9BEB-7FAD36BD631A}" presName="Name35" presStyleLbl="parChTrans1D3" presStyleIdx="3" presStyleCnt="4"/>
      <dgm:spPr/>
      <dgm:t>
        <a:bodyPr/>
        <a:lstStyle/>
        <a:p>
          <a:endParaRPr lang="ru-RU"/>
        </a:p>
      </dgm:t>
    </dgm:pt>
    <dgm:pt modelId="{6162ECEB-2D46-44A8-A90A-112FC625DBA0}" type="pres">
      <dgm:prSet presAssocID="{E8C998EE-F4CA-4DFA-AE63-F8CD3D18BCA8}" presName="hierRoot2" presStyleCnt="0">
        <dgm:presLayoutVars>
          <dgm:hierBranch/>
        </dgm:presLayoutVars>
      </dgm:prSet>
      <dgm:spPr/>
    </dgm:pt>
    <dgm:pt modelId="{A9F00471-5603-4523-93C3-8C3EEE544392}" type="pres">
      <dgm:prSet presAssocID="{E8C998EE-F4CA-4DFA-AE63-F8CD3D18BCA8}" presName="rootComposite" presStyleCnt="0"/>
      <dgm:spPr/>
    </dgm:pt>
    <dgm:pt modelId="{6C964A0A-2BE6-41ED-AFFA-8F5AB9E5DD52}" type="pres">
      <dgm:prSet presAssocID="{E8C998EE-F4CA-4DFA-AE63-F8CD3D18BCA8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D90AD4-2FA9-4096-9395-76A909EDF627}" type="pres">
      <dgm:prSet presAssocID="{E8C998EE-F4CA-4DFA-AE63-F8CD3D18BCA8}" presName="rootConnector" presStyleLbl="node3" presStyleIdx="3" presStyleCnt="4"/>
      <dgm:spPr/>
      <dgm:t>
        <a:bodyPr/>
        <a:lstStyle/>
        <a:p>
          <a:endParaRPr lang="ru-RU"/>
        </a:p>
      </dgm:t>
    </dgm:pt>
    <dgm:pt modelId="{5B43D32C-528B-4DBA-93F9-82891FE6754A}" type="pres">
      <dgm:prSet presAssocID="{E8C998EE-F4CA-4DFA-AE63-F8CD3D18BCA8}" presName="hierChild4" presStyleCnt="0"/>
      <dgm:spPr/>
    </dgm:pt>
    <dgm:pt modelId="{6B39C8C1-CB84-41A8-982A-BB4B483CF33E}" type="pres">
      <dgm:prSet presAssocID="{E8C998EE-F4CA-4DFA-AE63-F8CD3D18BCA8}" presName="hierChild5" presStyleCnt="0"/>
      <dgm:spPr/>
    </dgm:pt>
    <dgm:pt modelId="{6E385CF3-05E8-4DBB-8493-B9D8B3078802}" type="pres">
      <dgm:prSet presAssocID="{A4626941-556F-416C-BE2E-621245051B70}" presName="hierChild5" presStyleCnt="0"/>
      <dgm:spPr/>
    </dgm:pt>
    <dgm:pt modelId="{C3AA95F5-BE81-4D8A-9EB8-BEA415E9B67C}" type="pres">
      <dgm:prSet presAssocID="{C447E169-80A5-434E-9125-EE38DC1C0736}" presName="hierChild3" presStyleCnt="0"/>
      <dgm:spPr/>
    </dgm:pt>
  </dgm:ptLst>
  <dgm:cxnLst>
    <dgm:cxn modelId="{95088797-4DCE-4529-B6A1-8B379891F4BF}" type="presOf" srcId="{8D3271A1-C6D4-4B67-810C-0D9604D94A23}" destId="{84C893FA-2037-465C-9B69-E15A04717294}" srcOrd="1" destOrd="0" presId="urn:microsoft.com/office/officeart/2005/8/layout/orgChart1"/>
    <dgm:cxn modelId="{39872A75-DDA4-4770-85B2-1C2D0CEEA7B2}" type="presOf" srcId="{2E7C6248-1633-4780-A8EE-3B14ADD516E1}" destId="{90710BC1-AF96-4659-98C1-16377C8E828A}" srcOrd="0" destOrd="0" presId="urn:microsoft.com/office/officeart/2005/8/layout/orgChart1"/>
    <dgm:cxn modelId="{C1F2D812-36DA-4C3E-A940-D083E296D3C4}" srcId="{A4626941-556F-416C-BE2E-621245051B70}" destId="{E8C998EE-F4CA-4DFA-AE63-F8CD3D18BCA8}" srcOrd="0" destOrd="0" parTransId="{4772F510-84AD-4074-9BEB-7FAD36BD631A}" sibTransId="{F148E0DC-6721-42F6-B13D-FC71C9342328}"/>
    <dgm:cxn modelId="{B49D4E44-ACD9-464E-9EAB-A93F6D5DE66B}" type="presOf" srcId="{E5C67DC6-3A6B-4AFD-87E5-6338714A7332}" destId="{7EDB3FC1-01DA-4549-A61A-0C475632A4EA}" srcOrd="0" destOrd="0" presId="urn:microsoft.com/office/officeart/2005/8/layout/orgChart1"/>
    <dgm:cxn modelId="{9C84EDA5-C9B6-4A2B-8C3D-D350EF2841C3}" srcId="{C447E169-80A5-434E-9125-EE38DC1C0736}" destId="{A4626941-556F-416C-BE2E-621245051B70}" srcOrd="3" destOrd="0" parTransId="{E051F0A2-1E2E-4B31-8401-D7D11B1803AF}" sibTransId="{73A0A90B-46AA-4977-8EA4-B4C082C366B5}"/>
    <dgm:cxn modelId="{8D2CF687-3FC2-49C8-BD76-21B12DC9FF57}" type="presOf" srcId="{A4626941-556F-416C-BE2E-621245051B70}" destId="{03A89AD4-3AAD-442F-9B0B-A7B1003D4FCA}" srcOrd="0" destOrd="0" presId="urn:microsoft.com/office/officeart/2005/8/layout/orgChart1"/>
    <dgm:cxn modelId="{D6B6BE91-989B-4033-B542-7359A71F47E1}" srcId="{C140C30D-8FC3-4EE6-A4F3-9A804CA8FE86}" destId="{2E7C6248-1633-4780-A8EE-3B14ADD516E1}" srcOrd="0" destOrd="0" parTransId="{60BE9A6F-9114-41D3-84CD-DCDC85F7A101}" sibTransId="{95ACDD6B-5076-4EB6-8EFA-CC5C89E9E324}"/>
    <dgm:cxn modelId="{CC6A45BB-C7CB-45D1-854E-58679C35B7EB}" type="presOf" srcId="{5AFE4CB1-835C-4561-835D-38C3EBF1273C}" destId="{3818BB64-2B82-4BE8-9D91-0B2C3D898F89}" srcOrd="0" destOrd="0" presId="urn:microsoft.com/office/officeart/2005/8/layout/orgChart1"/>
    <dgm:cxn modelId="{E6EC24C5-D827-4E67-9DFB-30E4E0577D55}" type="presOf" srcId="{8D3271A1-C6D4-4B67-810C-0D9604D94A23}" destId="{5306EB25-F051-4680-AA98-2144565C446E}" srcOrd="0" destOrd="0" presId="urn:microsoft.com/office/officeart/2005/8/layout/orgChart1"/>
    <dgm:cxn modelId="{EBC93EEB-C5BF-4B1F-A886-23EBEFD6B315}" type="presOf" srcId="{C140C30D-8FC3-4EE6-A4F3-9A804CA8FE86}" destId="{7F676542-42FB-4896-BC7D-DF36F47E3E66}" srcOrd="0" destOrd="0" presId="urn:microsoft.com/office/officeart/2005/8/layout/orgChart1"/>
    <dgm:cxn modelId="{6B99B2FC-1739-4FD6-B547-BDB0D0D34543}" srcId="{ACE43284-8569-4062-ACB5-3243EEA7DCC0}" destId="{8D3271A1-C6D4-4B67-810C-0D9604D94A23}" srcOrd="0" destOrd="0" parTransId="{E5C67DC6-3A6B-4AFD-87E5-6338714A7332}" sibTransId="{28794FDC-8D83-40CC-8C51-2DEC111E43E4}"/>
    <dgm:cxn modelId="{C37B0BA4-7392-473E-8AE5-C9D4BDD63428}" type="presOf" srcId="{9ED2E868-BEB9-45A2-818A-2CD69E7A96E4}" destId="{381D0F7D-922D-4402-832A-024BE6FBE2CB}" srcOrd="0" destOrd="0" presId="urn:microsoft.com/office/officeart/2005/8/layout/orgChart1"/>
    <dgm:cxn modelId="{435AC7E3-C48F-4A84-9F49-6DF85999850B}" type="presOf" srcId="{60BE9A6F-9114-41D3-84CD-DCDC85F7A101}" destId="{9F996976-EFC4-4832-ABD3-99FFB5250C15}" srcOrd="0" destOrd="0" presId="urn:microsoft.com/office/officeart/2005/8/layout/orgChart1"/>
    <dgm:cxn modelId="{8AEE5E5E-387A-4CA1-A001-A968008D2FA5}" type="presOf" srcId="{ACE43284-8569-4062-ACB5-3243EEA7DCC0}" destId="{4C77DEC1-6937-419E-93D3-19BA3822BEA1}" srcOrd="0" destOrd="0" presId="urn:microsoft.com/office/officeart/2005/8/layout/orgChart1"/>
    <dgm:cxn modelId="{335D5D71-8ACA-4C1A-9FD8-212F3E787FCA}" type="presOf" srcId="{30BF2998-1215-4306-B395-08795C134F49}" destId="{88D398AC-9FEE-4E42-9E36-6A07E5AED2DA}" srcOrd="0" destOrd="0" presId="urn:microsoft.com/office/officeart/2005/8/layout/orgChart1"/>
    <dgm:cxn modelId="{B46E840B-E580-444A-8BA7-6CCE1B47D727}" type="presOf" srcId="{C447E169-80A5-434E-9125-EE38DC1C0736}" destId="{FF573572-0AD2-481E-900E-873BF9CDD672}" srcOrd="1" destOrd="0" presId="urn:microsoft.com/office/officeart/2005/8/layout/orgChart1"/>
    <dgm:cxn modelId="{163C9D74-55F6-4C11-989D-0745DBF31464}" type="presOf" srcId="{E8C998EE-F4CA-4DFA-AE63-F8CD3D18BCA8}" destId="{6C964A0A-2BE6-41ED-AFFA-8F5AB9E5DD52}" srcOrd="0" destOrd="0" presId="urn:microsoft.com/office/officeart/2005/8/layout/orgChart1"/>
    <dgm:cxn modelId="{24D51E08-BCEB-40A8-8EA2-3EA5C153E8C2}" type="presOf" srcId="{C447E169-80A5-434E-9125-EE38DC1C0736}" destId="{CFC53AE8-28ED-4EEE-887A-97D2D1B3E8C8}" srcOrd="0" destOrd="0" presId="urn:microsoft.com/office/officeart/2005/8/layout/orgChart1"/>
    <dgm:cxn modelId="{88212E2B-A438-4658-B5BC-4B8BDD4E191E}" type="presOf" srcId="{412DCCDD-1583-431F-8D61-2A659564F2EF}" destId="{5C67E0E1-7C38-417F-B962-25A633214BC5}" srcOrd="0" destOrd="0" presId="urn:microsoft.com/office/officeart/2005/8/layout/orgChart1"/>
    <dgm:cxn modelId="{B594614A-4021-4404-88B2-15E6BA35160C}" type="presOf" srcId="{C140C30D-8FC3-4EE6-A4F3-9A804CA8FE86}" destId="{5DA377E2-FC61-4000-878C-5202F31C91D5}" srcOrd="1" destOrd="0" presId="urn:microsoft.com/office/officeart/2005/8/layout/orgChart1"/>
    <dgm:cxn modelId="{899119CD-A718-4887-8DAF-C09DFD1FC897}" type="presOf" srcId="{92362837-5A5D-4194-9412-8CB844E18283}" destId="{0F0FC995-F97A-4E2B-BF58-B0E175F5EC70}" srcOrd="1" destOrd="0" presId="urn:microsoft.com/office/officeart/2005/8/layout/orgChart1"/>
    <dgm:cxn modelId="{7548F7C4-C65A-45FF-A997-DCC42F470D29}" type="presOf" srcId="{5566E573-47AC-4A58-BB08-7BDC4F3359F9}" destId="{3F07736E-012E-452C-847C-3320B13418C6}" srcOrd="0" destOrd="0" presId="urn:microsoft.com/office/officeart/2005/8/layout/orgChart1"/>
    <dgm:cxn modelId="{9B168343-7F79-4688-9F02-3790BEE78D99}" type="presOf" srcId="{92362837-5A5D-4194-9412-8CB844E18283}" destId="{CB18133C-DD9B-46DF-A430-7E348426441D}" srcOrd="0" destOrd="0" presId="urn:microsoft.com/office/officeart/2005/8/layout/orgChart1"/>
    <dgm:cxn modelId="{13D64322-F4AC-4C40-9946-A2333AAB35FB}" srcId="{C447E169-80A5-434E-9125-EE38DC1C0736}" destId="{5AFE4CB1-835C-4561-835D-38C3EBF1273C}" srcOrd="0" destOrd="0" parTransId="{5566E573-47AC-4A58-BB08-7BDC4F3359F9}" sibTransId="{E1A286D3-8C71-4A3E-8B37-94A1E097DFCC}"/>
    <dgm:cxn modelId="{F37DB9AD-C7A5-4E0F-B7BB-F082D73D2B44}" srcId="{AF45CDB3-E554-46B9-A9AA-D2DC9B3D1A98}" destId="{C447E169-80A5-434E-9125-EE38DC1C0736}" srcOrd="0" destOrd="0" parTransId="{1DA56DBF-53DD-47EB-A96F-4D10BC5C358F}" sibTransId="{E083D46C-A8A7-4197-8A7E-BCAC3AD4E4FA}"/>
    <dgm:cxn modelId="{3E10BB3C-9CB9-4C39-9B35-4DE913B95613}" type="presOf" srcId="{E8C998EE-F4CA-4DFA-AE63-F8CD3D18BCA8}" destId="{ECD90AD4-2FA9-4096-9395-76A909EDF627}" srcOrd="1" destOrd="0" presId="urn:microsoft.com/office/officeart/2005/8/layout/orgChart1"/>
    <dgm:cxn modelId="{346A0AEA-CA7F-4D85-8D61-9BF362F0D1ED}" type="presOf" srcId="{2E7C6248-1633-4780-A8EE-3B14ADD516E1}" destId="{6482CAB8-0E7F-4E79-86AE-8765887566D9}" srcOrd="1" destOrd="0" presId="urn:microsoft.com/office/officeart/2005/8/layout/orgChart1"/>
    <dgm:cxn modelId="{4CE0E3E8-6EB4-40B8-9245-85AE4D4B5EDE}" type="presOf" srcId="{5AFE4CB1-835C-4561-835D-38C3EBF1273C}" destId="{48BDEA17-83C0-41D2-9DB1-7BEDD1F7DF21}" srcOrd="1" destOrd="0" presId="urn:microsoft.com/office/officeart/2005/8/layout/orgChart1"/>
    <dgm:cxn modelId="{5E8E3F39-F7EA-4100-A9A7-69DE588769F1}" type="presOf" srcId="{ACE43284-8569-4062-ACB5-3243EEA7DCC0}" destId="{75F0824D-1FFD-4E1A-8FD5-0AA944C24B61}" srcOrd="1" destOrd="0" presId="urn:microsoft.com/office/officeart/2005/8/layout/orgChart1"/>
    <dgm:cxn modelId="{F06115CD-3856-497C-BA89-9705C3083195}" srcId="{C447E169-80A5-434E-9125-EE38DC1C0736}" destId="{ACE43284-8569-4062-ACB5-3243EEA7DCC0}" srcOrd="1" destOrd="0" parTransId="{30BF2998-1215-4306-B395-08795C134F49}" sibTransId="{F6A5472D-3F7F-40B7-AC1B-C116415D3DCE}"/>
    <dgm:cxn modelId="{B2B5DBD8-E1A5-41C7-BB1B-654B2F516BE3}" type="presOf" srcId="{4772F510-84AD-4074-9BEB-7FAD36BD631A}" destId="{C48B1225-2CC7-4B02-9D55-30DF057BE21C}" srcOrd="0" destOrd="0" presId="urn:microsoft.com/office/officeart/2005/8/layout/orgChart1"/>
    <dgm:cxn modelId="{293D614C-FF88-4C7B-B92F-623BE2619328}" type="presOf" srcId="{AF45CDB3-E554-46B9-A9AA-D2DC9B3D1A98}" destId="{2725AD72-3B27-4A21-A796-7546536486C4}" srcOrd="0" destOrd="0" presId="urn:microsoft.com/office/officeart/2005/8/layout/orgChart1"/>
    <dgm:cxn modelId="{FBA6F8E2-5083-4691-B16E-D81C55461A4F}" type="presOf" srcId="{E051F0A2-1E2E-4B31-8401-D7D11B1803AF}" destId="{B11C3E16-CC16-4632-A029-CA8D4C40B45F}" srcOrd="0" destOrd="0" presId="urn:microsoft.com/office/officeart/2005/8/layout/orgChart1"/>
    <dgm:cxn modelId="{0C6A6ED9-E89F-478F-88AC-239ECF2A5025}" srcId="{C447E169-80A5-434E-9125-EE38DC1C0736}" destId="{C140C30D-8FC3-4EE6-A4F3-9A804CA8FE86}" srcOrd="2" destOrd="0" parTransId="{9ED2E868-BEB9-45A2-818A-2CD69E7A96E4}" sibTransId="{4CC682B2-0CB8-4223-BFED-F3198EC71F02}"/>
    <dgm:cxn modelId="{5CC5A141-0863-4895-BD98-0533D4487708}" srcId="{5AFE4CB1-835C-4561-835D-38C3EBF1273C}" destId="{92362837-5A5D-4194-9412-8CB844E18283}" srcOrd="0" destOrd="0" parTransId="{412DCCDD-1583-431F-8D61-2A659564F2EF}" sibTransId="{DFA91CFE-E6C5-40C9-9816-801593BBA4CA}"/>
    <dgm:cxn modelId="{F36A6B8D-0330-4B7F-9DAE-1143145DB7D9}" type="presOf" srcId="{A4626941-556F-416C-BE2E-621245051B70}" destId="{0C836A66-6D8B-431C-B6E0-5C081D34F97D}" srcOrd="1" destOrd="0" presId="urn:microsoft.com/office/officeart/2005/8/layout/orgChart1"/>
    <dgm:cxn modelId="{E89DE633-A6D2-4652-91FA-972E184ED3E1}" type="presParOf" srcId="{2725AD72-3B27-4A21-A796-7546536486C4}" destId="{EF853766-266A-461B-8FFF-4B8C4AC836D3}" srcOrd="0" destOrd="0" presId="urn:microsoft.com/office/officeart/2005/8/layout/orgChart1"/>
    <dgm:cxn modelId="{BC690679-E0F1-4C26-8B84-0BBF268112D3}" type="presParOf" srcId="{EF853766-266A-461B-8FFF-4B8C4AC836D3}" destId="{8D3D20A8-89CA-43A1-952D-9F7F89B23DE0}" srcOrd="0" destOrd="0" presId="urn:microsoft.com/office/officeart/2005/8/layout/orgChart1"/>
    <dgm:cxn modelId="{52655E05-3BF8-4E54-B983-14BAC216BAA1}" type="presParOf" srcId="{8D3D20A8-89CA-43A1-952D-9F7F89B23DE0}" destId="{CFC53AE8-28ED-4EEE-887A-97D2D1B3E8C8}" srcOrd="0" destOrd="0" presId="urn:microsoft.com/office/officeart/2005/8/layout/orgChart1"/>
    <dgm:cxn modelId="{BEF3D987-B9BA-41E3-9E8A-8F071D33375B}" type="presParOf" srcId="{8D3D20A8-89CA-43A1-952D-9F7F89B23DE0}" destId="{FF573572-0AD2-481E-900E-873BF9CDD672}" srcOrd="1" destOrd="0" presId="urn:microsoft.com/office/officeart/2005/8/layout/orgChart1"/>
    <dgm:cxn modelId="{5F3292F0-F6B7-4966-9E9B-DD9353B31D7D}" type="presParOf" srcId="{EF853766-266A-461B-8FFF-4B8C4AC836D3}" destId="{6C5D9E9A-8560-4BDF-B8E0-E2C0E0F9E76B}" srcOrd="1" destOrd="0" presId="urn:microsoft.com/office/officeart/2005/8/layout/orgChart1"/>
    <dgm:cxn modelId="{1B7381BC-0C37-4835-9A40-869EEA51007D}" type="presParOf" srcId="{6C5D9E9A-8560-4BDF-B8E0-E2C0E0F9E76B}" destId="{3F07736E-012E-452C-847C-3320B13418C6}" srcOrd="0" destOrd="0" presId="urn:microsoft.com/office/officeart/2005/8/layout/orgChart1"/>
    <dgm:cxn modelId="{A6DA9E1E-8628-4229-975E-5F03AA1CAFC6}" type="presParOf" srcId="{6C5D9E9A-8560-4BDF-B8E0-E2C0E0F9E76B}" destId="{4D2A9794-967C-4FBF-8CAB-01600930C35E}" srcOrd="1" destOrd="0" presId="urn:microsoft.com/office/officeart/2005/8/layout/orgChart1"/>
    <dgm:cxn modelId="{60F7A187-D42F-4339-81FA-CEC00D2A7B22}" type="presParOf" srcId="{4D2A9794-967C-4FBF-8CAB-01600930C35E}" destId="{C2C524FE-67F5-4265-974D-059243380156}" srcOrd="0" destOrd="0" presId="urn:microsoft.com/office/officeart/2005/8/layout/orgChart1"/>
    <dgm:cxn modelId="{F7163CC0-0561-406E-B74B-F76350D8987A}" type="presParOf" srcId="{C2C524FE-67F5-4265-974D-059243380156}" destId="{3818BB64-2B82-4BE8-9D91-0B2C3D898F89}" srcOrd="0" destOrd="0" presId="urn:microsoft.com/office/officeart/2005/8/layout/orgChart1"/>
    <dgm:cxn modelId="{226EA0BD-E53D-4472-ACCB-A201C5C1E309}" type="presParOf" srcId="{C2C524FE-67F5-4265-974D-059243380156}" destId="{48BDEA17-83C0-41D2-9DB1-7BEDD1F7DF21}" srcOrd="1" destOrd="0" presId="urn:microsoft.com/office/officeart/2005/8/layout/orgChart1"/>
    <dgm:cxn modelId="{D043D808-936C-4A0C-B849-506C06235CE6}" type="presParOf" srcId="{4D2A9794-967C-4FBF-8CAB-01600930C35E}" destId="{F00BB31F-E55C-40E0-A80D-78FC381F095E}" srcOrd="1" destOrd="0" presId="urn:microsoft.com/office/officeart/2005/8/layout/orgChart1"/>
    <dgm:cxn modelId="{8754DBB4-C0BF-40D0-866F-ADAB0E8AAC8F}" type="presParOf" srcId="{F00BB31F-E55C-40E0-A80D-78FC381F095E}" destId="{5C67E0E1-7C38-417F-B962-25A633214BC5}" srcOrd="0" destOrd="0" presId="urn:microsoft.com/office/officeart/2005/8/layout/orgChart1"/>
    <dgm:cxn modelId="{80AE32CA-D9B4-4ACB-91DD-89392DCD191B}" type="presParOf" srcId="{F00BB31F-E55C-40E0-A80D-78FC381F095E}" destId="{68276338-A790-4B05-94A2-63049A4DCDFA}" srcOrd="1" destOrd="0" presId="urn:microsoft.com/office/officeart/2005/8/layout/orgChart1"/>
    <dgm:cxn modelId="{1239F5C8-1FF4-40A8-81B1-83A56B276B10}" type="presParOf" srcId="{68276338-A790-4B05-94A2-63049A4DCDFA}" destId="{063879E7-2FF9-4B89-93F5-92AACC639070}" srcOrd="0" destOrd="0" presId="urn:microsoft.com/office/officeart/2005/8/layout/orgChart1"/>
    <dgm:cxn modelId="{AA6F1990-77B8-4EA9-BA07-8E123A1EF0C2}" type="presParOf" srcId="{063879E7-2FF9-4B89-93F5-92AACC639070}" destId="{CB18133C-DD9B-46DF-A430-7E348426441D}" srcOrd="0" destOrd="0" presId="urn:microsoft.com/office/officeart/2005/8/layout/orgChart1"/>
    <dgm:cxn modelId="{B238691A-33B1-427B-BA71-5260E7027556}" type="presParOf" srcId="{063879E7-2FF9-4B89-93F5-92AACC639070}" destId="{0F0FC995-F97A-4E2B-BF58-B0E175F5EC70}" srcOrd="1" destOrd="0" presId="urn:microsoft.com/office/officeart/2005/8/layout/orgChart1"/>
    <dgm:cxn modelId="{A2E30A25-DF37-4F7D-8E18-D1854B6FFF34}" type="presParOf" srcId="{68276338-A790-4B05-94A2-63049A4DCDFA}" destId="{9B45C330-7F4B-4DAC-AFFB-85A88EF8A04D}" srcOrd="1" destOrd="0" presId="urn:microsoft.com/office/officeart/2005/8/layout/orgChart1"/>
    <dgm:cxn modelId="{C863155E-2BFE-40D5-A049-9CAF91F64BDF}" type="presParOf" srcId="{68276338-A790-4B05-94A2-63049A4DCDFA}" destId="{6AAACA77-5A5F-400C-8DFA-63A56AFB727E}" srcOrd="2" destOrd="0" presId="urn:microsoft.com/office/officeart/2005/8/layout/orgChart1"/>
    <dgm:cxn modelId="{690C433B-2121-4969-B7FC-2A49543694C0}" type="presParOf" srcId="{4D2A9794-967C-4FBF-8CAB-01600930C35E}" destId="{CFF0E283-DD29-4AC2-9902-0A8DC45FB826}" srcOrd="2" destOrd="0" presId="urn:microsoft.com/office/officeart/2005/8/layout/orgChart1"/>
    <dgm:cxn modelId="{724FD4AB-ED78-47FE-8876-5BF3842A68E2}" type="presParOf" srcId="{6C5D9E9A-8560-4BDF-B8E0-E2C0E0F9E76B}" destId="{88D398AC-9FEE-4E42-9E36-6A07E5AED2DA}" srcOrd="2" destOrd="0" presId="urn:microsoft.com/office/officeart/2005/8/layout/orgChart1"/>
    <dgm:cxn modelId="{A36C791D-4BC8-4A20-93DA-244DE54FB1E8}" type="presParOf" srcId="{6C5D9E9A-8560-4BDF-B8E0-E2C0E0F9E76B}" destId="{49C08ACC-D525-4E3F-B7B0-E76D7619BDD6}" srcOrd="3" destOrd="0" presId="urn:microsoft.com/office/officeart/2005/8/layout/orgChart1"/>
    <dgm:cxn modelId="{E383D6B8-4171-408E-B397-482211F2F7C6}" type="presParOf" srcId="{49C08ACC-D525-4E3F-B7B0-E76D7619BDD6}" destId="{C235EC1B-D375-436A-ACE5-3C129C853867}" srcOrd="0" destOrd="0" presId="urn:microsoft.com/office/officeart/2005/8/layout/orgChart1"/>
    <dgm:cxn modelId="{F326B319-F837-4A97-B8BD-79FED9D46F29}" type="presParOf" srcId="{C235EC1B-D375-436A-ACE5-3C129C853867}" destId="{4C77DEC1-6937-419E-93D3-19BA3822BEA1}" srcOrd="0" destOrd="0" presId="urn:microsoft.com/office/officeart/2005/8/layout/orgChart1"/>
    <dgm:cxn modelId="{DBB20C56-5648-4941-9538-7235084F5DFA}" type="presParOf" srcId="{C235EC1B-D375-436A-ACE5-3C129C853867}" destId="{75F0824D-1FFD-4E1A-8FD5-0AA944C24B61}" srcOrd="1" destOrd="0" presId="urn:microsoft.com/office/officeart/2005/8/layout/orgChart1"/>
    <dgm:cxn modelId="{4A954A50-C8AE-49D3-9C48-B0F0EC29EA00}" type="presParOf" srcId="{49C08ACC-D525-4E3F-B7B0-E76D7619BDD6}" destId="{86C9C188-7926-449D-B9CB-5EF731AB4F72}" srcOrd="1" destOrd="0" presId="urn:microsoft.com/office/officeart/2005/8/layout/orgChart1"/>
    <dgm:cxn modelId="{90E98B55-FBB3-415E-B08F-E6DA40F061FA}" type="presParOf" srcId="{86C9C188-7926-449D-B9CB-5EF731AB4F72}" destId="{7EDB3FC1-01DA-4549-A61A-0C475632A4EA}" srcOrd="0" destOrd="0" presId="urn:microsoft.com/office/officeart/2005/8/layout/orgChart1"/>
    <dgm:cxn modelId="{EC6D14D7-A6DA-464C-8DBF-AD9186EA47E6}" type="presParOf" srcId="{86C9C188-7926-449D-B9CB-5EF731AB4F72}" destId="{D8CE8495-A3DD-4295-9F0C-4145CD673112}" srcOrd="1" destOrd="0" presId="urn:microsoft.com/office/officeart/2005/8/layout/orgChart1"/>
    <dgm:cxn modelId="{894D2A51-C30A-48BF-81AB-F25EF5D5406D}" type="presParOf" srcId="{D8CE8495-A3DD-4295-9F0C-4145CD673112}" destId="{F4815382-A763-446F-9013-D14942A0CD92}" srcOrd="0" destOrd="0" presId="urn:microsoft.com/office/officeart/2005/8/layout/orgChart1"/>
    <dgm:cxn modelId="{9B0D3DBC-739D-4B88-9622-F39A18791A3F}" type="presParOf" srcId="{F4815382-A763-446F-9013-D14942A0CD92}" destId="{5306EB25-F051-4680-AA98-2144565C446E}" srcOrd="0" destOrd="0" presId="urn:microsoft.com/office/officeart/2005/8/layout/orgChart1"/>
    <dgm:cxn modelId="{1DB2C36A-7A0D-483F-8B2A-1DC9285E58E8}" type="presParOf" srcId="{F4815382-A763-446F-9013-D14942A0CD92}" destId="{84C893FA-2037-465C-9B69-E15A04717294}" srcOrd="1" destOrd="0" presId="urn:microsoft.com/office/officeart/2005/8/layout/orgChart1"/>
    <dgm:cxn modelId="{FB5A5A14-E528-46DD-9BEB-B2ADF26CF097}" type="presParOf" srcId="{D8CE8495-A3DD-4295-9F0C-4145CD673112}" destId="{684B35C9-E25E-4038-9807-6A06A06C70DD}" srcOrd="1" destOrd="0" presId="urn:microsoft.com/office/officeart/2005/8/layout/orgChart1"/>
    <dgm:cxn modelId="{7E734F4B-B5FA-45C1-A939-557AD4388DB7}" type="presParOf" srcId="{D8CE8495-A3DD-4295-9F0C-4145CD673112}" destId="{B59C145A-8909-4F68-A70E-85B78FB0E8C5}" srcOrd="2" destOrd="0" presId="urn:microsoft.com/office/officeart/2005/8/layout/orgChart1"/>
    <dgm:cxn modelId="{A218D701-D761-473D-96A3-43B800BB4FC1}" type="presParOf" srcId="{49C08ACC-D525-4E3F-B7B0-E76D7619BDD6}" destId="{60A30B29-61EC-4A42-B164-BAD21A2A0518}" srcOrd="2" destOrd="0" presId="urn:microsoft.com/office/officeart/2005/8/layout/orgChart1"/>
    <dgm:cxn modelId="{57570FD1-F138-412E-8629-528E95B92B72}" type="presParOf" srcId="{6C5D9E9A-8560-4BDF-B8E0-E2C0E0F9E76B}" destId="{381D0F7D-922D-4402-832A-024BE6FBE2CB}" srcOrd="4" destOrd="0" presId="urn:microsoft.com/office/officeart/2005/8/layout/orgChart1"/>
    <dgm:cxn modelId="{12118D0B-B4E2-49A8-BCB3-D0EEF0890ECF}" type="presParOf" srcId="{6C5D9E9A-8560-4BDF-B8E0-E2C0E0F9E76B}" destId="{0AD2F645-C205-496B-9C45-7239530AB764}" srcOrd="5" destOrd="0" presId="urn:microsoft.com/office/officeart/2005/8/layout/orgChart1"/>
    <dgm:cxn modelId="{B18CA58B-A88E-4523-93FA-F9128757385F}" type="presParOf" srcId="{0AD2F645-C205-496B-9C45-7239530AB764}" destId="{DFBFA508-666E-4CFB-BD56-C972197D62B7}" srcOrd="0" destOrd="0" presId="urn:microsoft.com/office/officeart/2005/8/layout/orgChart1"/>
    <dgm:cxn modelId="{A003E61E-C06D-4634-A1DD-EDA79E457669}" type="presParOf" srcId="{DFBFA508-666E-4CFB-BD56-C972197D62B7}" destId="{7F676542-42FB-4896-BC7D-DF36F47E3E66}" srcOrd="0" destOrd="0" presId="urn:microsoft.com/office/officeart/2005/8/layout/orgChart1"/>
    <dgm:cxn modelId="{37030BCE-C6B0-4A91-A2DF-151DCAF6C906}" type="presParOf" srcId="{DFBFA508-666E-4CFB-BD56-C972197D62B7}" destId="{5DA377E2-FC61-4000-878C-5202F31C91D5}" srcOrd="1" destOrd="0" presId="urn:microsoft.com/office/officeart/2005/8/layout/orgChart1"/>
    <dgm:cxn modelId="{E97C3F6D-5CE2-401F-98FC-A10D245A7535}" type="presParOf" srcId="{0AD2F645-C205-496B-9C45-7239530AB764}" destId="{7B4781A6-A104-44EE-8AE8-B9CA1A423CF8}" srcOrd="1" destOrd="0" presId="urn:microsoft.com/office/officeart/2005/8/layout/orgChart1"/>
    <dgm:cxn modelId="{1489CD25-CDB4-408F-A37B-EEA238D77C97}" type="presParOf" srcId="{7B4781A6-A104-44EE-8AE8-B9CA1A423CF8}" destId="{9F996976-EFC4-4832-ABD3-99FFB5250C15}" srcOrd="0" destOrd="0" presId="urn:microsoft.com/office/officeart/2005/8/layout/orgChart1"/>
    <dgm:cxn modelId="{EECF0BDF-8E57-478A-BC54-155DBD85FFE9}" type="presParOf" srcId="{7B4781A6-A104-44EE-8AE8-B9CA1A423CF8}" destId="{5E3F648F-207E-4D22-940D-BB2DF48FE52A}" srcOrd="1" destOrd="0" presId="urn:microsoft.com/office/officeart/2005/8/layout/orgChart1"/>
    <dgm:cxn modelId="{CA4F66A1-65C3-4F36-8003-C896BB538F21}" type="presParOf" srcId="{5E3F648F-207E-4D22-940D-BB2DF48FE52A}" destId="{833FF77E-3BC1-496F-9D27-4F65D2162AD2}" srcOrd="0" destOrd="0" presId="urn:microsoft.com/office/officeart/2005/8/layout/orgChart1"/>
    <dgm:cxn modelId="{58503530-AC91-437D-A121-B44E07FF7DC5}" type="presParOf" srcId="{833FF77E-3BC1-496F-9D27-4F65D2162AD2}" destId="{90710BC1-AF96-4659-98C1-16377C8E828A}" srcOrd="0" destOrd="0" presId="urn:microsoft.com/office/officeart/2005/8/layout/orgChart1"/>
    <dgm:cxn modelId="{9A53ED83-4E89-461C-A1EF-15E215EDB5B1}" type="presParOf" srcId="{833FF77E-3BC1-496F-9D27-4F65D2162AD2}" destId="{6482CAB8-0E7F-4E79-86AE-8765887566D9}" srcOrd="1" destOrd="0" presId="urn:microsoft.com/office/officeart/2005/8/layout/orgChart1"/>
    <dgm:cxn modelId="{E25B6F84-3946-4911-A5C1-8B6F25618F65}" type="presParOf" srcId="{5E3F648F-207E-4D22-940D-BB2DF48FE52A}" destId="{B27BF9E5-4F49-4342-8DE6-F9340E5B8BFC}" srcOrd="1" destOrd="0" presId="urn:microsoft.com/office/officeart/2005/8/layout/orgChart1"/>
    <dgm:cxn modelId="{259305B6-188D-4B2A-9496-DC89173B025C}" type="presParOf" srcId="{5E3F648F-207E-4D22-940D-BB2DF48FE52A}" destId="{36D46599-9506-4AD8-9F20-849C1F8C1F3F}" srcOrd="2" destOrd="0" presId="urn:microsoft.com/office/officeart/2005/8/layout/orgChart1"/>
    <dgm:cxn modelId="{CBFDA5BB-5B66-4354-B6CB-63F496DA8543}" type="presParOf" srcId="{0AD2F645-C205-496B-9C45-7239530AB764}" destId="{E1E297E1-1E07-4A3B-AA9E-90A0429C1953}" srcOrd="2" destOrd="0" presId="urn:microsoft.com/office/officeart/2005/8/layout/orgChart1"/>
    <dgm:cxn modelId="{00C1C8FF-C467-467D-840B-D7D0D27EE1D4}" type="presParOf" srcId="{6C5D9E9A-8560-4BDF-B8E0-E2C0E0F9E76B}" destId="{B11C3E16-CC16-4632-A029-CA8D4C40B45F}" srcOrd="6" destOrd="0" presId="urn:microsoft.com/office/officeart/2005/8/layout/orgChart1"/>
    <dgm:cxn modelId="{0280CE66-0185-4AC8-A8FA-CE100B4D70D5}" type="presParOf" srcId="{6C5D9E9A-8560-4BDF-B8E0-E2C0E0F9E76B}" destId="{4CD9F33E-BD8F-4293-8B70-F00A4F3B325E}" srcOrd="7" destOrd="0" presId="urn:microsoft.com/office/officeart/2005/8/layout/orgChart1"/>
    <dgm:cxn modelId="{7FCD35C1-3159-4C42-8E10-D024BBE608BF}" type="presParOf" srcId="{4CD9F33E-BD8F-4293-8B70-F00A4F3B325E}" destId="{E4810EF8-D3FC-44B2-9360-B91955C4918E}" srcOrd="0" destOrd="0" presId="urn:microsoft.com/office/officeart/2005/8/layout/orgChart1"/>
    <dgm:cxn modelId="{05DD50E3-9F81-4665-A8DC-1DE66348FA99}" type="presParOf" srcId="{E4810EF8-D3FC-44B2-9360-B91955C4918E}" destId="{03A89AD4-3AAD-442F-9B0B-A7B1003D4FCA}" srcOrd="0" destOrd="0" presId="urn:microsoft.com/office/officeart/2005/8/layout/orgChart1"/>
    <dgm:cxn modelId="{18C99A07-5CB4-4A56-9754-B265D5F81C1C}" type="presParOf" srcId="{E4810EF8-D3FC-44B2-9360-B91955C4918E}" destId="{0C836A66-6D8B-431C-B6E0-5C081D34F97D}" srcOrd="1" destOrd="0" presId="urn:microsoft.com/office/officeart/2005/8/layout/orgChart1"/>
    <dgm:cxn modelId="{783C4928-F020-4DFE-B54D-78795183F922}" type="presParOf" srcId="{4CD9F33E-BD8F-4293-8B70-F00A4F3B325E}" destId="{445F1F58-E011-4318-A093-719CA6F208AC}" srcOrd="1" destOrd="0" presId="urn:microsoft.com/office/officeart/2005/8/layout/orgChart1"/>
    <dgm:cxn modelId="{2E4D7439-D144-45B0-B517-B49B2103DA5B}" type="presParOf" srcId="{445F1F58-E011-4318-A093-719CA6F208AC}" destId="{C48B1225-2CC7-4B02-9D55-30DF057BE21C}" srcOrd="0" destOrd="0" presId="urn:microsoft.com/office/officeart/2005/8/layout/orgChart1"/>
    <dgm:cxn modelId="{F231F3A5-FB42-48A0-929B-9598E59F5B21}" type="presParOf" srcId="{445F1F58-E011-4318-A093-719CA6F208AC}" destId="{6162ECEB-2D46-44A8-A90A-112FC625DBA0}" srcOrd="1" destOrd="0" presId="urn:microsoft.com/office/officeart/2005/8/layout/orgChart1"/>
    <dgm:cxn modelId="{D5A58233-4CFE-4D59-BCD7-77B63E5C9C08}" type="presParOf" srcId="{6162ECEB-2D46-44A8-A90A-112FC625DBA0}" destId="{A9F00471-5603-4523-93C3-8C3EEE544392}" srcOrd="0" destOrd="0" presId="urn:microsoft.com/office/officeart/2005/8/layout/orgChart1"/>
    <dgm:cxn modelId="{50F20BC5-7F6C-4038-A76F-1B7187D519F9}" type="presParOf" srcId="{A9F00471-5603-4523-93C3-8C3EEE544392}" destId="{6C964A0A-2BE6-41ED-AFFA-8F5AB9E5DD52}" srcOrd="0" destOrd="0" presId="urn:microsoft.com/office/officeart/2005/8/layout/orgChart1"/>
    <dgm:cxn modelId="{DB79CD84-B276-471D-9A87-18FED2DDF1E7}" type="presParOf" srcId="{A9F00471-5603-4523-93C3-8C3EEE544392}" destId="{ECD90AD4-2FA9-4096-9395-76A909EDF627}" srcOrd="1" destOrd="0" presId="urn:microsoft.com/office/officeart/2005/8/layout/orgChart1"/>
    <dgm:cxn modelId="{F0275FE1-0A13-40DC-9A40-C99F54FCCEC0}" type="presParOf" srcId="{6162ECEB-2D46-44A8-A90A-112FC625DBA0}" destId="{5B43D32C-528B-4DBA-93F9-82891FE6754A}" srcOrd="1" destOrd="0" presId="urn:microsoft.com/office/officeart/2005/8/layout/orgChart1"/>
    <dgm:cxn modelId="{827FB19B-BC00-45BA-BEE0-4002281540DC}" type="presParOf" srcId="{6162ECEB-2D46-44A8-A90A-112FC625DBA0}" destId="{6B39C8C1-CB84-41A8-982A-BB4B483CF33E}" srcOrd="2" destOrd="0" presId="urn:microsoft.com/office/officeart/2005/8/layout/orgChart1"/>
    <dgm:cxn modelId="{0E595D6E-F1F3-417F-A621-4F86EC8AD00C}" type="presParOf" srcId="{4CD9F33E-BD8F-4293-8B70-F00A4F3B325E}" destId="{6E385CF3-05E8-4DBB-8493-B9D8B3078802}" srcOrd="2" destOrd="0" presId="urn:microsoft.com/office/officeart/2005/8/layout/orgChart1"/>
    <dgm:cxn modelId="{B604E999-2D6F-4529-9E69-AF89FF074BEA}" type="presParOf" srcId="{EF853766-266A-461B-8FFF-4B8C4AC836D3}" destId="{C3AA95F5-BE81-4D8A-9EB8-BEA415E9B67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1CC9A88-41C8-405F-95BF-310C729249D4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3BE65D2-5053-4789-9C8D-6341EC8FEB1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uk-UA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Локальні мережі</a:t>
          </a:r>
          <a:endParaRPr lang="ru-RU" sz="2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586F34-D78F-4419-AFC6-BB24629116B5}" type="parTrans" cxnId="{3553869D-CFAB-4067-9B11-20100CC1032D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88D393-8277-4F59-AEF4-479F2844CE2C}" type="sibTrans" cxnId="{3553869D-CFAB-4067-9B11-20100CC1032D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CB87A7-9A7F-4FBE-9535-626D374C39BF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навчальна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EF6417-9CE4-49F6-9A1D-492321F00F3E}" type="parTrans" cxnId="{D07BAA76-C329-4FF1-A663-9BA8DB154DE2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6931B8-4A2A-4953-867B-A44A3B3629A4}" type="sibTrans" cxnId="{D07BAA76-C329-4FF1-A663-9BA8DB154DE2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3A993E-3754-42FF-960B-17358B64EAA2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адміністративна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DC595C6-4D91-4121-AF1E-B9EE104A0581}" type="parTrans" cxnId="{B497334B-69E4-4431-A004-3EEE8C2A639E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19BCF1-C4F5-4C09-A721-679CEDF67B6F}" type="sibTrans" cxnId="{B497334B-69E4-4431-A004-3EEE8C2A639E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049A77-DDA3-4D65-972D-12622D5F052A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об’єднує комп’ютери двох комп’ютерних класів з виходом в Internet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878E52-4C95-4E2B-A0D9-281E4D93FDD8}" type="parTrans" cxnId="{235F861A-BEE1-4D84-B69F-903CDEBEDD7B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EA1DA1-D2E1-4898-B61D-773DDBC29C88}" type="sibTrans" cxnId="{235F861A-BEE1-4D84-B69F-903CDEBEDD7B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A07F93-4A38-468F-8414-0232B841ED1D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 складу входять комп’ютери директора, заступників директора, секретаря, психолога, соціального педагога, педагога-організатора, медпункту, бібліотеки, фахівця з охорони праці, методичних об’єднань. В мережі всі комп’ютери підключені до глобальної мережі Інтернет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D5F75E-1563-40FE-86DE-F42C9BD4E026}" type="parTrans" cxnId="{178EE3ED-705B-43CC-AA49-CEE33E7CF68C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2F9B5C-4C36-4441-87BA-E45AA13EA9D7}" type="sibTrans" cxnId="{178EE3ED-705B-43CC-AA49-CEE33E7CF68C}">
      <dgm:prSet/>
      <dgm:spPr/>
      <dgm:t>
        <a:bodyPr/>
        <a:lstStyle/>
        <a:p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0E2BF5-8D1D-407C-970C-E716BB0959CD}" type="pres">
      <dgm:prSet presAssocID="{41CC9A88-41C8-405F-95BF-310C72924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3766CDE-9BF9-484D-83DA-2CE3F02E6F29}" type="pres">
      <dgm:prSet presAssocID="{43BE65D2-5053-4789-9C8D-6341EC8FEB18}" presName="hierRoot1" presStyleCnt="0">
        <dgm:presLayoutVars>
          <dgm:hierBranch val="init"/>
        </dgm:presLayoutVars>
      </dgm:prSet>
      <dgm:spPr/>
    </dgm:pt>
    <dgm:pt modelId="{B6834CB1-3FD9-4413-875E-FB0EEF75645F}" type="pres">
      <dgm:prSet presAssocID="{43BE65D2-5053-4789-9C8D-6341EC8FEB18}" presName="rootComposite1" presStyleCnt="0"/>
      <dgm:spPr/>
    </dgm:pt>
    <dgm:pt modelId="{5D8F11F7-040B-4198-A058-D576E4145608}" type="pres">
      <dgm:prSet presAssocID="{43BE65D2-5053-4789-9C8D-6341EC8FEB18}" presName="rootText1" presStyleLbl="node0" presStyleIdx="0" presStyleCnt="1" custScaleX="277021" custScaleY="686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D15000-9D41-42F4-87D4-22AA8BD461F2}" type="pres">
      <dgm:prSet presAssocID="{43BE65D2-5053-4789-9C8D-6341EC8FEB1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9A95A6D-4408-4920-98AD-87D2315169AB}" type="pres">
      <dgm:prSet presAssocID="{43BE65D2-5053-4789-9C8D-6341EC8FEB18}" presName="hierChild2" presStyleCnt="0"/>
      <dgm:spPr/>
    </dgm:pt>
    <dgm:pt modelId="{3EC77D52-6FEF-4AA3-AFDA-B1BC78149BAE}" type="pres">
      <dgm:prSet presAssocID="{ABEF6417-9CE4-49F6-9A1D-492321F00F3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D584BFC0-67DB-408C-8BB6-920A32E96568}" type="pres">
      <dgm:prSet presAssocID="{31CB87A7-9A7F-4FBE-9535-626D374C39BF}" presName="hierRoot2" presStyleCnt="0">
        <dgm:presLayoutVars>
          <dgm:hierBranch/>
        </dgm:presLayoutVars>
      </dgm:prSet>
      <dgm:spPr/>
    </dgm:pt>
    <dgm:pt modelId="{21176D81-5041-420A-97F6-DEDB0D4DED8C}" type="pres">
      <dgm:prSet presAssocID="{31CB87A7-9A7F-4FBE-9535-626D374C39BF}" presName="rootComposite" presStyleCnt="0"/>
      <dgm:spPr/>
    </dgm:pt>
    <dgm:pt modelId="{D1057F72-CC7D-4254-9711-1B3EE15EB5A8}" type="pres">
      <dgm:prSet presAssocID="{31CB87A7-9A7F-4FBE-9535-626D374C39BF}" presName="rootText" presStyleLbl="node2" presStyleIdx="0" presStyleCnt="2" custScaleX="155629" custScaleY="885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4D1989-876A-47FD-B0A2-A1DB43F5EB03}" type="pres">
      <dgm:prSet presAssocID="{31CB87A7-9A7F-4FBE-9535-626D374C39BF}" presName="rootConnector" presStyleLbl="node2" presStyleIdx="0" presStyleCnt="2"/>
      <dgm:spPr/>
      <dgm:t>
        <a:bodyPr/>
        <a:lstStyle/>
        <a:p>
          <a:endParaRPr lang="ru-RU"/>
        </a:p>
      </dgm:t>
    </dgm:pt>
    <dgm:pt modelId="{4824682E-0858-4968-AE13-44E5FEC0FE1D}" type="pres">
      <dgm:prSet presAssocID="{31CB87A7-9A7F-4FBE-9535-626D374C39BF}" presName="hierChild4" presStyleCnt="0"/>
      <dgm:spPr/>
    </dgm:pt>
    <dgm:pt modelId="{41BD0D92-A0EB-4027-8088-9564275F69C2}" type="pres">
      <dgm:prSet presAssocID="{CB878E52-4C95-4E2B-A0D9-281E4D93FDD8}" presName="Name35" presStyleLbl="parChTrans1D3" presStyleIdx="0" presStyleCnt="2"/>
      <dgm:spPr/>
      <dgm:t>
        <a:bodyPr/>
        <a:lstStyle/>
        <a:p>
          <a:endParaRPr lang="ru-RU"/>
        </a:p>
      </dgm:t>
    </dgm:pt>
    <dgm:pt modelId="{5AAC1FDE-8034-456B-94E7-F59A818AF86B}" type="pres">
      <dgm:prSet presAssocID="{DE049A77-DDA3-4D65-972D-12622D5F052A}" presName="hierRoot2" presStyleCnt="0">
        <dgm:presLayoutVars>
          <dgm:hierBranch val="init"/>
        </dgm:presLayoutVars>
      </dgm:prSet>
      <dgm:spPr/>
    </dgm:pt>
    <dgm:pt modelId="{AF9B80F8-F252-4851-AE0F-EDB99D3F3DB8}" type="pres">
      <dgm:prSet presAssocID="{DE049A77-DDA3-4D65-972D-12622D5F052A}" presName="rootComposite" presStyleCnt="0"/>
      <dgm:spPr/>
    </dgm:pt>
    <dgm:pt modelId="{01B1C7FE-D450-402A-8F16-249AD1D50EE9}" type="pres">
      <dgm:prSet presAssocID="{DE049A77-DDA3-4D65-972D-12622D5F052A}" presName="rootText" presStyleLbl="node3" presStyleIdx="0" presStyleCnt="2" custScaleX="245740" custScaleY="2462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CBFC35-F0E5-4D03-AD76-00C91CFB23C6}" type="pres">
      <dgm:prSet presAssocID="{DE049A77-DDA3-4D65-972D-12622D5F052A}" presName="rootConnector" presStyleLbl="node3" presStyleIdx="0" presStyleCnt="2"/>
      <dgm:spPr/>
      <dgm:t>
        <a:bodyPr/>
        <a:lstStyle/>
        <a:p>
          <a:endParaRPr lang="ru-RU"/>
        </a:p>
      </dgm:t>
    </dgm:pt>
    <dgm:pt modelId="{AFD66E0B-EA41-422A-9087-EF46632E1E8A}" type="pres">
      <dgm:prSet presAssocID="{DE049A77-DDA3-4D65-972D-12622D5F052A}" presName="hierChild4" presStyleCnt="0"/>
      <dgm:spPr/>
    </dgm:pt>
    <dgm:pt modelId="{99C319F9-5B90-4B19-96CE-42DEC5D60617}" type="pres">
      <dgm:prSet presAssocID="{DE049A77-DDA3-4D65-972D-12622D5F052A}" presName="hierChild5" presStyleCnt="0"/>
      <dgm:spPr/>
    </dgm:pt>
    <dgm:pt modelId="{5E6E15D7-2DDB-4464-9293-30A02D8DF1AC}" type="pres">
      <dgm:prSet presAssocID="{31CB87A7-9A7F-4FBE-9535-626D374C39BF}" presName="hierChild5" presStyleCnt="0"/>
      <dgm:spPr/>
    </dgm:pt>
    <dgm:pt modelId="{8A7D8742-D9F8-414A-8588-A8074425012C}" type="pres">
      <dgm:prSet presAssocID="{CDC595C6-4D91-4121-AF1E-B9EE104A0581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A40F4B1-9876-45E7-AA06-AA7FF58AA0EE}" type="pres">
      <dgm:prSet presAssocID="{683A993E-3754-42FF-960B-17358B64EAA2}" presName="hierRoot2" presStyleCnt="0">
        <dgm:presLayoutVars>
          <dgm:hierBranch/>
        </dgm:presLayoutVars>
      </dgm:prSet>
      <dgm:spPr/>
    </dgm:pt>
    <dgm:pt modelId="{25AF5B40-B2FF-44AA-846D-7CD1383B64E7}" type="pres">
      <dgm:prSet presAssocID="{683A993E-3754-42FF-960B-17358B64EAA2}" presName="rootComposite" presStyleCnt="0"/>
      <dgm:spPr/>
    </dgm:pt>
    <dgm:pt modelId="{9D385F9C-93CA-4AC8-94BE-2744E6BC5AFD}" type="pres">
      <dgm:prSet presAssocID="{683A993E-3754-42FF-960B-17358B64EAA2}" presName="rootText" presStyleLbl="node2" presStyleIdx="1" presStyleCnt="2" custScaleX="155629" custScaleY="885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4C0ADA-5A14-437B-B7FC-8CF41D9CBAC7}" type="pres">
      <dgm:prSet presAssocID="{683A993E-3754-42FF-960B-17358B64EAA2}" presName="rootConnector" presStyleLbl="node2" presStyleIdx="1" presStyleCnt="2"/>
      <dgm:spPr/>
      <dgm:t>
        <a:bodyPr/>
        <a:lstStyle/>
        <a:p>
          <a:endParaRPr lang="ru-RU"/>
        </a:p>
      </dgm:t>
    </dgm:pt>
    <dgm:pt modelId="{6868DF80-2053-4B09-9E23-287D873346D2}" type="pres">
      <dgm:prSet presAssocID="{683A993E-3754-42FF-960B-17358B64EAA2}" presName="hierChild4" presStyleCnt="0"/>
      <dgm:spPr/>
    </dgm:pt>
    <dgm:pt modelId="{BA06294F-E1DA-43FC-BB77-8726A608BBF9}" type="pres">
      <dgm:prSet presAssocID="{23D5F75E-1563-40FE-86DE-F42C9BD4E026}" presName="Name35" presStyleLbl="parChTrans1D3" presStyleIdx="1" presStyleCnt="2"/>
      <dgm:spPr/>
      <dgm:t>
        <a:bodyPr/>
        <a:lstStyle/>
        <a:p>
          <a:endParaRPr lang="ru-RU"/>
        </a:p>
      </dgm:t>
    </dgm:pt>
    <dgm:pt modelId="{98B48B3F-1F7E-48B0-A4DD-766C7216EDC9}" type="pres">
      <dgm:prSet presAssocID="{3BA07F93-4A38-468F-8414-0232B841ED1D}" presName="hierRoot2" presStyleCnt="0">
        <dgm:presLayoutVars>
          <dgm:hierBranch val="init"/>
        </dgm:presLayoutVars>
      </dgm:prSet>
      <dgm:spPr/>
    </dgm:pt>
    <dgm:pt modelId="{B1DC5981-7CE0-4ED0-BBDF-85F2AAF01B37}" type="pres">
      <dgm:prSet presAssocID="{3BA07F93-4A38-468F-8414-0232B841ED1D}" presName="rootComposite" presStyleCnt="0"/>
      <dgm:spPr/>
    </dgm:pt>
    <dgm:pt modelId="{3BCAB465-1027-46DB-B79A-6867AF06CEBB}" type="pres">
      <dgm:prSet presAssocID="{3BA07F93-4A38-468F-8414-0232B841ED1D}" presName="rootText" presStyleLbl="node3" presStyleIdx="1" presStyleCnt="2" custScaleX="272775" custScaleY="2462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E438C3-D2E3-4142-B524-0C4F09E8ACA5}" type="pres">
      <dgm:prSet presAssocID="{3BA07F93-4A38-468F-8414-0232B841ED1D}" presName="rootConnector" presStyleLbl="node3" presStyleIdx="1" presStyleCnt="2"/>
      <dgm:spPr/>
      <dgm:t>
        <a:bodyPr/>
        <a:lstStyle/>
        <a:p>
          <a:endParaRPr lang="ru-RU"/>
        </a:p>
      </dgm:t>
    </dgm:pt>
    <dgm:pt modelId="{02ACB450-C9DD-4960-93F3-C68E4DF01258}" type="pres">
      <dgm:prSet presAssocID="{3BA07F93-4A38-468F-8414-0232B841ED1D}" presName="hierChild4" presStyleCnt="0"/>
      <dgm:spPr/>
    </dgm:pt>
    <dgm:pt modelId="{AB02FEDE-FF16-4BCF-85D7-6E8891B4574A}" type="pres">
      <dgm:prSet presAssocID="{3BA07F93-4A38-468F-8414-0232B841ED1D}" presName="hierChild5" presStyleCnt="0"/>
      <dgm:spPr/>
    </dgm:pt>
    <dgm:pt modelId="{6B031419-5F44-48B0-8A1D-82D431C43E3B}" type="pres">
      <dgm:prSet presAssocID="{683A993E-3754-42FF-960B-17358B64EAA2}" presName="hierChild5" presStyleCnt="0"/>
      <dgm:spPr/>
    </dgm:pt>
    <dgm:pt modelId="{C30758BC-AACA-447C-9A2F-1A4C1B0DC1C9}" type="pres">
      <dgm:prSet presAssocID="{43BE65D2-5053-4789-9C8D-6341EC8FEB18}" presName="hierChild3" presStyleCnt="0"/>
      <dgm:spPr/>
    </dgm:pt>
  </dgm:ptLst>
  <dgm:cxnLst>
    <dgm:cxn modelId="{07E3D651-0583-422B-83B1-61F1650C14D5}" type="presOf" srcId="{ABEF6417-9CE4-49F6-9A1D-492321F00F3E}" destId="{3EC77D52-6FEF-4AA3-AFDA-B1BC78149BAE}" srcOrd="0" destOrd="0" presId="urn:microsoft.com/office/officeart/2005/8/layout/orgChart1"/>
    <dgm:cxn modelId="{B497334B-69E4-4431-A004-3EEE8C2A639E}" srcId="{43BE65D2-5053-4789-9C8D-6341EC8FEB18}" destId="{683A993E-3754-42FF-960B-17358B64EAA2}" srcOrd="1" destOrd="0" parTransId="{CDC595C6-4D91-4121-AF1E-B9EE104A0581}" sibTransId="{5219BCF1-C4F5-4C09-A721-679CEDF67B6F}"/>
    <dgm:cxn modelId="{3553869D-CFAB-4067-9B11-20100CC1032D}" srcId="{41CC9A88-41C8-405F-95BF-310C729249D4}" destId="{43BE65D2-5053-4789-9C8D-6341EC8FEB18}" srcOrd="0" destOrd="0" parTransId="{0B586F34-D78F-4419-AFC6-BB24629116B5}" sibTransId="{A288D393-8277-4F59-AEF4-479F2844CE2C}"/>
    <dgm:cxn modelId="{E04011DB-FCBC-4AE0-AAC7-854E63A7347A}" type="presOf" srcId="{41CC9A88-41C8-405F-95BF-310C729249D4}" destId="{0D0E2BF5-8D1D-407C-970C-E716BB0959CD}" srcOrd="0" destOrd="0" presId="urn:microsoft.com/office/officeart/2005/8/layout/orgChart1"/>
    <dgm:cxn modelId="{178EE3ED-705B-43CC-AA49-CEE33E7CF68C}" srcId="{683A993E-3754-42FF-960B-17358B64EAA2}" destId="{3BA07F93-4A38-468F-8414-0232B841ED1D}" srcOrd="0" destOrd="0" parTransId="{23D5F75E-1563-40FE-86DE-F42C9BD4E026}" sibTransId="{F42F9B5C-4C36-4441-87BA-E45AA13EA9D7}"/>
    <dgm:cxn modelId="{BF0CA7F1-DFA1-4515-BE6D-0092235D050F}" type="presOf" srcId="{CDC595C6-4D91-4121-AF1E-B9EE104A0581}" destId="{8A7D8742-D9F8-414A-8588-A8074425012C}" srcOrd="0" destOrd="0" presId="urn:microsoft.com/office/officeart/2005/8/layout/orgChart1"/>
    <dgm:cxn modelId="{2B41734C-5786-40CE-A28D-DD9099E369D4}" type="presOf" srcId="{31CB87A7-9A7F-4FBE-9535-626D374C39BF}" destId="{D1057F72-CC7D-4254-9711-1B3EE15EB5A8}" srcOrd="0" destOrd="0" presId="urn:microsoft.com/office/officeart/2005/8/layout/orgChart1"/>
    <dgm:cxn modelId="{0F377C9D-0F3A-4F6F-A5DD-009A4F639AAB}" type="presOf" srcId="{31CB87A7-9A7F-4FBE-9535-626D374C39BF}" destId="{D54D1989-876A-47FD-B0A2-A1DB43F5EB03}" srcOrd="1" destOrd="0" presId="urn:microsoft.com/office/officeart/2005/8/layout/orgChart1"/>
    <dgm:cxn modelId="{4B6C8863-F9C0-46DF-AF80-B8B4D5E8CE7F}" type="presOf" srcId="{683A993E-3754-42FF-960B-17358B64EAA2}" destId="{834C0ADA-5A14-437B-B7FC-8CF41D9CBAC7}" srcOrd="1" destOrd="0" presId="urn:microsoft.com/office/officeart/2005/8/layout/orgChart1"/>
    <dgm:cxn modelId="{749524C6-296E-43A9-AE65-3C6394E61658}" type="presOf" srcId="{23D5F75E-1563-40FE-86DE-F42C9BD4E026}" destId="{BA06294F-E1DA-43FC-BB77-8726A608BBF9}" srcOrd="0" destOrd="0" presId="urn:microsoft.com/office/officeart/2005/8/layout/orgChart1"/>
    <dgm:cxn modelId="{665A24DA-6083-47FB-83BB-5387D33B134B}" type="presOf" srcId="{43BE65D2-5053-4789-9C8D-6341EC8FEB18}" destId="{5D8F11F7-040B-4198-A058-D576E4145608}" srcOrd="0" destOrd="0" presId="urn:microsoft.com/office/officeart/2005/8/layout/orgChart1"/>
    <dgm:cxn modelId="{84778B55-7743-4FDB-A471-B064A6ED1A61}" type="presOf" srcId="{DE049A77-DDA3-4D65-972D-12622D5F052A}" destId="{01B1C7FE-D450-402A-8F16-249AD1D50EE9}" srcOrd="0" destOrd="0" presId="urn:microsoft.com/office/officeart/2005/8/layout/orgChart1"/>
    <dgm:cxn modelId="{290D7470-8EED-40AC-A5FD-EED9C5767281}" type="presOf" srcId="{3BA07F93-4A38-468F-8414-0232B841ED1D}" destId="{1CE438C3-D2E3-4142-B524-0C4F09E8ACA5}" srcOrd="1" destOrd="0" presId="urn:microsoft.com/office/officeart/2005/8/layout/orgChart1"/>
    <dgm:cxn modelId="{CF6A238D-5169-4BF0-ADF6-44AF7DDED5FE}" type="presOf" srcId="{DE049A77-DDA3-4D65-972D-12622D5F052A}" destId="{25CBFC35-F0E5-4D03-AD76-00C91CFB23C6}" srcOrd="1" destOrd="0" presId="urn:microsoft.com/office/officeart/2005/8/layout/orgChart1"/>
    <dgm:cxn modelId="{235F861A-BEE1-4D84-B69F-903CDEBEDD7B}" srcId="{31CB87A7-9A7F-4FBE-9535-626D374C39BF}" destId="{DE049A77-DDA3-4D65-972D-12622D5F052A}" srcOrd="0" destOrd="0" parTransId="{CB878E52-4C95-4E2B-A0D9-281E4D93FDD8}" sibTransId="{BDEA1DA1-D2E1-4898-B61D-773DDBC29C88}"/>
    <dgm:cxn modelId="{D955808B-D5C4-4972-A5E0-23268BEB1001}" type="presOf" srcId="{43BE65D2-5053-4789-9C8D-6341EC8FEB18}" destId="{BFD15000-9D41-42F4-87D4-22AA8BD461F2}" srcOrd="1" destOrd="0" presId="urn:microsoft.com/office/officeart/2005/8/layout/orgChart1"/>
    <dgm:cxn modelId="{932F3EAD-754B-4E5F-A7F1-C4BD3185D866}" type="presOf" srcId="{3BA07F93-4A38-468F-8414-0232B841ED1D}" destId="{3BCAB465-1027-46DB-B79A-6867AF06CEBB}" srcOrd="0" destOrd="0" presId="urn:microsoft.com/office/officeart/2005/8/layout/orgChart1"/>
    <dgm:cxn modelId="{D1C30BF1-F291-49CA-AE79-4764018F5D31}" type="presOf" srcId="{683A993E-3754-42FF-960B-17358B64EAA2}" destId="{9D385F9C-93CA-4AC8-94BE-2744E6BC5AFD}" srcOrd="0" destOrd="0" presId="urn:microsoft.com/office/officeart/2005/8/layout/orgChart1"/>
    <dgm:cxn modelId="{D07BAA76-C329-4FF1-A663-9BA8DB154DE2}" srcId="{43BE65D2-5053-4789-9C8D-6341EC8FEB18}" destId="{31CB87A7-9A7F-4FBE-9535-626D374C39BF}" srcOrd="0" destOrd="0" parTransId="{ABEF6417-9CE4-49F6-9A1D-492321F00F3E}" sibTransId="{5F6931B8-4A2A-4953-867B-A44A3B3629A4}"/>
    <dgm:cxn modelId="{F206266E-6619-41F8-B097-CEDA0D73CC2B}" type="presOf" srcId="{CB878E52-4C95-4E2B-A0D9-281E4D93FDD8}" destId="{41BD0D92-A0EB-4027-8088-9564275F69C2}" srcOrd="0" destOrd="0" presId="urn:microsoft.com/office/officeart/2005/8/layout/orgChart1"/>
    <dgm:cxn modelId="{D532D64E-C578-457E-A405-DF7F5F235878}" type="presParOf" srcId="{0D0E2BF5-8D1D-407C-970C-E716BB0959CD}" destId="{63766CDE-9BF9-484D-83DA-2CE3F02E6F29}" srcOrd="0" destOrd="0" presId="urn:microsoft.com/office/officeart/2005/8/layout/orgChart1"/>
    <dgm:cxn modelId="{E7F56970-5A47-449E-BD1A-F401306D1265}" type="presParOf" srcId="{63766CDE-9BF9-484D-83DA-2CE3F02E6F29}" destId="{B6834CB1-3FD9-4413-875E-FB0EEF75645F}" srcOrd="0" destOrd="0" presId="urn:microsoft.com/office/officeart/2005/8/layout/orgChart1"/>
    <dgm:cxn modelId="{8DE45007-5574-41BD-A94A-A58613709E8F}" type="presParOf" srcId="{B6834CB1-3FD9-4413-875E-FB0EEF75645F}" destId="{5D8F11F7-040B-4198-A058-D576E4145608}" srcOrd="0" destOrd="0" presId="urn:microsoft.com/office/officeart/2005/8/layout/orgChart1"/>
    <dgm:cxn modelId="{E679706D-61BF-485E-9885-2567493A8FB5}" type="presParOf" srcId="{B6834CB1-3FD9-4413-875E-FB0EEF75645F}" destId="{BFD15000-9D41-42F4-87D4-22AA8BD461F2}" srcOrd="1" destOrd="0" presId="urn:microsoft.com/office/officeart/2005/8/layout/orgChart1"/>
    <dgm:cxn modelId="{E1D4465F-A1EA-4513-AFE3-1DA1B456B121}" type="presParOf" srcId="{63766CDE-9BF9-484D-83DA-2CE3F02E6F29}" destId="{E9A95A6D-4408-4920-98AD-87D2315169AB}" srcOrd="1" destOrd="0" presId="urn:microsoft.com/office/officeart/2005/8/layout/orgChart1"/>
    <dgm:cxn modelId="{AAE4BAE8-6684-4FFB-A572-573FF74276A7}" type="presParOf" srcId="{E9A95A6D-4408-4920-98AD-87D2315169AB}" destId="{3EC77D52-6FEF-4AA3-AFDA-B1BC78149BAE}" srcOrd="0" destOrd="0" presId="urn:microsoft.com/office/officeart/2005/8/layout/orgChart1"/>
    <dgm:cxn modelId="{2C9B78DC-BA9E-425A-AAAA-B293E2A4B787}" type="presParOf" srcId="{E9A95A6D-4408-4920-98AD-87D2315169AB}" destId="{D584BFC0-67DB-408C-8BB6-920A32E96568}" srcOrd="1" destOrd="0" presId="urn:microsoft.com/office/officeart/2005/8/layout/orgChart1"/>
    <dgm:cxn modelId="{39888795-F155-4F01-80F4-C05D5E9A4881}" type="presParOf" srcId="{D584BFC0-67DB-408C-8BB6-920A32E96568}" destId="{21176D81-5041-420A-97F6-DEDB0D4DED8C}" srcOrd="0" destOrd="0" presId="urn:microsoft.com/office/officeart/2005/8/layout/orgChart1"/>
    <dgm:cxn modelId="{C95C1404-0DCD-4073-B9D3-FFC15C6701A8}" type="presParOf" srcId="{21176D81-5041-420A-97F6-DEDB0D4DED8C}" destId="{D1057F72-CC7D-4254-9711-1B3EE15EB5A8}" srcOrd="0" destOrd="0" presId="urn:microsoft.com/office/officeart/2005/8/layout/orgChart1"/>
    <dgm:cxn modelId="{6405911C-5770-45C4-BF0C-F3FE9B53DA5A}" type="presParOf" srcId="{21176D81-5041-420A-97F6-DEDB0D4DED8C}" destId="{D54D1989-876A-47FD-B0A2-A1DB43F5EB03}" srcOrd="1" destOrd="0" presId="urn:microsoft.com/office/officeart/2005/8/layout/orgChart1"/>
    <dgm:cxn modelId="{06D06D02-0BBF-4020-AC8E-85956BF4AD44}" type="presParOf" srcId="{D584BFC0-67DB-408C-8BB6-920A32E96568}" destId="{4824682E-0858-4968-AE13-44E5FEC0FE1D}" srcOrd="1" destOrd="0" presId="urn:microsoft.com/office/officeart/2005/8/layout/orgChart1"/>
    <dgm:cxn modelId="{AE20EA56-A582-4823-A1B9-5364BF948FBC}" type="presParOf" srcId="{4824682E-0858-4968-AE13-44E5FEC0FE1D}" destId="{41BD0D92-A0EB-4027-8088-9564275F69C2}" srcOrd="0" destOrd="0" presId="urn:microsoft.com/office/officeart/2005/8/layout/orgChart1"/>
    <dgm:cxn modelId="{A9F0EFF3-6AD5-4E93-BB8C-61877B2E56F7}" type="presParOf" srcId="{4824682E-0858-4968-AE13-44E5FEC0FE1D}" destId="{5AAC1FDE-8034-456B-94E7-F59A818AF86B}" srcOrd="1" destOrd="0" presId="urn:microsoft.com/office/officeart/2005/8/layout/orgChart1"/>
    <dgm:cxn modelId="{5D68C95C-8B2B-4F27-9487-012EE2A7AF3D}" type="presParOf" srcId="{5AAC1FDE-8034-456B-94E7-F59A818AF86B}" destId="{AF9B80F8-F252-4851-AE0F-EDB99D3F3DB8}" srcOrd="0" destOrd="0" presId="urn:microsoft.com/office/officeart/2005/8/layout/orgChart1"/>
    <dgm:cxn modelId="{2651921B-F9E1-471F-A94F-43A2FFA1C0F3}" type="presParOf" srcId="{AF9B80F8-F252-4851-AE0F-EDB99D3F3DB8}" destId="{01B1C7FE-D450-402A-8F16-249AD1D50EE9}" srcOrd="0" destOrd="0" presId="urn:microsoft.com/office/officeart/2005/8/layout/orgChart1"/>
    <dgm:cxn modelId="{6495D9FE-1222-43D2-AB46-DBC4E4AB809D}" type="presParOf" srcId="{AF9B80F8-F252-4851-AE0F-EDB99D3F3DB8}" destId="{25CBFC35-F0E5-4D03-AD76-00C91CFB23C6}" srcOrd="1" destOrd="0" presId="urn:microsoft.com/office/officeart/2005/8/layout/orgChart1"/>
    <dgm:cxn modelId="{5A18EB75-3763-43B6-A7F4-E82F17BC3363}" type="presParOf" srcId="{5AAC1FDE-8034-456B-94E7-F59A818AF86B}" destId="{AFD66E0B-EA41-422A-9087-EF46632E1E8A}" srcOrd="1" destOrd="0" presId="urn:microsoft.com/office/officeart/2005/8/layout/orgChart1"/>
    <dgm:cxn modelId="{C9B5FB82-AC58-4D0A-8894-3975E50E8B6C}" type="presParOf" srcId="{5AAC1FDE-8034-456B-94E7-F59A818AF86B}" destId="{99C319F9-5B90-4B19-96CE-42DEC5D60617}" srcOrd="2" destOrd="0" presId="urn:microsoft.com/office/officeart/2005/8/layout/orgChart1"/>
    <dgm:cxn modelId="{B691C5FF-9E7A-48D6-B80E-FB5D92EABDC6}" type="presParOf" srcId="{D584BFC0-67DB-408C-8BB6-920A32E96568}" destId="{5E6E15D7-2DDB-4464-9293-30A02D8DF1AC}" srcOrd="2" destOrd="0" presId="urn:microsoft.com/office/officeart/2005/8/layout/orgChart1"/>
    <dgm:cxn modelId="{FA857819-E324-4AB1-AA61-8C97CA1C1446}" type="presParOf" srcId="{E9A95A6D-4408-4920-98AD-87D2315169AB}" destId="{8A7D8742-D9F8-414A-8588-A8074425012C}" srcOrd="2" destOrd="0" presId="urn:microsoft.com/office/officeart/2005/8/layout/orgChart1"/>
    <dgm:cxn modelId="{08F2EB39-2BCD-44E7-8DB9-52CBAE694D68}" type="presParOf" srcId="{E9A95A6D-4408-4920-98AD-87D2315169AB}" destId="{9A40F4B1-9876-45E7-AA06-AA7FF58AA0EE}" srcOrd="3" destOrd="0" presId="urn:microsoft.com/office/officeart/2005/8/layout/orgChart1"/>
    <dgm:cxn modelId="{E93BEC70-B88E-41AA-A021-0F6AE1372524}" type="presParOf" srcId="{9A40F4B1-9876-45E7-AA06-AA7FF58AA0EE}" destId="{25AF5B40-B2FF-44AA-846D-7CD1383B64E7}" srcOrd="0" destOrd="0" presId="urn:microsoft.com/office/officeart/2005/8/layout/orgChart1"/>
    <dgm:cxn modelId="{6EF4ADA6-0EF6-48A6-B444-630ECBF49B9F}" type="presParOf" srcId="{25AF5B40-B2FF-44AA-846D-7CD1383B64E7}" destId="{9D385F9C-93CA-4AC8-94BE-2744E6BC5AFD}" srcOrd="0" destOrd="0" presId="urn:microsoft.com/office/officeart/2005/8/layout/orgChart1"/>
    <dgm:cxn modelId="{BC77F94B-7963-4BC0-A7FC-35901E11B037}" type="presParOf" srcId="{25AF5B40-B2FF-44AA-846D-7CD1383B64E7}" destId="{834C0ADA-5A14-437B-B7FC-8CF41D9CBAC7}" srcOrd="1" destOrd="0" presId="urn:microsoft.com/office/officeart/2005/8/layout/orgChart1"/>
    <dgm:cxn modelId="{CCA7742D-E2BC-4082-A021-889592B28EC6}" type="presParOf" srcId="{9A40F4B1-9876-45E7-AA06-AA7FF58AA0EE}" destId="{6868DF80-2053-4B09-9E23-287D873346D2}" srcOrd="1" destOrd="0" presId="urn:microsoft.com/office/officeart/2005/8/layout/orgChart1"/>
    <dgm:cxn modelId="{386BFBF6-E55D-4522-A429-655B6A05E57F}" type="presParOf" srcId="{6868DF80-2053-4B09-9E23-287D873346D2}" destId="{BA06294F-E1DA-43FC-BB77-8726A608BBF9}" srcOrd="0" destOrd="0" presId="urn:microsoft.com/office/officeart/2005/8/layout/orgChart1"/>
    <dgm:cxn modelId="{3CAFD487-66C7-46EE-8898-F372907C8499}" type="presParOf" srcId="{6868DF80-2053-4B09-9E23-287D873346D2}" destId="{98B48B3F-1F7E-48B0-A4DD-766C7216EDC9}" srcOrd="1" destOrd="0" presId="urn:microsoft.com/office/officeart/2005/8/layout/orgChart1"/>
    <dgm:cxn modelId="{A0A03CF0-D437-4A71-9644-3BA868AFDC50}" type="presParOf" srcId="{98B48B3F-1F7E-48B0-A4DD-766C7216EDC9}" destId="{B1DC5981-7CE0-4ED0-BBDF-85F2AAF01B37}" srcOrd="0" destOrd="0" presId="urn:microsoft.com/office/officeart/2005/8/layout/orgChart1"/>
    <dgm:cxn modelId="{68E3236F-CCF1-4C17-872B-004E394E42AE}" type="presParOf" srcId="{B1DC5981-7CE0-4ED0-BBDF-85F2AAF01B37}" destId="{3BCAB465-1027-46DB-B79A-6867AF06CEBB}" srcOrd="0" destOrd="0" presId="urn:microsoft.com/office/officeart/2005/8/layout/orgChart1"/>
    <dgm:cxn modelId="{3AC12F37-573D-474B-927A-142915E7FBE3}" type="presParOf" srcId="{B1DC5981-7CE0-4ED0-BBDF-85F2AAF01B37}" destId="{1CE438C3-D2E3-4142-B524-0C4F09E8ACA5}" srcOrd="1" destOrd="0" presId="urn:microsoft.com/office/officeart/2005/8/layout/orgChart1"/>
    <dgm:cxn modelId="{3AFD3F7F-56C6-4981-A024-F3CC574A25FF}" type="presParOf" srcId="{98B48B3F-1F7E-48B0-A4DD-766C7216EDC9}" destId="{02ACB450-C9DD-4960-93F3-C68E4DF01258}" srcOrd="1" destOrd="0" presId="urn:microsoft.com/office/officeart/2005/8/layout/orgChart1"/>
    <dgm:cxn modelId="{20DCA630-5E01-4B8F-A3F0-C77D841FA31B}" type="presParOf" srcId="{98B48B3F-1F7E-48B0-A4DD-766C7216EDC9}" destId="{AB02FEDE-FF16-4BCF-85D7-6E8891B4574A}" srcOrd="2" destOrd="0" presId="urn:microsoft.com/office/officeart/2005/8/layout/orgChart1"/>
    <dgm:cxn modelId="{8A947725-1240-4CA1-80FF-BEA008B9B4FE}" type="presParOf" srcId="{9A40F4B1-9876-45E7-AA06-AA7FF58AA0EE}" destId="{6B031419-5F44-48B0-8A1D-82D431C43E3B}" srcOrd="2" destOrd="0" presId="urn:microsoft.com/office/officeart/2005/8/layout/orgChart1"/>
    <dgm:cxn modelId="{4ED1666D-11BC-4339-A919-D84D7E109C3C}" type="presParOf" srcId="{63766CDE-9BF9-484D-83DA-2CE3F02E6F29}" destId="{C30758BC-AACA-447C-9A2F-1A4C1B0DC1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284AFFB-8E1A-4107-BAA5-E8E9B1DE84AB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4F6A040-9C06-481A-95B3-96670F47944B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гімназії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9E03A5-8B91-43D7-B5EA-F5039F6A4976}" type="parTrans" cxnId="{CE1B26DA-6155-478E-B0F6-D21156163E2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D519A4-DAEF-4881-9B96-131333C04A96}" type="sibTrans" cxnId="{CE1B26DA-6155-478E-B0F6-D21156163E2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7695EE-EAFA-4F41-B0A6-363DF3581D25}">
      <dgm:prSet phldrT="[Текст]"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директора, заступників директора, практичних психологів, соціального педагога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2ECFE0-81F6-4036-BC43-72B106E99D00}" type="parTrans" cxnId="{4A065E9B-4DCB-40A6-9851-BE9F17F6C9E1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975A13-45AC-4513-9D40-10B8196652B5}" type="sibTrans" cxnId="{4A065E9B-4DCB-40A6-9851-BE9F17F6C9E1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143988-3485-44B0-BA91-C24D1B3A9FD4}">
      <dgm:prSet phldrT="[Текст]"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методичних об</a:t>
          </a:r>
          <a:r>
            <a: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’є</a:t>
          </a:r>
          <a:r>
            <a:rPr lang="uk-UA" sz="16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днань</a:t>
          </a: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F6F16F-E458-493F-9D35-F1A97E70E9D4}" type="parTrans" cxnId="{011BBF27-80B3-447A-9371-CC6104FE4FA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701304-7FBA-4DA4-90CC-3F7E1F613F40}" type="sibTrans" cxnId="{011BBF27-80B3-447A-9371-CC6104FE4FAA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012237-C35D-442C-8BEA-5E3B41B83A27}">
      <dgm:prSet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електронна база даних документації з питань нормативного, методичного, інформаційного та іншого забезпечення викладання предметних дисциплін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3E3437-8A25-4A67-944C-A0E08ED76C63}" type="parTrans" cxnId="{318DCFEE-4679-48D8-9D8A-C71378732A8E}">
      <dgm:prSet/>
      <dgm:spPr/>
      <dgm:t>
        <a:bodyPr/>
        <a:lstStyle/>
        <a:p>
          <a:endParaRPr lang="ru-RU"/>
        </a:p>
      </dgm:t>
    </dgm:pt>
    <dgm:pt modelId="{9780D6E6-501D-4661-9CD1-8F2B66351FA0}" type="sibTrans" cxnId="{318DCFEE-4679-48D8-9D8A-C71378732A8E}">
      <dgm:prSet/>
      <dgm:spPr/>
      <dgm:t>
        <a:bodyPr/>
        <a:lstStyle/>
        <a:p>
          <a:endParaRPr lang="ru-RU"/>
        </a:p>
      </dgm:t>
    </dgm:pt>
    <dgm:pt modelId="{B550D2DE-A045-488C-80E4-8F382E4BDD4A}">
      <dgm:prSet/>
      <dgm:spPr/>
      <dgm:t>
        <a:bodyPr/>
        <a:lstStyle/>
        <a:p>
          <a:r>
            <a:rPr lang="uk-UA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електронна</a:t>
          </a:r>
          <a:r>
            <a: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база даних управлінської документації </a:t>
          </a:r>
          <a:endParaRPr lang="uk-UA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EA653D-3858-4706-8695-A617C6EC1646}" type="parTrans" cxnId="{89E2DB07-D871-4D3B-8311-812EE4D117D3}">
      <dgm:prSet/>
      <dgm:spPr/>
      <dgm:t>
        <a:bodyPr/>
        <a:lstStyle/>
        <a:p>
          <a:endParaRPr lang="ru-RU"/>
        </a:p>
      </dgm:t>
    </dgm:pt>
    <dgm:pt modelId="{E04BA866-4DE6-4AC9-95E4-98D7D4B2D3D5}" type="sibTrans" cxnId="{89E2DB07-D871-4D3B-8311-812EE4D117D3}">
      <dgm:prSet/>
      <dgm:spPr/>
      <dgm:t>
        <a:bodyPr/>
        <a:lstStyle/>
        <a:p>
          <a:endParaRPr lang="ru-RU"/>
        </a:p>
      </dgm:t>
    </dgm:pt>
    <dgm:pt modelId="{5D477A28-1FE3-482C-8760-FD332713EFFC}" type="pres">
      <dgm:prSet presAssocID="{3284AFFB-8E1A-4107-BAA5-E8E9B1DE84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14EBE2-4172-4715-949B-47F0C4EC63C1}" type="pres">
      <dgm:prSet presAssocID="{24F6A040-9C06-481A-95B3-96670F47944B}" presName="hierRoot1" presStyleCnt="0">
        <dgm:presLayoutVars>
          <dgm:hierBranch val="init"/>
        </dgm:presLayoutVars>
      </dgm:prSet>
      <dgm:spPr/>
    </dgm:pt>
    <dgm:pt modelId="{BDA3D21A-D784-4510-8C8E-424943B6B6DD}" type="pres">
      <dgm:prSet presAssocID="{24F6A040-9C06-481A-95B3-96670F47944B}" presName="rootComposite1" presStyleCnt="0"/>
      <dgm:spPr/>
    </dgm:pt>
    <dgm:pt modelId="{03E1FB96-FC9A-4D19-9EA8-3204B11EE399}" type="pres">
      <dgm:prSet presAssocID="{24F6A040-9C06-481A-95B3-96670F47944B}" presName="rootText1" presStyleLbl="node0" presStyleIdx="0" presStyleCnt="1" custScaleX="172244" custScaleY="666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1F30F2-2643-4B21-A5C7-6CAAE33FCB96}" type="pres">
      <dgm:prSet presAssocID="{24F6A040-9C06-481A-95B3-96670F47944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4D67E1A-2D60-4F34-9DD4-7708B9E78F53}" type="pres">
      <dgm:prSet presAssocID="{24F6A040-9C06-481A-95B3-96670F47944B}" presName="hierChild2" presStyleCnt="0"/>
      <dgm:spPr/>
    </dgm:pt>
    <dgm:pt modelId="{C1EB1262-191B-46D6-BF2D-E7E88CA5FA78}" type="pres">
      <dgm:prSet presAssocID="{FC2ECFE0-81F6-4036-BC43-72B106E99D00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6BAA373-E0A8-4B98-BAA5-2E72E3FDE8A6}" type="pres">
      <dgm:prSet presAssocID="{0E7695EE-EAFA-4F41-B0A6-363DF3581D25}" presName="hierRoot2" presStyleCnt="0">
        <dgm:presLayoutVars>
          <dgm:hierBranch/>
        </dgm:presLayoutVars>
      </dgm:prSet>
      <dgm:spPr/>
    </dgm:pt>
    <dgm:pt modelId="{16F4128A-B854-4846-8523-1D454DF84B33}" type="pres">
      <dgm:prSet presAssocID="{0E7695EE-EAFA-4F41-B0A6-363DF3581D25}" presName="rootComposite" presStyleCnt="0"/>
      <dgm:spPr/>
    </dgm:pt>
    <dgm:pt modelId="{812116BF-25C9-4E57-88CB-7E942D3B19DF}" type="pres">
      <dgm:prSet presAssocID="{0E7695EE-EAFA-4F41-B0A6-363DF3581D25}" presName="rootText" presStyleLbl="node2" presStyleIdx="0" presStyleCnt="2" custScaleX="196643" custScaleY="836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613763-C7EC-473B-A426-D0CA2C03DE35}" type="pres">
      <dgm:prSet presAssocID="{0E7695EE-EAFA-4F41-B0A6-363DF3581D25}" presName="rootConnector" presStyleLbl="node2" presStyleIdx="0" presStyleCnt="2"/>
      <dgm:spPr/>
      <dgm:t>
        <a:bodyPr/>
        <a:lstStyle/>
        <a:p>
          <a:endParaRPr lang="ru-RU"/>
        </a:p>
      </dgm:t>
    </dgm:pt>
    <dgm:pt modelId="{EF63AF6E-3C51-48D5-B2A0-951FE29171B0}" type="pres">
      <dgm:prSet presAssocID="{0E7695EE-EAFA-4F41-B0A6-363DF3581D25}" presName="hierChild4" presStyleCnt="0"/>
      <dgm:spPr/>
    </dgm:pt>
    <dgm:pt modelId="{2AE46886-AB97-4058-A6D2-5084067B9E2C}" type="pres">
      <dgm:prSet presAssocID="{E0EA653D-3858-4706-8695-A617C6EC1646}" presName="Name35" presStyleLbl="parChTrans1D3" presStyleIdx="0" presStyleCnt="2"/>
      <dgm:spPr/>
      <dgm:t>
        <a:bodyPr/>
        <a:lstStyle/>
        <a:p>
          <a:endParaRPr lang="ru-RU"/>
        </a:p>
      </dgm:t>
    </dgm:pt>
    <dgm:pt modelId="{43F876BB-F64A-4305-9651-05B535792C24}" type="pres">
      <dgm:prSet presAssocID="{B550D2DE-A045-488C-80E4-8F382E4BDD4A}" presName="hierRoot2" presStyleCnt="0">
        <dgm:presLayoutVars>
          <dgm:hierBranch/>
        </dgm:presLayoutVars>
      </dgm:prSet>
      <dgm:spPr/>
    </dgm:pt>
    <dgm:pt modelId="{6EC8A9E5-FFA5-407E-9FCC-BBD1500ACCB9}" type="pres">
      <dgm:prSet presAssocID="{B550D2DE-A045-488C-80E4-8F382E4BDD4A}" presName="rootComposite" presStyleCnt="0"/>
      <dgm:spPr/>
    </dgm:pt>
    <dgm:pt modelId="{F3DDAA1E-427E-4F17-8D1A-80BB1ED2A961}" type="pres">
      <dgm:prSet presAssocID="{B550D2DE-A045-488C-80E4-8F382E4BDD4A}" presName="rootText" presStyleLbl="node3" presStyleIdx="0" presStyleCnt="2" custScaleX="221733" custScaleY="981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606F65-BD2B-44FC-843D-EDF2CC978CDC}" type="pres">
      <dgm:prSet presAssocID="{B550D2DE-A045-488C-80E4-8F382E4BDD4A}" presName="rootConnector" presStyleLbl="node3" presStyleIdx="0" presStyleCnt="2"/>
      <dgm:spPr/>
      <dgm:t>
        <a:bodyPr/>
        <a:lstStyle/>
        <a:p>
          <a:endParaRPr lang="ru-RU"/>
        </a:p>
      </dgm:t>
    </dgm:pt>
    <dgm:pt modelId="{D7AFB69D-852F-4957-9D6E-62328D5544C0}" type="pres">
      <dgm:prSet presAssocID="{B550D2DE-A045-488C-80E4-8F382E4BDD4A}" presName="hierChild4" presStyleCnt="0"/>
      <dgm:spPr/>
    </dgm:pt>
    <dgm:pt modelId="{7A689A37-58A6-40A7-85FA-BB0F890E84B8}" type="pres">
      <dgm:prSet presAssocID="{B550D2DE-A045-488C-80E4-8F382E4BDD4A}" presName="hierChild5" presStyleCnt="0"/>
      <dgm:spPr/>
    </dgm:pt>
    <dgm:pt modelId="{A843089E-D921-46D6-8CFF-ECBE5E3B53EC}" type="pres">
      <dgm:prSet presAssocID="{0E7695EE-EAFA-4F41-B0A6-363DF3581D25}" presName="hierChild5" presStyleCnt="0"/>
      <dgm:spPr/>
    </dgm:pt>
    <dgm:pt modelId="{BCFEEDDE-11D7-435A-B742-8A57DE7852F5}" type="pres">
      <dgm:prSet presAssocID="{87F6F16F-E458-493F-9D35-F1A97E70E9D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BD2ADCF-59AB-4BA4-913E-6BB0D3B168D1}" type="pres">
      <dgm:prSet presAssocID="{DD143988-3485-44B0-BA91-C24D1B3A9FD4}" presName="hierRoot2" presStyleCnt="0">
        <dgm:presLayoutVars>
          <dgm:hierBranch/>
        </dgm:presLayoutVars>
      </dgm:prSet>
      <dgm:spPr/>
    </dgm:pt>
    <dgm:pt modelId="{DFA67C17-F2C3-49AB-BD32-2364D02812F8}" type="pres">
      <dgm:prSet presAssocID="{DD143988-3485-44B0-BA91-C24D1B3A9FD4}" presName="rootComposite" presStyleCnt="0"/>
      <dgm:spPr/>
    </dgm:pt>
    <dgm:pt modelId="{A3AFBA69-FB70-4D46-BA26-9FD69D6CC88D}" type="pres">
      <dgm:prSet presAssocID="{DD143988-3485-44B0-BA91-C24D1B3A9FD4}" presName="rootText" presStyleLbl="node2" presStyleIdx="1" presStyleCnt="2" custScaleX="186593" custScaleY="835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F64BE9-3B0B-4EBC-BF8D-3283D0650641}" type="pres">
      <dgm:prSet presAssocID="{DD143988-3485-44B0-BA91-C24D1B3A9FD4}" presName="rootConnector" presStyleLbl="node2" presStyleIdx="1" presStyleCnt="2"/>
      <dgm:spPr/>
      <dgm:t>
        <a:bodyPr/>
        <a:lstStyle/>
        <a:p>
          <a:endParaRPr lang="ru-RU"/>
        </a:p>
      </dgm:t>
    </dgm:pt>
    <dgm:pt modelId="{B1A26146-F458-4C4E-937F-D969C19BA4D1}" type="pres">
      <dgm:prSet presAssocID="{DD143988-3485-44B0-BA91-C24D1B3A9FD4}" presName="hierChild4" presStyleCnt="0"/>
      <dgm:spPr/>
    </dgm:pt>
    <dgm:pt modelId="{EBC5A789-B661-48B2-B520-9652E450A950}" type="pres">
      <dgm:prSet presAssocID="{EC3E3437-8A25-4A67-944C-A0E08ED76C63}" presName="Name35" presStyleLbl="parChTrans1D3" presStyleIdx="1" presStyleCnt="2"/>
      <dgm:spPr/>
      <dgm:t>
        <a:bodyPr/>
        <a:lstStyle/>
        <a:p>
          <a:endParaRPr lang="ru-RU"/>
        </a:p>
      </dgm:t>
    </dgm:pt>
    <dgm:pt modelId="{3C32F60A-CC9A-4276-A9E5-4F60CC28462E}" type="pres">
      <dgm:prSet presAssocID="{29012237-C35D-442C-8BEA-5E3B41B83A27}" presName="hierRoot2" presStyleCnt="0">
        <dgm:presLayoutVars>
          <dgm:hierBranch/>
        </dgm:presLayoutVars>
      </dgm:prSet>
      <dgm:spPr/>
    </dgm:pt>
    <dgm:pt modelId="{0C9AB6B9-6D9D-479A-B54F-931B05BA644B}" type="pres">
      <dgm:prSet presAssocID="{29012237-C35D-442C-8BEA-5E3B41B83A27}" presName="rootComposite" presStyleCnt="0"/>
      <dgm:spPr/>
    </dgm:pt>
    <dgm:pt modelId="{F5323862-B9FF-416E-AE7E-A25965CAD2EF}" type="pres">
      <dgm:prSet presAssocID="{29012237-C35D-442C-8BEA-5E3B41B83A27}" presName="rootText" presStyleLbl="node3" presStyleIdx="1" presStyleCnt="2" custScaleX="229452" custScaleY="1013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BAE155-A4EC-479C-B576-849CD92E1668}" type="pres">
      <dgm:prSet presAssocID="{29012237-C35D-442C-8BEA-5E3B41B83A27}" presName="rootConnector" presStyleLbl="node3" presStyleIdx="1" presStyleCnt="2"/>
      <dgm:spPr/>
      <dgm:t>
        <a:bodyPr/>
        <a:lstStyle/>
        <a:p>
          <a:endParaRPr lang="ru-RU"/>
        </a:p>
      </dgm:t>
    </dgm:pt>
    <dgm:pt modelId="{2ABA59E2-93BB-4248-BD5E-9DEFC74B66B8}" type="pres">
      <dgm:prSet presAssocID="{29012237-C35D-442C-8BEA-5E3B41B83A27}" presName="hierChild4" presStyleCnt="0"/>
      <dgm:spPr/>
    </dgm:pt>
    <dgm:pt modelId="{C67361F8-19A3-4391-ABF7-06CDF9509823}" type="pres">
      <dgm:prSet presAssocID="{29012237-C35D-442C-8BEA-5E3B41B83A27}" presName="hierChild5" presStyleCnt="0"/>
      <dgm:spPr/>
    </dgm:pt>
    <dgm:pt modelId="{56528C3E-BCF0-4DF7-81C1-83DE8980BC52}" type="pres">
      <dgm:prSet presAssocID="{DD143988-3485-44B0-BA91-C24D1B3A9FD4}" presName="hierChild5" presStyleCnt="0"/>
      <dgm:spPr/>
    </dgm:pt>
    <dgm:pt modelId="{5F3D905F-EE70-4D9B-A627-CAD822D83529}" type="pres">
      <dgm:prSet presAssocID="{24F6A040-9C06-481A-95B3-96670F47944B}" presName="hierChild3" presStyleCnt="0"/>
      <dgm:spPr/>
    </dgm:pt>
  </dgm:ptLst>
  <dgm:cxnLst>
    <dgm:cxn modelId="{C8399CEF-07F8-47C3-8D42-27A3AEE39A7F}" type="presOf" srcId="{EC3E3437-8A25-4A67-944C-A0E08ED76C63}" destId="{EBC5A789-B661-48B2-B520-9652E450A950}" srcOrd="0" destOrd="0" presId="urn:microsoft.com/office/officeart/2005/8/layout/orgChart1"/>
    <dgm:cxn modelId="{011BBF27-80B3-447A-9371-CC6104FE4FAA}" srcId="{24F6A040-9C06-481A-95B3-96670F47944B}" destId="{DD143988-3485-44B0-BA91-C24D1B3A9FD4}" srcOrd="1" destOrd="0" parTransId="{87F6F16F-E458-493F-9D35-F1A97E70E9D4}" sibTransId="{1B701304-7FBA-4DA4-90CC-3F7E1F613F40}"/>
    <dgm:cxn modelId="{4A065E9B-4DCB-40A6-9851-BE9F17F6C9E1}" srcId="{24F6A040-9C06-481A-95B3-96670F47944B}" destId="{0E7695EE-EAFA-4F41-B0A6-363DF3581D25}" srcOrd="0" destOrd="0" parTransId="{FC2ECFE0-81F6-4036-BC43-72B106E99D00}" sibTransId="{2B975A13-45AC-4513-9D40-10B8196652B5}"/>
    <dgm:cxn modelId="{1CAA5ACE-32FC-4FC8-A016-5F115D9497D5}" type="presOf" srcId="{24F6A040-9C06-481A-95B3-96670F47944B}" destId="{03E1FB96-FC9A-4D19-9EA8-3204B11EE399}" srcOrd="0" destOrd="0" presId="urn:microsoft.com/office/officeart/2005/8/layout/orgChart1"/>
    <dgm:cxn modelId="{ACCD6205-AB08-4651-B152-3A10EFAB0532}" type="presOf" srcId="{B550D2DE-A045-488C-80E4-8F382E4BDD4A}" destId="{F3DDAA1E-427E-4F17-8D1A-80BB1ED2A961}" srcOrd="0" destOrd="0" presId="urn:microsoft.com/office/officeart/2005/8/layout/orgChart1"/>
    <dgm:cxn modelId="{FAC6C018-4A95-44B1-85B3-FFA6BCBFAD39}" type="presOf" srcId="{DD143988-3485-44B0-BA91-C24D1B3A9FD4}" destId="{A3AFBA69-FB70-4D46-BA26-9FD69D6CC88D}" srcOrd="0" destOrd="0" presId="urn:microsoft.com/office/officeart/2005/8/layout/orgChart1"/>
    <dgm:cxn modelId="{245222C8-C92B-415A-BC4F-00FA2C516C8B}" type="presOf" srcId="{FC2ECFE0-81F6-4036-BC43-72B106E99D00}" destId="{C1EB1262-191B-46D6-BF2D-E7E88CA5FA78}" srcOrd="0" destOrd="0" presId="urn:microsoft.com/office/officeart/2005/8/layout/orgChart1"/>
    <dgm:cxn modelId="{A8384BCC-B637-485F-BA51-B138AF1C1B88}" type="presOf" srcId="{29012237-C35D-442C-8BEA-5E3B41B83A27}" destId="{F5323862-B9FF-416E-AE7E-A25965CAD2EF}" srcOrd="0" destOrd="0" presId="urn:microsoft.com/office/officeart/2005/8/layout/orgChart1"/>
    <dgm:cxn modelId="{318DCFEE-4679-48D8-9D8A-C71378732A8E}" srcId="{DD143988-3485-44B0-BA91-C24D1B3A9FD4}" destId="{29012237-C35D-442C-8BEA-5E3B41B83A27}" srcOrd="0" destOrd="0" parTransId="{EC3E3437-8A25-4A67-944C-A0E08ED76C63}" sibTransId="{9780D6E6-501D-4661-9CD1-8F2B66351FA0}"/>
    <dgm:cxn modelId="{307794A5-C412-4D76-A59D-135463CDBC1D}" type="presOf" srcId="{DD143988-3485-44B0-BA91-C24D1B3A9FD4}" destId="{ACF64BE9-3B0B-4EBC-BF8D-3283D0650641}" srcOrd="1" destOrd="0" presId="urn:microsoft.com/office/officeart/2005/8/layout/orgChart1"/>
    <dgm:cxn modelId="{88376592-EDC6-4FD8-AE04-F1B4D863C695}" type="presOf" srcId="{0E7695EE-EAFA-4F41-B0A6-363DF3581D25}" destId="{04613763-C7EC-473B-A426-D0CA2C03DE35}" srcOrd="1" destOrd="0" presId="urn:microsoft.com/office/officeart/2005/8/layout/orgChart1"/>
    <dgm:cxn modelId="{D3AD95DC-EFE9-42CD-A296-D0D87F410EED}" type="presOf" srcId="{B550D2DE-A045-488C-80E4-8F382E4BDD4A}" destId="{27606F65-BD2B-44FC-843D-EDF2CC978CDC}" srcOrd="1" destOrd="0" presId="urn:microsoft.com/office/officeart/2005/8/layout/orgChart1"/>
    <dgm:cxn modelId="{0BD6DF89-33ED-4C7F-A2B8-627F661A8802}" type="presOf" srcId="{3284AFFB-8E1A-4107-BAA5-E8E9B1DE84AB}" destId="{5D477A28-1FE3-482C-8760-FD332713EFFC}" srcOrd="0" destOrd="0" presId="urn:microsoft.com/office/officeart/2005/8/layout/orgChart1"/>
    <dgm:cxn modelId="{561C6817-0BAA-4C2B-9F92-FA81DC1241B4}" type="presOf" srcId="{87F6F16F-E458-493F-9D35-F1A97E70E9D4}" destId="{BCFEEDDE-11D7-435A-B742-8A57DE7852F5}" srcOrd="0" destOrd="0" presId="urn:microsoft.com/office/officeart/2005/8/layout/orgChart1"/>
    <dgm:cxn modelId="{B03DFB26-BDCC-425B-A3D7-556590D0EC3E}" type="presOf" srcId="{0E7695EE-EAFA-4F41-B0A6-363DF3581D25}" destId="{812116BF-25C9-4E57-88CB-7E942D3B19DF}" srcOrd="0" destOrd="0" presId="urn:microsoft.com/office/officeart/2005/8/layout/orgChart1"/>
    <dgm:cxn modelId="{89E2DB07-D871-4D3B-8311-812EE4D117D3}" srcId="{0E7695EE-EAFA-4F41-B0A6-363DF3581D25}" destId="{B550D2DE-A045-488C-80E4-8F382E4BDD4A}" srcOrd="0" destOrd="0" parTransId="{E0EA653D-3858-4706-8695-A617C6EC1646}" sibTransId="{E04BA866-4DE6-4AC9-95E4-98D7D4B2D3D5}"/>
    <dgm:cxn modelId="{CE1B26DA-6155-478E-B0F6-D21156163E2A}" srcId="{3284AFFB-8E1A-4107-BAA5-E8E9B1DE84AB}" destId="{24F6A040-9C06-481A-95B3-96670F47944B}" srcOrd="0" destOrd="0" parTransId="{339E03A5-8B91-43D7-B5EA-F5039F6A4976}" sibTransId="{AFD519A4-DAEF-4881-9B96-131333C04A96}"/>
    <dgm:cxn modelId="{5D8F2B27-B762-4CCA-8E38-B626632B2770}" type="presOf" srcId="{29012237-C35D-442C-8BEA-5E3B41B83A27}" destId="{E9BAE155-A4EC-479C-B576-849CD92E1668}" srcOrd="1" destOrd="0" presId="urn:microsoft.com/office/officeart/2005/8/layout/orgChart1"/>
    <dgm:cxn modelId="{3030033C-1977-49FF-80FD-24CDBFED8450}" type="presOf" srcId="{E0EA653D-3858-4706-8695-A617C6EC1646}" destId="{2AE46886-AB97-4058-A6D2-5084067B9E2C}" srcOrd="0" destOrd="0" presId="urn:microsoft.com/office/officeart/2005/8/layout/orgChart1"/>
    <dgm:cxn modelId="{BACE9B91-4C51-4852-A083-18E4C83C19F8}" type="presOf" srcId="{24F6A040-9C06-481A-95B3-96670F47944B}" destId="{F11F30F2-2643-4B21-A5C7-6CAAE33FCB96}" srcOrd="1" destOrd="0" presId="urn:microsoft.com/office/officeart/2005/8/layout/orgChart1"/>
    <dgm:cxn modelId="{3A5C2B88-8645-4337-A243-C1685569EDAB}" type="presParOf" srcId="{5D477A28-1FE3-482C-8760-FD332713EFFC}" destId="{4D14EBE2-4172-4715-949B-47F0C4EC63C1}" srcOrd="0" destOrd="0" presId="urn:microsoft.com/office/officeart/2005/8/layout/orgChart1"/>
    <dgm:cxn modelId="{01486421-A5E1-4B5B-A8B8-9BFFFB13DBAE}" type="presParOf" srcId="{4D14EBE2-4172-4715-949B-47F0C4EC63C1}" destId="{BDA3D21A-D784-4510-8C8E-424943B6B6DD}" srcOrd="0" destOrd="0" presId="urn:microsoft.com/office/officeart/2005/8/layout/orgChart1"/>
    <dgm:cxn modelId="{8CBA90B4-2907-4EDE-B5C4-9174EBBDC2A6}" type="presParOf" srcId="{BDA3D21A-D784-4510-8C8E-424943B6B6DD}" destId="{03E1FB96-FC9A-4D19-9EA8-3204B11EE399}" srcOrd="0" destOrd="0" presId="urn:microsoft.com/office/officeart/2005/8/layout/orgChart1"/>
    <dgm:cxn modelId="{CDA020F1-CA15-4838-A481-F37C1658227A}" type="presParOf" srcId="{BDA3D21A-D784-4510-8C8E-424943B6B6DD}" destId="{F11F30F2-2643-4B21-A5C7-6CAAE33FCB96}" srcOrd="1" destOrd="0" presId="urn:microsoft.com/office/officeart/2005/8/layout/orgChart1"/>
    <dgm:cxn modelId="{093754D6-8368-4E7D-9D1F-9E2966B7EC2B}" type="presParOf" srcId="{4D14EBE2-4172-4715-949B-47F0C4EC63C1}" destId="{F4D67E1A-2D60-4F34-9DD4-7708B9E78F53}" srcOrd="1" destOrd="0" presId="urn:microsoft.com/office/officeart/2005/8/layout/orgChart1"/>
    <dgm:cxn modelId="{73198FCB-7E0E-4E12-9AEE-26BC442805F2}" type="presParOf" srcId="{F4D67E1A-2D60-4F34-9DD4-7708B9E78F53}" destId="{C1EB1262-191B-46D6-BF2D-E7E88CA5FA78}" srcOrd="0" destOrd="0" presId="urn:microsoft.com/office/officeart/2005/8/layout/orgChart1"/>
    <dgm:cxn modelId="{282A45E9-2219-4814-8E57-31B679105E15}" type="presParOf" srcId="{F4D67E1A-2D60-4F34-9DD4-7708B9E78F53}" destId="{06BAA373-E0A8-4B98-BAA5-2E72E3FDE8A6}" srcOrd="1" destOrd="0" presId="urn:microsoft.com/office/officeart/2005/8/layout/orgChart1"/>
    <dgm:cxn modelId="{72B460A8-F858-4880-98F0-0CE3A153CEF0}" type="presParOf" srcId="{06BAA373-E0A8-4B98-BAA5-2E72E3FDE8A6}" destId="{16F4128A-B854-4846-8523-1D454DF84B33}" srcOrd="0" destOrd="0" presId="urn:microsoft.com/office/officeart/2005/8/layout/orgChart1"/>
    <dgm:cxn modelId="{D3AADE51-272C-477F-AFBC-10E4BB191843}" type="presParOf" srcId="{16F4128A-B854-4846-8523-1D454DF84B33}" destId="{812116BF-25C9-4E57-88CB-7E942D3B19DF}" srcOrd="0" destOrd="0" presId="urn:microsoft.com/office/officeart/2005/8/layout/orgChart1"/>
    <dgm:cxn modelId="{DAA84BD3-6CC4-4826-9118-B930B04757C3}" type="presParOf" srcId="{16F4128A-B854-4846-8523-1D454DF84B33}" destId="{04613763-C7EC-473B-A426-D0CA2C03DE35}" srcOrd="1" destOrd="0" presId="urn:microsoft.com/office/officeart/2005/8/layout/orgChart1"/>
    <dgm:cxn modelId="{11DF9B1F-F90A-4BDE-B947-E3B53BD0E0EA}" type="presParOf" srcId="{06BAA373-E0A8-4B98-BAA5-2E72E3FDE8A6}" destId="{EF63AF6E-3C51-48D5-B2A0-951FE29171B0}" srcOrd="1" destOrd="0" presId="urn:microsoft.com/office/officeart/2005/8/layout/orgChart1"/>
    <dgm:cxn modelId="{7FC4ED7D-8379-429E-94C0-DCAB204E65F6}" type="presParOf" srcId="{EF63AF6E-3C51-48D5-B2A0-951FE29171B0}" destId="{2AE46886-AB97-4058-A6D2-5084067B9E2C}" srcOrd="0" destOrd="0" presId="urn:microsoft.com/office/officeart/2005/8/layout/orgChart1"/>
    <dgm:cxn modelId="{88ADECCA-989E-46EC-A6F0-D2C4974C3F75}" type="presParOf" srcId="{EF63AF6E-3C51-48D5-B2A0-951FE29171B0}" destId="{43F876BB-F64A-4305-9651-05B535792C24}" srcOrd="1" destOrd="0" presId="urn:microsoft.com/office/officeart/2005/8/layout/orgChart1"/>
    <dgm:cxn modelId="{C40899E7-391F-4354-85E1-B69B12FF15FE}" type="presParOf" srcId="{43F876BB-F64A-4305-9651-05B535792C24}" destId="{6EC8A9E5-FFA5-407E-9FCC-BBD1500ACCB9}" srcOrd="0" destOrd="0" presId="urn:microsoft.com/office/officeart/2005/8/layout/orgChart1"/>
    <dgm:cxn modelId="{3A4653C5-50FD-414E-8AEA-7CD4FFE61913}" type="presParOf" srcId="{6EC8A9E5-FFA5-407E-9FCC-BBD1500ACCB9}" destId="{F3DDAA1E-427E-4F17-8D1A-80BB1ED2A961}" srcOrd="0" destOrd="0" presId="urn:microsoft.com/office/officeart/2005/8/layout/orgChart1"/>
    <dgm:cxn modelId="{542CF159-15E9-4D8E-84A1-E1E018540EC8}" type="presParOf" srcId="{6EC8A9E5-FFA5-407E-9FCC-BBD1500ACCB9}" destId="{27606F65-BD2B-44FC-843D-EDF2CC978CDC}" srcOrd="1" destOrd="0" presId="urn:microsoft.com/office/officeart/2005/8/layout/orgChart1"/>
    <dgm:cxn modelId="{1B846CF3-AD93-4116-A720-18706E5D128E}" type="presParOf" srcId="{43F876BB-F64A-4305-9651-05B535792C24}" destId="{D7AFB69D-852F-4957-9D6E-62328D5544C0}" srcOrd="1" destOrd="0" presId="urn:microsoft.com/office/officeart/2005/8/layout/orgChart1"/>
    <dgm:cxn modelId="{5EA9B3A6-A63C-4FFC-A43E-03C8E9D83F66}" type="presParOf" srcId="{43F876BB-F64A-4305-9651-05B535792C24}" destId="{7A689A37-58A6-40A7-85FA-BB0F890E84B8}" srcOrd="2" destOrd="0" presId="urn:microsoft.com/office/officeart/2005/8/layout/orgChart1"/>
    <dgm:cxn modelId="{6C225C08-6DB4-4B52-AE8D-ED17DD0FBED9}" type="presParOf" srcId="{06BAA373-E0A8-4B98-BAA5-2E72E3FDE8A6}" destId="{A843089E-D921-46D6-8CFF-ECBE5E3B53EC}" srcOrd="2" destOrd="0" presId="urn:microsoft.com/office/officeart/2005/8/layout/orgChart1"/>
    <dgm:cxn modelId="{7AD90BD5-1B85-412E-889A-BEA1E3B89D1E}" type="presParOf" srcId="{F4D67E1A-2D60-4F34-9DD4-7708B9E78F53}" destId="{BCFEEDDE-11D7-435A-B742-8A57DE7852F5}" srcOrd="2" destOrd="0" presId="urn:microsoft.com/office/officeart/2005/8/layout/orgChart1"/>
    <dgm:cxn modelId="{B8ACF60A-D682-4E39-8CC1-8C0C71EBC53D}" type="presParOf" srcId="{F4D67E1A-2D60-4F34-9DD4-7708B9E78F53}" destId="{5BD2ADCF-59AB-4BA4-913E-6BB0D3B168D1}" srcOrd="3" destOrd="0" presId="urn:microsoft.com/office/officeart/2005/8/layout/orgChart1"/>
    <dgm:cxn modelId="{B265A7FB-BEF4-457C-8466-84039AA53FB8}" type="presParOf" srcId="{5BD2ADCF-59AB-4BA4-913E-6BB0D3B168D1}" destId="{DFA67C17-F2C3-49AB-BD32-2364D02812F8}" srcOrd="0" destOrd="0" presId="urn:microsoft.com/office/officeart/2005/8/layout/orgChart1"/>
    <dgm:cxn modelId="{386AEB36-F9A8-44C9-831F-3D79C3D24A83}" type="presParOf" srcId="{DFA67C17-F2C3-49AB-BD32-2364D02812F8}" destId="{A3AFBA69-FB70-4D46-BA26-9FD69D6CC88D}" srcOrd="0" destOrd="0" presId="urn:microsoft.com/office/officeart/2005/8/layout/orgChart1"/>
    <dgm:cxn modelId="{13401016-7E1F-4872-83AA-A3B07A26239C}" type="presParOf" srcId="{DFA67C17-F2C3-49AB-BD32-2364D02812F8}" destId="{ACF64BE9-3B0B-4EBC-BF8D-3283D0650641}" srcOrd="1" destOrd="0" presId="urn:microsoft.com/office/officeart/2005/8/layout/orgChart1"/>
    <dgm:cxn modelId="{1348F6CD-9987-46F1-AB1E-0E22E3E7750B}" type="presParOf" srcId="{5BD2ADCF-59AB-4BA4-913E-6BB0D3B168D1}" destId="{B1A26146-F458-4C4E-937F-D969C19BA4D1}" srcOrd="1" destOrd="0" presId="urn:microsoft.com/office/officeart/2005/8/layout/orgChart1"/>
    <dgm:cxn modelId="{573BD882-AB73-4AA8-9D22-02AE1B473439}" type="presParOf" srcId="{B1A26146-F458-4C4E-937F-D969C19BA4D1}" destId="{EBC5A789-B661-48B2-B520-9652E450A950}" srcOrd="0" destOrd="0" presId="urn:microsoft.com/office/officeart/2005/8/layout/orgChart1"/>
    <dgm:cxn modelId="{2769683F-5FE7-42FA-BB9D-DFB373FC6602}" type="presParOf" srcId="{B1A26146-F458-4C4E-937F-D969C19BA4D1}" destId="{3C32F60A-CC9A-4276-A9E5-4F60CC28462E}" srcOrd="1" destOrd="0" presId="urn:microsoft.com/office/officeart/2005/8/layout/orgChart1"/>
    <dgm:cxn modelId="{206CC304-D4C5-4A69-ACCC-5CE77EC75183}" type="presParOf" srcId="{3C32F60A-CC9A-4276-A9E5-4F60CC28462E}" destId="{0C9AB6B9-6D9D-479A-B54F-931B05BA644B}" srcOrd="0" destOrd="0" presId="urn:microsoft.com/office/officeart/2005/8/layout/orgChart1"/>
    <dgm:cxn modelId="{6483F463-E53E-475B-BEB6-C2D16794E980}" type="presParOf" srcId="{0C9AB6B9-6D9D-479A-B54F-931B05BA644B}" destId="{F5323862-B9FF-416E-AE7E-A25965CAD2EF}" srcOrd="0" destOrd="0" presId="urn:microsoft.com/office/officeart/2005/8/layout/orgChart1"/>
    <dgm:cxn modelId="{36964DA2-AE5F-48B0-AF31-563B2E3F65DF}" type="presParOf" srcId="{0C9AB6B9-6D9D-479A-B54F-931B05BA644B}" destId="{E9BAE155-A4EC-479C-B576-849CD92E1668}" srcOrd="1" destOrd="0" presId="urn:microsoft.com/office/officeart/2005/8/layout/orgChart1"/>
    <dgm:cxn modelId="{4456FBCA-BA1B-4A30-8A2F-A2B2D8410C7A}" type="presParOf" srcId="{3C32F60A-CC9A-4276-A9E5-4F60CC28462E}" destId="{2ABA59E2-93BB-4248-BD5E-9DEFC74B66B8}" srcOrd="1" destOrd="0" presId="urn:microsoft.com/office/officeart/2005/8/layout/orgChart1"/>
    <dgm:cxn modelId="{142E0140-D987-47A0-88E1-707FB1EB68E8}" type="presParOf" srcId="{3C32F60A-CC9A-4276-A9E5-4F60CC28462E}" destId="{C67361F8-19A3-4391-ABF7-06CDF9509823}" srcOrd="2" destOrd="0" presId="urn:microsoft.com/office/officeart/2005/8/layout/orgChart1"/>
    <dgm:cxn modelId="{8A357B47-8634-411C-821A-86E1B54BE5AC}" type="presParOf" srcId="{5BD2ADCF-59AB-4BA4-913E-6BB0D3B168D1}" destId="{56528C3E-BCF0-4DF7-81C1-83DE8980BC52}" srcOrd="2" destOrd="0" presId="urn:microsoft.com/office/officeart/2005/8/layout/orgChart1"/>
    <dgm:cxn modelId="{11660374-DF57-4875-A1F9-65370D6ED625}" type="presParOf" srcId="{4D14EBE2-4172-4715-949B-47F0C4EC63C1}" destId="{5F3D905F-EE70-4D9B-A627-CAD822D835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7F0BD28-DE39-4A98-910C-D60ED2241BB7}" type="doc">
      <dgm:prSet loTypeId="urn:microsoft.com/office/officeart/2005/8/layout/vProcess5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4EB254C-C162-4827-A2F7-A42B8CD9D212}">
      <dgm:prSet phldrT="[Текст]" custT="1"/>
      <dgm:spPr/>
      <dgm:t>
        <a:bodyPr/>
        <a:lstStyle/>
        <a:p>
          <a:pPr algn="ctr"/>
          <a:r>
            <a:rPr lang="uk-UA" sz="1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Переваги:</a:t>
          </a:r>
          <a:endParaRPr lang="ru-RU" sz="18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E0D07B-548D-49F6-9B7F-F320E364BCCF}" type="parTrans" cxnId="{58F5C402-2F31-4897-B9A8-E1949C13E29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E98934-8572-4B77-8DA9-803DAAF7DCDF}" type="sibTrans" cxnId="{58F5C402-2F31-4897-B9A8-E1949C13E29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6D06EA-78AD-4DF0-A1D4-A0632AED7D42}">
      <dgm:prSet phldrT="[Текст]" custT="1"/>
      <dgm:spPr/>
      <dgm:t>
        <a:bodyPr/>
        <a:lstStyle/>
        <a:p>
          <a:pPr algn="l"/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зняття необхідності у потужному сервері, який зберігає всі документи;</a:t>
          </a:r>
          <a:endParaRPr lang="uk-UA" sz="1600" b="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F96EC7-0A58-4A5E-952A-EDBF56B205EB}" type="sibTrans" cxnId="{86C31EFB-2DFD-4F28-B942-0EC7827181E5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D59C6F-29ED-4F57-9D1D-C5D9567EFA67}" type="parTrans" cxnId="{86C31EFB-2DFD-4F28-B942-0EC7827181E5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C2A30F9-1813-4D00-A04A-EA0A51B307F1}">
      <dgm:prSet phldrT="[Текст]" custT="1"/>
      <dgm:spPr/>
      <dgm:t>
        <a:bodyPr/>
        <a:lstStyle/>
        <a:p>
          <a:pPr algn="l"/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можливість оперативного контролю з боку директора за системою  управління гімназією;</a:t>
          </a:r>
          <a:endParaRPr lang="uk-UA" sz="1600" b="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CD00EE-AAC4-42B8-846D-B9EE9E8FA122}" type="parTrans" cxnId="{F8D980DA-BA8E-4313-B03D-34C8D71DD949}">
      <dgm:prSet/>
      <dgm:spPr/>
    </dgm:pt>
    <dgm:pt modelId="{D2108D2C-A5D2-4E87-902F-172364592ABE}" type="sibTrans" cxnId="{F8D980DA-BA8E-4313-B03D-34C8D71DD949}">
      <dgm:prSet/>
      <dgm:spPr/>
    </dgm:pt>
    <dgm:pt modelId="{E4D8A66B-D060-4670-8F3E-9DE446DA162C}">
      <dgm:prSet phldrT="[Текст]" custT="1"/>
      <dgm:spPr/>
      <dgm:t>
        <a:bodyPr/>
        <a:lstStyle/>
        <a:p>
          <a:pPr algn="l"/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зменшення паперового потоку документації та надання можливості адміністрації у повному обсязі </a:t>
          </a:r>
          <a:r>
            <a:rPr lang="uk-UA" sz="1600" b="0" noProof="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інформаційно</a:t>
          </a:r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забезпечувати вчителів;</a:t>
          </a:r>
          <a:endParaRPr lang="uk-UA" sz="1600" b="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32D3F3-F2EC-48ED-B41D-EB69C3286D93}" type="parTrans" cxnId="{C0C470B7-0436-4360-AFDB-8BBFCDE8AEF5}">
      <dgm:prSet/>
      <dgm:spPr/>
    </dgm:pt>
    <dgm:pt modelId="{EC87B339-9036-4ED8-9A98-D8F09A27162B}" type="sibTrans" cxnId="{C0C470B7-0436-4360-AFDB-8BBFCDE8AEF5}">
      <dgm:prSet/>
      <dgm:spPr/>
    </dgm:pt>
    <dgm:pt modelId="{95AB094B-3AB2-4DD6-B582-F8F5E7EC5D29}">
      <dgm:prSet phldrT="[Текст]" custT="1"/>
      <dgm:spPr/>
      <dgm:t>
        <a:bodyPr/>
        <a:lstStyle/>
        <a:p>
          <a:pPr algn="l"/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взаємний обмін інформацією серед педагогів;</a:t>
          </a:r>
          <a:endParaRPr lang="uk-UA" sz="1600" b="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1DB6D9-F4E4-42A6-B67B-BB0B753FAFC1}" type="parTrans" cxnId="{FBEA8730-124C-4056-A296-F1E083C1467B}">
      <dgm:prSet/>
      <dgm:spPr/>
    </dgm:pt>
    <dgm:pt modelId="{7FE281CC-B6DE-42DB-B561-8F88F7CED905}" type="sibTrans" cxnId="{FBEA8730-124C-4056-A296-F1E083C1467B}">
      <dgm:prSet/>
      <dgm:spPr/>
    </dgm:pt>
    <dgm:pt modelId="{0A3B52F9-75DF-41E8-B771-7D643FCB5851}">
      <dgm:prSet phldrT="[Текст]" custT="1"/>
      <dgm:spPr/>
      <dgm:t>
        <a:bodyPr/>
        <a:lstStyle/>
        <a:p>
          <a:pPr algn="l"/>
          <a:r>
            <a:rPr lang="uk-UA" sz="1600" b="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постійне поповнення матеріалів самоосвіти вчителів за рахунок інформації з бази даних гімназії, колег.</a:t>
          </a:r>
          <a:endParaRPr lang="uk-UA" sz="1600" b="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A2BB27-5346-40A7-B7BA-11197F03915A}" type="parTrans" cxnId="{327A6D92-CCC1-4275-A99A-2EBF089CE8FC}">
      <dgm:prSet/>
      <dgm:spPr/>
    </dgm:pt>
    <dgm:pt modelId="{D67FB823-9907-41E0-A587-B7E87D022A50}" type="sibTrans" cxnId="{327A6D92-CCC1-4275-A99A-2EBF089CE8FC}">
      <dgm:prSet/>
      <dgm:spPr/>
    </dgm:pt>
    <dgm:pt modelId="{C6582DE9-7E08-4D58-97D1-36AE6E25FED0}" type="pres">
      <dgm:prSet presAssocID="{67F0BD28-DE39-4A98-910C-D60ED2241BB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47EF42-2A05-4DC9-B616-0E06E9016C69}" type="pres">
      <dgm:prSet presAssocID="{67F0BD28-DE39-4A98-910C-D60ED2241BB7}" presName="dummyMaxCanvas" presStyleCnt="0">
        <dgm:presLayoutVars/>
      </dgm:prSet>
      <dgm:spPr/>
    </dgm:pt>
    <dgm:pt modelId="{56F12B48-0A3C-4FED-A7D9-B9E96DE6389F}" type="pres">
      <dgm:prSet presAssocID="{67F0BD28-DE39-4A98-910C-D60ED2241BB7}" presName="OneNode_1" presStyleLbl="node1" presStyleIdx="0" presStyleCnt="1" custScaleY="44348" custLinFactNeighborX="-1639" custLinFactNeighborY="-7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A6D92-CCC1-4275-A99A-2EBF089CE8FC}" srcId="{C4EB254C-C162-4827-A2F7-A42B8CD9D212}" destId="{0A3B52F9-75DF-41E8-B771-7D643FCB5851}" srcOrd="4" destOrd="0" parTransId="{FCA2BB27-5346-40A7-B7BA-11197F03915A}" sibTransId="{D67FB823-9907-41E0-A587-B7E87D022A50}"/>
    <dgm:cxn modelId="{9F72F0F2-492D-4297-B3F7-206EABB935AA}" type="presOf" srcId="{0C2A30F9-1813-4D00-A04A-EA0A51B307F1}" destId="{56F12B48-0A3C-4FED-A7D9-B9E96DE6389F}" srcOrd="0" destOrd="2" presId="urn:microsoft.com/office/officeart/2005/8/layout/vProcess5"/>
    <dgm:cxn modelId="{B1121862-4936-41F9-9852-15CF7D339BC3}" type="presOf" srcId="{E4D8A66B-D060-4670-8F3E-9DE446DA162C}" destId="{56F12B48-0A3C-4FED-A7D9-B9E96DE6389F}" srcOrd="0" destOrd="3" presId="urn:microsoft.com/office/officeart/2005/8/layout/vProcess5"/>
    <dgm:cxn modelId="{F8D980DA-BA8E-4313-B03D-34C8D71DD949}" srcId="{C4EB254C-C162-4827-A2F7-A42B8CD9D212}" destId="{0C2A30F9-1813-4D00-A04A-EA0A51B307F1}" srcOrd="1" destOrd="0" parTransId="{54CD00EE-AAC4-42B8-846D-B9EE9E8FA122}" sibTransId="{D2108D2C-A5D2-4E87-902F-172364592ABE}"/>
    <dgm:cxn modelId="{4D83F457-6517-4B6A-9658-D0F984B5F166}" type="presOf" srcId="{0A3B52F9-75DF-41E8-B771-7D643FCB5851}" destId="{56F12B48-0A3C-4FED-A7D9-B9E96DE6389F}" srcOrd="0" destOrd="5" presId="urn:microsoft.com/office/officeart/2005/8/layout/vProcess5"/>
    <dgm:cxn modelId="{8D69F277-CB97-4070-9281-5A3250C3F3B2}" type="presOf" srcId="{C4EB254C-C162-4827-A2F7-A42B8CD9D212}" destId="{56F12B48-0A3C-4FED-A7D9-B9E96DE6389F}" srcOrd="0" destOrd="0" presId="urn:microsoft.com/office/officeart/2005/8/layout/vProcess5"/>
    <dgm:cxn modelId="{86C31EFB-2DFD-4F28-B942-0EC7827181E5}" srcId="{C4EB254C-C162-4827-A2F7-A42B8CD9D212}" destId="{1C6D06EA-78AD-4DF0-A1D4-A0632AED7D42}" srcOrd="0" destOrd="0" parTransId="{94D59C6F-29ED-4F57-9D1D-C5D9567EFA67}" sibTransId="{91F96EC7-0A58-4A5E-952A-EDBF56B205EB}"/>
    <dgm:cxn modelId="{D9426137-6368-49C9-9CA0-D5D88F0747A1}" type="presOf" srcId="{67F0BD28-DE39-4A98-910C-D60ED2241BB7}" destId="{C6582DE9-7E08-4D58-97D1-36AE6E25FED0}" srcOrd="0" destOrd="0" presId="urn:microsoft.com/office/officeart/2005/8/layout/vProcess5"/>
    <dgm:cxn modelId="{C0C470B7-0436-4360-AFDB-8BBFCDE8AEF5}" srcId="{C4EB254C-C162-4827-A2F7-A42B8CD9D212}" destId="{E4D8A66B-D060-4670-8F3E-9DE446DA162C}" srcOrd="2" destOrd="0" parTransId="{AB32D3F3-F2EC-48ED-B41D-EB69C3286D93}" sibTransId="{EC87B339-9036-4ED8-9A98-D8F09A27162B}"/>
    <dgm:cxn modelId="{D77023E6-7991-4D61-8F3B-F8872166BBE7}" type="presOf" srcId="{1C6D06EA-78AD-4DF0-A1D4-A0632AED7D42}" destId="{56F12B48-0A3C-4FED-A7D9-B9E96DE6389F}" srcOrd="0" destOrd="1" presId="urn:microsoft.com/office/officeart/2005/8/layout/vProcess5"/>
    <dgm:cxn modelId="{F86B1391-374B-4763-8848-38B32441BA07}" type="presOf" srcId="{95AB094B-3AB2-4DD6-B582-F8F5E7EC5D29}" destId="{56F12B48-0A3C-4FED-A7D9-B9E96DE6389F}" srcOrd="0" destOrd="4" presId="urn:microsoft.com/office/officeart/2005/8/layout/vProcess5"/>
    <dgm:cxn modelId="{58F5C402-2F31-4897-B9A8-E1949C13E29A}" srcId="{67F0BD28-DE39-4A98-910C-D60ED2241BB7}" destId="{C4EB254C-C162-4827-A2F7-A42B8CD9D212}" srcOrd="0" destOrd="0" parTransId="{CAE0D07B-548D-49F6-9B7F-F320E364BCCF}" sibTransId="{CCE98934-8572-4B77-8DA9-803DAAF7DCDF}"/>
    <dgm:cxn modelId="{FBEA8730-124C-4056-A296-F1E083C1467B}" srcId="{C4EB254C-C162-4827-A2F7-A42B8CD9D212}" destId="{95AB094B-3AB2-4DD6-B582-F8F5E7EC5D29}" srcOrd="3" destOrd="0" parTransId="{871DB6D9-F4E4-42A6-B67B-BB0B753FAFC1}" sibTransId="{7FE281CC-B6DE-42DB-B561-8F88F7CED905}"/>
    <dgm:cxn modelId="{27FB7E8A-D319-49A6-A507-E69759AC9338}" type="presParOf" srcId="{C6582DE9-7E08-4D58-97D1-36AE6E25FED0}" destId="{3047EF42-2A05-4DC9-B616-0E06E9016C69}" srcOrd="0" destOrd="0" presId="urn:microsoft.com/office/officeart/2005/8/layout/vProcess5"/>
    <dgm:cxn modelId="{1EC66DD6-3AE1-4669-A615-A87014170760}" type="presParOf" srcId="{C6582DE9-7E08-4D58-97D1-36AE6E25FED0}" destId="{56F12B48-0A3C-4FED-A7D9-B9E96DE6389F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267C33A-4A13-4DD1-8D67-F021E3F7F4A4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851073F-5E1E-4B57-B08C-9F71BB61E79A}">
      <dgm:prSet phldrT="[Текст]" custT="1"/>
      <dgm:spPr/>
      <dgm:t>
        <a:bodyPr/>
        <a:lstStyle/>
        <a:p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Інтегруюча</a:t>
          </a:r>
        </a:p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Поєднує в одне ціле раніше розрізнені, неузгоджені виховні впливи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FFE57A-ABA3-43B4-B74B-0317F857FAD7}" type="parTrans" cxnId="{171D5BE4-9AF3-4569-9458-3F42BF63334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BF6467-BB3A-4563-8AAA-0C888FF04FAE}" type="sibTrans" cxnId="{171D5BE4-9AF3-4569-9458-3F42BF63334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894D39-385E-4EA4-AB48-2BD03E1F6839}">
      <dgm:prSet phldrT="[Текст]" custT="1"/>
      <dgm:spPr/>
      <dgm:t>
        <a:bodyPr/>
        <a:lstStyle/>
        <a:p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Регулююча</a:t>
          </a:r>
        </a:p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Спрямована на впорядкування педагогічних процесів, на управління ними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D3EA06-C805-4B0C-9EB2-8E05509DEF93}" type="parTrans" cxnId="{15045506-B0DE-4C5A-BBC3-1B3DA5BDF77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87814B-EB6A-4628-B454-8B677BC7BEE8}" type="sibTrans" cxnId="{15045506-B0DE-4C5A-BBC3-1B3DA5BDF77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D97E6B-D909-4E36-B8B4-16AAA67261C3}">
      <dgm:prSet phldrT="[Текст]" custT="1"/>
      <dgm:spPr/>
      <dgm:t>
        <a:bodyPr/>
        <a:lstStyle/>
        <a:p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Розвиваюча</a:t>
          </a:r>
        </a:p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Забезпечує динаміку освіти, її оновлення, вдосконалення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55DE6A-46CC-4FE9-AF7B-27E4A8E7CF07}" type="parTrans" cxnId="{B0AD28C3-7A0C-4523-9852-B707D515974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E12AA1-3EFB-4E09-A550-3EA60A2B7B20}" type="sibTrans" cxnId="{B0AD28C3-7A0C-4523-9852-B707D515974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863EEB-A977-4EB3-ACB5-DDE62EE40C13}">
      <dgm:prSet phldrT="[Текст]" custT="1"/>
      <dgm:spPr/>
      <dgm:t>
        <a:bodyPr/>
        <a:lstStyle/>
        <a:p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захисту</a:t>
          </a: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є фактором захисту, гарантом виживання та безпеки підростаючого покоління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E07EC2-47B5-4F09-816A-1E922CCC55CD}" type="parTrans" cxnId="{84CD6AE0-BA8A-4A7E-8681-7A9ECC646B5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5678CA-6840-407C-9DBD-0666948F0A2A}" type="sibTrans" cxnId="{84CD6AE0-BA8A-4A7E-8681-7A9ECC646B5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E62EDD-B2FF-4654-AB55-8B7036AD11D1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корекції</a:t>
          </a:r>
        </a:p>
        <a:p>
          <a:pPr>
            <a:spcAft>
              <a:spcPts val="0"/>
            </a:spcAft>
          </a:pP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коригує вплив зовнішнього середовища</a:t>
          </a:r>
        </a:p>
        <a:p>
          <a:pPr>
            <a:spcAft>
              <a:spcPts val="0"/>
            </a:spcAft>
          </a:pP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своїми цінностями, орієнтирами, правилами життя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34B6D9-DE08-4D8B-A91E-38AB0F898C4E}" type="parTrans" cxnId="{E6EA1E56-320E-4883-84ED-C082A9DB971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A68906-E53C-47B3-8999-26DB02D0E095}" type="sibTrans" cxnId="{E6EA1E56-320E-4883-84ED-C082A9DB971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52C753-B622-418B-B231-5E17C60D46EC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uk-UA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компенсації</a:t>
          </a:r>
        </a:p>
        <a:p>
          <a:pPr>
            <a:spcAft>
              <a:spcPts val="0"/>
            </a:spcAft>
          </a:pP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саме в школі має бути створена така модель людських відносин, така атмосфера духовності, емоційності людської особистості, </a:t>
          </a:r>
        </a:p>
        <a:p>
          <a:pPr>
            <a:spcAft>
              <a:spcPts val="0"/>
            </a:spcAft>
          </a:pP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якої сьогодні так не вистачає в навколишній дійсності</a:t>
          </a:r>
          <a:endParaRPr lang="ru-RU" sz="1600" b="1" u="sng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17F3CC4-C268-4A8E-ABF5-2FEBC5EEF5B9}" type="parTrans" cxnId="{D2F54DD3-F17F-429E-99DA-D7C6404E173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D19523-137F-414B-BBFB-4963F5284F9F}" type="sibTrans" cxnId="{D2F54DD3-F17F-429E-99DA-D7C6404E173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FF635A-B6A9-4B33-851E-F7AE07B05CF3}" type="pres">
      <dgm:prSet presAssocID="{E267C33A-4A13-4DD1-8D67-F021E3F7F4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FE2B67-12A2-4575-B6A4-6E0C3199497F}" type="pres">
      <dgm:prSet presAssocID="{1851073F-5E1E-4B57-B08C-9F71BB61E79A}" presName="node" presStyleLbl="node1" presStyleIdx="0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690B4-AC66-4FB8-A6A1-136CF4EE9E4A}" type="pres">
      <dgm:prSet presAssocID="{75BF6467-BB3A-4563-8AAA-0C888FF04FAE}" presName="sibTrans" presStyleCnt="0"/>
      <dgm:spPr/>
      <dgm:t>
        <a:bodyPr/>
        <a:lstStyle/>
        <a:p>
          <a:endParaRPr lang="ru-RU"/>
        </a:p>
      </dgm:t>
    </dgm:pt>
    <dgm:pt modelId="{6A55E3BE-415C-4E37-A887-4E573C607350}" type="pres">
      <dgm:prSet presAssocID="{6B894D39-385E-4EA4-AB48-2BD03E1F6839}" presName="node" presStyleLbl="node1" presStyleIdx="1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D4482-2C50-4D06-937A-ACDADF524875}" type="pres">
      <dgm:prSet presAssocID="{4587814B-EB6A-4628-B454-8B677BC7BEE8}" presName="sibTrans" presStyleCnt="0"/>
      <dgm:spPr/>
      <dgm:t>
        <a:bodyPr/>
        <a:lstStyle/>
        <a:p>
          <a:endParaRPr lang="ru-RU"/>
        </a:p>
      </dgm:t>
    </dgm:pt>
    <dgm:pt modelId="{A0F7DA11-A900-4560-811D-F51080D278D7}" type="pres">
      <dgm:prSet presAssocID="{E0D97E6B-D909-4E36-B8B4-16AAA67261C3}" presName="node" presStyleLbl="node1" presStyleIdx="2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DBD90-FE6E-4FB5-96EF-A83FFBC29E83}" type="pres">
      <dgm:prSet presAssocID="{42E12AA1-3EFB-4E09-A550-3EA60A2B7B20}" presName="sibTrans" presStyleCnt="0"/>
      <dgm:spPr/>
      <dgm:t>
        <a:bodyPr/>
        <a:lstStyle/>
        <a:p>
          <a:endParaRPr lang="ru-RU"/>
        </a:p>
      </dgm:t>
    </dgm:pt>
    <dgm:pt modelId="{244514CE-DC3E-423E-9ED6-34995B56F437}" type="pres">
      <dgm:prSet presAssocID="{4B863EEB-A977-4EB3-ACB5-DDE62EE40C13}" presName="node" presStyleLbl="node1" presStyleIdx="3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EB4A76-D037-4822-B02E-5560A9C28E75}" type="pres">
      <dgm:prSet presAssocID="{175678CA-6840-407C-9DBD-0666948F0A2A}" presName="sibTrans" presStyleCnt="0"/>
      <dgm:spPr/>
      <dgm:t>
        <a:bodyPr/>
        <a:lstStyle/>
        <a:p>
          <a:endParaRPr lang="ru-RU"/>
        </a:p>
      </dgm:t>
    </dgm:pt>
    <dgm:pt modelId="{E3376F31-688B-4D67-AD63-34CDD6354D49}" type="pres">
      <dgm:prSet presAssocID="{D1E62EDD-B2FF-4654-AB55-8B7036AD11D1}" presName="node" presStyleLbl="node1" presStyleIdx="4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5C1FF-1510-446D-A438-7948DF9F4E3C}" type="pres">
      <dgm:prSet presAssocID="{64A68906-E53C-47B3-8999-26DB02D0E095}" presName="sibTrans" presStyleCnt="0"/>
      <dgm:spPr/>
      <dgm:t>
        <a:bodyPr/>
        <a:lstStyle/>
        <a:p>
          <a:endParaRPr lang="ru-RU"/>
        </a:p>
      </dgm:t>
    </dgm:pt>
    <dgm:pt modelId="{56F56A63-A445-4C5D-81BC-BB8529002238}" type="pres">
      <dgm:prSet presAssocID="{2E52C753-B622-418B-B231-5E17C60D46EC}" presName="node" presStyleLbl="node1" presStyleIdx="5" presStyleCnt="6" custScaleX="12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AD28C3-7A0C-4523-9852-B707D515974C}" srcId="{E267C33A-4A13-4DD1-8D67-F021E3F7F4A4}" destId="{E0D97E6B-D909-4E36-B8B4-16AAA67261C3}" srcOrd="2" destOrd="0" parTransId="{D155DE6A-46CC-4FE9-AF7B-27E4A8E7CF07}" sibTransId="{42E12AA1-3EFB-4E09-A550-3EA60A2B7B20}"/>
    <dgm:cxn modelId="{CFFF6C5F-04ED-4089-8614-EAA86ADDB859}" type="presOf" srcId="{E0D97E6B-D909-4E36-B8B4-16AAA67261C3}" destId="{A0F7DA11-A900-4560-811D-F51080D278D7}" srcOrd="0" destOrd="0" presId="urn:microsoft.com/office/officeart/2005/8/layout/default"/>
    <dgm:cxn modelId="{171D5BE4-9AF3-4569-9458-3F42BF633346}" srcId="{E267C33A-4A13-4DD1-8D67-F021E3F7F4A4}" destId="{1851073F-5E1E-4B57-B08C-9F71BB61E79A}" srcOrd="0" destOrd="0" parTransId="{DEFFE57A-ABA3-43B4-B74B-0317F857FAD7}" sibTransId="{75BF6467-BB3A-4563-8AAA-0C888FF04FAE}"/>
    <dgm:cxn modelId="{E6EA1E56-320E-4883-84ED-C082A9DB9710}" srcId="{E267C33A-4A13-4DD1-8D67-F021E3F7F4A4}" destId="{D1E62EDD-B2FF-4654-AB55-8B7036AD11D1}" srcOrd="4" destOrd="0" parTransId="{6034B6D9-DE08-4D8B-A91E-38AB0F898C4E}" sibTransId="{64A68906-E53C-47B3-8999-26DB02D0E095}"/>
    <dgm:cxn modelId="{D882E1D9-A083-43F5-88CA-16CD62EB342B}" type="presOf" srcId="{6B894D39-385E-4EA4-AB48-2BD03E1F6839}" destId="{6A55E3BE-415C-4E37-A887-4E573C607350}" srcOrd="0" destOrd="0" presId="urn:microsoft.com/office/officeart/2005/8/layout/default"/>
    <dgm:cxn modelId="{0AAF5617-0A42-4663-8874-1DFB797E8241}" type="presOf" srcId="{1851073F-5E1E-4B57-B08C-9F71BB61E79A}" destId="{1CFE2B67-12A2-4575-B6A4-6E0C3199497F}" srcOrd="0" destOrd="0" presId="urn:microsoft.com/office/officeart/2005/8/layout/default"/>
    <dgm:cxn modelId="{35E198AC-5F80-444F-980B-11D4A08AABAB}" type="presOf" srcId="{4B863EEB-A977-4EB3-ACB5-DDE62EE40C13}" destId="{244514CE-DC3E-423E-9ED6-34995B56F437}" srcOrd="0" destOrd="0" presId="urn:microsoft.com/office/officeart/2005/8/layout/default"/>
    <dgm:cxn modelId="{15045506-B0DE-4C5A-BBC3-1B3DA5BDF770}" srcId="{E267C33A-4A13-4DD1-8D67-F021E3F7F4A4}" destId="{6B894D39-385E-4EA4-AB48-2BD03E1F6839}" srcOrd="1" destOrd="0" parTransId="{11D3EA06-C805-4B0C-9EB2-8E05509DEF93}" sibTransId="{4587814B-EB6A-4628-B454-8B677BC7BEE8}"/>
    <dgm:cxn modelId="{D2F54DD3-F17F-429E-99DA-D7C6404E1733}" srcId="{E267C33A-4A13-4DD1-8D67-F021E3F7F4A4}" destId="{2E52C753-B622-418B-B231-5E17C60D46EC}" srcOrd="5" destOrd="0" parTransId="{817F3CC4-C268-4A8E-ABF5-2FEBC5EEF5B9}" sibTransId="{30D19523-137F-414B-BBFB-4963F5284F9F}"/>
    <dgm:cxn modelId="{0FA41646-5801-4B5E-BFB4-1B09003B7274}" type="presOf" srcId="{E267C33A-4A13-4DD1-8D67-F021E3F7F4A4}" destId="{4FFF635A-B6A9-4B33-851E-F7AE07B05CF3}" srcOrd="0" destOrd="0" presId="urn:microsoft.com/office/officeart/2005/8/layout/default"/>
    <dgm:cxn modelId="{84CD6AE0-BA8A-4A7E-8681-7A9ECC646B53}" srcId="{E267C33A-4A13-4DD1-8D67-F021E3F7F4A4}" destId="{4B863EEB-A977-4EB3-ACB5-DDE62EE40C13}" srcOrd="3" destOrd="0" parTransId="{A3E07EC2-47B5-4F09-816A-1E922CCC55CD}" sibTransId="{175678CA-6840-407C-9DBD-0666948F0A2A}"/>
    <dgm:cxn modelId="{5D9EE38D-3A8B-4BC3-9612-AEAD67065D44}" type="presOf" srcId="{2E52C753-B622-418B-B231-5E17C60D46EC}" destId="{56F56A63-A445-4C5D-81BC-BB8529002238}" srcOrd="0" destOrd="0" presId="urn:microsoft.com/office/officeart/2005/8/layout/default"/>
    <dgm:cxn modelId="{580FAE16-0535-4A38-BCEA-3D99D0C06D83}" type="presOf" srcId="{D1E62EDD-B2FF-4654-AB55-8B7036AD11D1}" destId="{E3376F31-688B-4D67-AD63-34CDD6354D49}" srcOrd="0" destOrd="0" presId="urn:microsoft.com/office/officeart/2005/8/layout/default"/>
    <dgm:cxn modelId="{58832B50-3BF5-4479-8485-9E3E59E26D3D}" type="presParOf" srcId="{4FFF635A-B6A9-4B33-851E-F7AE07B05CF3}" destId="{1CFE2B67-12A2-4575-B6A4-6E0C3199497F}" srcOrd="0" destOrd="0" presId="urn:microsoft.com/office/officeart/2005/8/layout/default"/>
    <dgm:cxn modelId="{415F9FED-1D8D-47B8-A5F7-D8593121E8C2}" type="presParOf" srcId="{4FFF635A-B6A9-4B33-851E-F7AE07B05CF3}" destId="{9CB690B4-AC66-4FB8-A6A1-136CF4EE9E4A}" srcOrd="1" destOrd="0" presId="urn:microsoft.com/office/officeart/2005/8/layout/default"/>
    <dgm:cxn modelId="{6C090081-5C05-464A-9260-E2A6D7016037}" type="presParOf" srcId="{4FFF635A-B6A9-4B33-851E-F7AE07B05CF3}" destId="{6A55E3BE-415C-4E37-A887-4E573C607350}" srcOrd="2" destOrd="0" presId="urn:microsoft.com/office/officeart/2005/8/layout/default"/>
    <dgm:cxn modelId="{BCDA96F0-DF95-40CF-A8A9-62C6C16F8DE0}" type="presParOf" srcId="{4FFF635A-B6A9-4B33-851E-F7AE07B05CF3}" destId="{D6FD4482-2C50-4D06-937A-ACDADF524875}" srcOrd="3" destOrd="0" presId="urn:microsoft.com/office/officeart/2005/8/layout/default"/>
    <dgm:cxn modelId="{EA1DDE21-240E-445D-A6EA-EC0FD7FF7BF1}" type="presParOf" srcId="{4FFF635A-B6A9-4B33-851E-F7AE07B05CF3}" destId="{A0F7DA11-A900-4560-811D-F51080D278D7}" srcOrd="4" destOrd="0" presId="urn:microsoft.com/office/officeart/2005/8/layout/default"/>
    <dgm:cxn modelId="{75E36268-DA85-4A10-B3FF-688EC9F3612F}" type="presParOf" srcId="{4FFF635A-B6A9-4B33-851E-F7AE07B05CF3}" destId="{A92DBD90-FE6E-4FB5-96EF-A83FFBC29E83}" srcOrd="5" destOrd="0" presId="urn:microsoft.com/office/officeart/2005/8/layout/default"/>
    <dgm:cxn modelId="{436D47F2-9382-45DA-9F29-54D0228FB9CC}" type="presParOf" srcId="{4FFF635A-B6A9-4B33-851E-F7AE07B05CF3}" destId="{244514CE-DC3E-423E-9ED6-34995B56F437}" srcOrd="6" destOrd="0" presId="urn:microsoft.com/office/officeart/2005/8/layout/default"/>
    <dgm:cxn modelId="{EE7FFA2C-E470-4E28-AAE2-7DD0E79723FA}" type="presParOf" srcId="{4FFF635A-B6A9-4B33-851E-F7AE07B05CF3}" destId="{A5EB4A76-D037-4822-B02E-5560A9C28E75}" srcOrd="7" destOrd="0" presId="urn:microsoft.com/office/officeart/2005/8/layout/default"/>
    <dgm:cxn modelId="{18FF1CAB-1947-4D22-A088-AD0A3154B4EC}" type="presParOf" srcId="{4FFF635A-B6A9-4B33-851E-F7AE07B05CF3}" destId="{E3376F31-688B-4D67-AD63-34CDD6354D49}" srcOrd="8" destOrd="0" presId="urn:microsoft.com/office/officeart/2005/8/layout/default"/>
    <dgm:cxn modelId="{372674E9-BEA7-4B37-BE9F-3ED21290E320}" type="presParOf" srcId="{4FFF635A-B6A9-4B33-851E-F7AE07B05CF3}" destId="{2645C1FF-1510-446D-A438-7948DF9F4E3C}" srcOrd="9" destOrd="0" presId="urn:microsoft.com/office/officeart/2005/8/layout/default"/>
    <dgm:cxn modelId="{C84427C2-E7DB-4351-AACA-2DA9C6903DC0}" type="presParOf" srcId="{4FFF635A-B6A9-4B33-851E-F7AE07B05CF3}" destId="{56F56A63-A445-4C5D-81BC-BB852900223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9560486-1F3C-4FD9-86F3-2C7C6E741C59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C5E5EB6-6695-4609-A0C8-663A8FA47AD3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Бально-спортивний клуб </a:t>
          </a:r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“Лінія”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F47A93-B9F9-476A-8379-8AA33E16F1B7}" type="parTrans" cxnId="{EEAE9A99-9063-41AF-B54F-CB309670750B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5A88CF-E954-4660-A48F-2B1173EAED74}" type="sibTrans" cxnId="{EEAE9A99-9063-41AF-B54F-CB309670750B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081F72-B06B-409D-AB88-E24F9D7A565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Гурток образотворчого мистецтва </a:t>
          </a:r>
        </a:p>
        <a:p>
          <a:pPr>
            <a:spcAft>
              <a:spcPts val="0"/>
            </a:spcAft>
          </a:pPr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“Золоті</a:t>
          </a:r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пальчики”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EB4625-D974-4060-9F9C-14F621A3DF67}" type="parTrans" cxnId="{43FC190D-534C-4136-9031-08DAD38B3B3A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6D77B5-9DB2-40F5-A546-6DC90661FC02}" type="sibTrans" cxnId="{43FC190D-534C-4136-9031-08DAD38B3B3A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0D8CEBE-A63C-4CC2-9329-44981EE888D2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Початкове технічне моделювання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F7ED9C-B2B1-49FC-967A-77EAE8759193}" type="parTrans" cxnId="{11E32AA0-B61B-49AD-9BA0-D1EC66B5BA41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3A77B1-3071-4DFA-A89F-B6375F16EDC8}" type="sibTrans" cxnId="{11E32AA0-B61B-49AD-9BA0-D1EC66B5BA41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CF3ED9-4606-4D43-9E7A-3AE7DF86B411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Літературна вітальня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9668FC-F8FE-4E35-9C54-7C63E2915BDE}" type="parTrans" cxnId="{B045FC59-E548-4A43-82AA-EAA88AE93BAC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CCA1D1-C986-45A6-9538-C6D44BE8EB04}" type="sibTrans" cxnId="{B045FC59-E548-4A43-82AA-EAA88AE93BAC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548AFD-D7EC-4A7E-A28E-57FFE6F50741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Туристський гурток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C0C548-38E2-46C2-8A23-57528DCBB68E}" type="parTrans" cxnId="{F0993E26-B90B-4D4B-8D33-C250F7295458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0370CB-7564-46EB-B58E-6928E0B467A2}" type="sibTrans" cxnId="{F0993E26-B90B-4D4B-8D33-C250F7295458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7998D56-AE22-406B-868D-80D262427874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Вокальний гурток </a:t>
          </a:r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“Ліра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80177A-C186-47DE-94A0-6A910E4634E4}" type="parTrans" cxnId="{6686A7C2-D543-4C96-BF41-6D6A3FECAE49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DCC739-8419-4556-B284-FE7945C95F46}" type="sibTrans" cxnId="{6686A7C2-D543-4C96-BF41-6D6A3FECAE49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E0BC6E-D3EF-48B0-B693-3EAA8C8D3593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Футбол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EAE686-6249-46F5-A006-BE27F1A4CCB8}" type="parTrans" cxnId="{E30DA814-9798-4606-B991-A543DE199B92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62367E-FEAF-4ED7-AD45-D5FD3D0E23D0}" type="sibTrans" cxnId="{E30DA814-9798-4606-B991-A543DE199B92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1A04A5-A241-492B-AD7B-25C15D7E4921}">
      <dgm:prSet phldrT="[Текст]" custT="1"/>
      <dgm:spPr/>
      <dgm:t>
        <a:bodyPr/>
        <a:lstStyle/>
        <a:p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“Мудрагелі”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F4EA50-5C60-4595-8EDC-F8BA5D5FC917}" type="parTrans" cxnId="{03E689F2-CC70-4A63-A591-57B008BA9F19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618048-C5AF-4BD6-B52C-C6B3A48AA035}" type="sibTrans" cxnId="{03E689F2-CC70-4A63-A591-57B008BA9F19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B8E95F-8054-4C10-B4B1-40D9FAF73012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Баскетбол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BC2D86-0D0E-480A-B869-9C1A09E0D381}" type="parTrans" cxnId="{6AA04C83-1321-48AF-ADA0-C76245AE0E1B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20B1727-0DDB-43D0-ABD1-68209428184F}" type="sibTrans" cxnId="{6AA04C83-1321-48AF-ADA0-C76245AE0E1B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131838-B106-4051-BC9A-D9E82FAEB940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Гандбол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EA2DD5-A23F-4B10-B4A3-EDEE63AA10F2}" type="parTrans" cxnId="{5103620C-89FC-4EC5-8FB1-9CB494D9DAD6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7E6EF5-EB3E-4E76-975F-F47D10D039A9}" type="sibTrans" cxnId="{5103620C-89FC-4EC5-8FB1-9CB494D9DAD6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1C152D-60F6-4C8F-A887-ADE120F6DECB}">
      <dgm:prSet phldrT="[Текст]" custT="1"/>
      <dgm:spPr/>
      <dgm:t>
        <a:bodyPr/>
        <a:lstStyle/>
        <a:p>
          <a:r>
            <a:rPr lang="uk-UA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Настільний теніс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136F16-42AF-48ED-9FF5-1CA0D6B0CEA7}" type="sibTrans" cxnId="{EAE05968-56E8-49D3-A07C-41F201005AC5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848F77-0DA8-4846-964B-2FAF98D426A2}" type="parTrans" cxnId="{EAE05968-56E8-49D3-A07C-41F201005AC5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C2CE2C-02EE-4F56-93F7-AFB119EB0ED8}">
      <dgm:prSet phldrT="[Текст]" custT="1"/>
      <dgm:spPr/>
      <dgm:t>
        <a:bodyPr/>
        <a:lstStyle/>
        <a:p>
          <a:r>
            <a:rPr lang="uk-UA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Тхеквондо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E2953B-F3E5-408D-80A9-7208289C8B5D}" type="sibTrans" cxnId="{11C3268C-9ABE-4AE0-83B9-34E5CAB1BE2E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5B56C56-ED35-4A8F-99D3-2D0D4AA3715E}" type="parTrans" cxnId="{11C3268C-9ABE-4AE0-83B9-34E5CAB1BE2E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88A5CA-3D5B-41A1-B84F-E947EEAF4D68}" type="pres">
      <dgm:prSet presAssocID="{29560486-1F3C-4FD9-86F3-2C7C6E741C5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49C218-6E53-4D08-83D6-9E1E270651E5}" type="pres">
      <dgm:prSet presAssocID="{2C5E5EB6-6695-4609-A0C8-663A8FA47AD3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317DB-63B9-4BF2-9835-706031D96129}" type="pres">
      <dgm:prSet presAssocID="{AA5A88CF-E954-4660-A48F-2B1173EAED74}" presName="sibTrans" presStyleCnt="0"/>
      <dgm:spPr/>
      <dgm:t>
        <a:bodyPr/>
        <a:lstStyle/>
        <a:p>
          <a:endParaRPr lang="ru-RU"/>
        </a:p>
      </dgm:t>
    </dgm:pt>
    <dgm:pt modelId="{CD35B816-4946-4C26-95E5-9A19634818AF}" type="pres">
      <dgm:prSet presAssocID="{99081F72-B06B-409D-AB88-E24F9D7A565E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36BCB-58D9-410B-B110-16DAB55BBB91}" type="pres">
      <dgm:prSet presAssocID="{B96D77B5-9DB2-40F5-A546-6DC90661FC02}" presName="sibTrans" presStyleCnt="0"/>
      <dgm:spPr/>
      <dgm:t>
        <a:bodyPr/>
        <a:lstStyle/>
        <a:p>
          <a:endParaRPr lang="ru-RU"/>
        </a:p>
      </dgm:t>
    </dgm:pt>
    <dgm:pt modelId="{6A0916C0-BD92-4A1E-87C4-EE3F3205C613}" type="pres">
      <dgm:prSet presAssocID="{97998D56-AE22-406B-868D-80D262427874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43F75-4C1E-401A-B85E-E6ADEC423EBA}" type="pres">
      <dgm:prSet presAssocID="{38DCC739-8419-4556-B284-FE7945C95F46}" presName="sibTrans" presStyleCnt="0"/>
      <dgm:spPr/>
      <dgm:t>
        <a:bodyPr/>
        <a:lstStyle/>
        <a:p>
          <a:endParaRPr lang="ru-RU"/>
        </a:p>
      </dgm:t>
    </dgm:pt>
    <dgm:pt modelId="{31AFFBD9-16D6-4FCD-A112-EE25EB6781CE}" type="pres">
      <dgm:prSet presAssocID="{90D8CEBE-A63C-4CC2-9329-44981EE888D2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A3465-5464-488A-8172-6D3FB408BD3E}" type="pres">
      <dgm:prSet presAssocID="{D53A77B1-3071-4DFA-A89F-B6375F16EDC8}" presName="sibTrans" presStyleCnt="0"/>
      <dgm:spPr/>
      <dgm:t>
        <a:bodyPr/>
        <a:lstStyle/>
        <a:p>
          <a:endParaRPr lang="ru-RU"/>
        </a:p>
      </dgm:t>
    </dgm:pt>
    <dgm:pt modelId="{9BD16E05-6898-427A-B473-B7ADAC5F953D}" type="pres">
      <dgm:prSet presAssocID="{0FCF3ED9-4606-4D43-9E7A-3AE7DF86B411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6EAC0-ECA5-4A8C-B379-50111F959466}" type="pres">
      <dgm:prSet presAssocID="{2CCCA1D1-C986-45A6-9538-C6D44BE8EB04}" presName="sibTrans" presStyleCnt="0"/>
      <dgm:spPr/>
      <dgm:t>
        <a:bodyPr/>
        <a:lstStyle/>
        <a:p>
          <a:endParaRPr lang="ru-RU"/>
        </a:p>
      </dgm:t>
    </dgm:pt>
    <dgm:pt modelId="{F372038B-0431-4FD0-B6F2-0749D58CD617}" type="pres">
      <dgm:prSet presAssocID="{9C548AFD-D7EC-4A7E-A28E-57FFE6F50741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57B6FC-562F-4402-84A5-1B7C0B7A8001}" type="pres">
      <dgm:prSet presAssocID="{660370CB-7564-46EB-B58E-6928E0B467A2}" presName="sibTrans" presStyleCnt="0"/>
      <dgm:spPr/>
      <dgm:t>
        <a:bodyPr/>
        <a:lstStyle/>
        <a:p>
          <a:endParaRPr lang="ru-RU"/>
        </a:p>
      </dgm:t>
    </dgm:pt>
    <dgm:pt modelId="{BD76FC4B-6072-4895-82BD-F6E911A1170E}" type="pres">
      <dgm:prSet presAssocID="{8DE0BC6E-D3EF-48B0-B693-3EAA8C8D3593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BA267-9DEA-4DD8-8396-B447F195E8DB}" type="pres">
      <dgm:prSet presAssocID="{5F62367E-FEAF-4ED7-AD45-D5FD3D0E23D0}" presName="sibTrans" presStyleCnt="0"/>
      <dgm:spPr/>
      <dgm:t>
        <a:bodyPr/>
        <a:lstStyle/>
        <a:p>
          <a:endParaRPr lang="ru-RU"/>
        </a:p>
      </dgm:t>
    </dgm:pt>
    <dgm:pt modelId="{B644E6CF-292A-4AA3-BBB7-D7D986D62BB8}" type="pres">
      <dgm:prSet presAssocID="{FA1A04A5-A241-492B-AD7B-25C15D7E4921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48866-3A93-46D6-9AFD-80DF5EE192A0}" type="pres">
      <dgm:prSet presAssocID="{4C618048-C5AF-4BD6-B52C-C6B3A48AA035}" presName="sibTrans" presStyleCnt="0"/>
      <dgm:spPr/>
      <dgm:t>
        <a:bodyPr/>
        <a:lstStyle/>
        <a:p>
          <a:endParaRPr lang="ru-RU"/>
        </a:p>
      </dgm:t>
    </dgm:pt>
    <dgm:pt modelId="{9C998A93-35AB-40BD-80E5-1766F95AAA24}" type="pres">
      <dgm:prSet presAssocID="{10B8E95F-8054-4C10-B4B1-40D9FAF73012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D685F-AB03-4E19-90BD-A9D68B9D3B14}" type="pres">
      <dgm:prSet presAssocID="{620B1727-0DDB-43D0-ABD1-68209428184F}" presName="sibTrans" presStyleCnt="0"/>
      <dgm:spPr/>
      <dgm:t>
        <a:bodyPr/>
        <a:lstStyle/>
        <a:p>
          <a:endParaRPr lang="ru-RU"/>
        </a:p>
      </dgm:t>
    </dgm:pt>
    <dgm:pt modelId="{9E94CD70-3893-4677-AAD3-5408FF8E74D1}" type="pres">
      <dgm:prSet presAssocID="{CB131838-B106-4051-BC9A-D9E82FAEB940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5C8E8-E453-42BD-BB0B-8C1545737926}" type="pres">
      <dgm:prSet presAssocID="{B37E6EF5-EB3E-4E76-975F-F47D10D039A9}" presName="sibTrans" presStyleCnt="0"/>
      <dgm:spPr/>
      <dgm:t>
        <a:bodyPr/>
        <a:lstStyle/>
        <a:p>
          <a:endParaRPr lang="ru-RU"/>
        </a:p>
      </dgm:t>
    </dgm:pt>
    <dgm:pt modelId="{AB8806C3-0DAB-4740-A9D6-EE2B4006BA5E}" type="pres">
      <dgm:prSet presAssocID="{A21C152D-60F6-4C8F-A887-ADE120F6DECB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E9C9D-1994-4F02-925B-EEB3CE56D987}" type="pres">
      <dgm:prSet presAssocID="{6B136F16-42AF-48ED-9FF5-1CA0D6B0CEA7}" presName="sibTrans" presStyleCnt="0"/>
      <dgm:spPr/>
      <dgm:t>
        <a:bodyPr/>
        <a:lstStyle/>
        <a:p>
          <a:endParaRPr lang="ru-RU"/>
        </a:p>
      </dgm:t>
    </dgm:pt>
    <dgm:pt modelId="{D1D07E5D-9C80-4A9D-975F-C208307F5866}" type="pres">
      <dgm:prSet presAssocID="{32C2CE2C-02EE-4F56-93F7-AFB119EB0ED8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E32AA0-B61B-49AD-9BA0-D1EC66B5BA41}" srcId="{29560486-1F3C-4FD9-86F3-2C7C6E741C59}" destId="{90D8CEBE-A63C-4CC2-9329-44981EE888D2}" srcOrd="3" destOrd="0" parTransId="{D1F7ED9C-B2B1-49FC-967A-77EAE8759193}" sibTransId="{D53A77B1-3071-4DFA-A89F-B6375F16EDC8}"/>
    <dgm:cxn modelId="{E30DA814-9798-4606-B991-A543DE199B92}" srcId="{29560486-1F3C-4FD9-86F3-2C7C6E741C59}" destId="{8DE0BC6E-D3EF-48B0-B693-3EAA8C8D3593}" srcOrd="6" destOrd="0" parTransId="{15EAE686-6249-46F5-A006-BE27F1A4CCB8}" sibTransId="{5F62367E-FEAF-4ED7-AD45-D5FD3D0E23D0}"/>
    <dgm:cxn modelId="{0AAAAA3B-A5AF-485A-9001-C4B505FEB43D}" type="presOf" srcId="{A21C152D-60F6-4C8F-A887-ADE120F6DECB}" destId="{AB8806C3-0DAB-4740-A9D6-EE2B4006BA5E}" srcOrd="0" destOrd="0" presId="urn:microsoft.com/office/officeart/2005/8/layout/default"/>
    <dgm:cxn modelId="{B045FC59-E548-4A43-82AA-EAA88AE93BAC}" srcId="{29560486-1F3C-4FD9-86F3-2C7C6E741C59}" destId="{0FCF3ED9-4606-4D43-9E7A-3AE7DF86B411}" srcOrd="4" destOrd="0" parTransId="{879668FC-F8FE-4E35-9C54-7C63E2915BDE}" sibTransId="{2CCCA1D1-C986-45A6-9538-C6D44BE8EB04}"/>
    <dgm:cxn modelId="{E9F1438C-B8CB-4856-B5AB-3F6FD6D37C3F}" type="presOf" srcId="{32C2CE2C-02EE-4F56-93F7-AFB119EB0ED8}" destId="{D1D07E5D-9C80-4A9D-975F-C208307F5866}" srcOrd="0" destOrd="0" presId="urn:microsoft.com/office/officeart/2005/8/layout/default"/>
    <dgm:cxn modelId="{5E433B49-C174-4B48-8922-A57632C6DCA6}" type="presOf" srcId="{90D8CEBE-A63C-4CC2-9329-44981EE888D2}" destId="{31AFFBD9-16D6-4FCD-A112-EE25EB6781CE}" srcOrd="0" destOrd="0" presId="urn:microsoft.com/office/officeart/2005/8/layout/default"/>
    <dgm:cxn modelId="{F22FA5F3-245B-4703-8FD1-67C3BB5B86CB}" type="presOf" srcId="{10B8E95F-8054-4C10-B4B1-40D9FAF73012}" destId="{9C998A93-35AB-40BD-80E5-1766F95AAA24}" srcOrd="0" destOrd="0" presId="urn:microsoft.com/office/officeart/2005/8/layout/default"/>
    <dgm:cxn modelId="{89A3096E-A12F-4FD8-9028-BD215316F6C9}" type="presOf" srcId="{29560486-1F3C-4FD9-86F3-2C7C6E741C59}" destId="{D988A5CA-3D5B-41A1-B84F-E947EEAF4D68}" srcOrd="0" destOrd="0" presId="urn:microsoft.com/office/officeart/2005/8/layout/default"/>
    <dgm:cxn modelId="{F0993E26-B90B-4D4B-8D33-C250F7295458}" srcId="{29560486-1F3C-4FD9-86F3-2C7C6E741C59}" destId="{9C548AFD-D7EC-4A7E-A28E-57FFE6F50741}" srcOrd="5" destOrd="0" parTransId="{36C0C548-38E2-46C2-8A23-57528DCBB68E}" sibTransId="{660370CB-7564-46EB-B58E-6928E0B467A2}"/>
    <dgm:cxn modelId="{11C3268C-9ABE-4AE0-83B9-34E5CAB1BE2E}" srcId="{29560486-1F3C-4FD9-86F3-2C7C6E741C59}" destId="{32C2CE2C-02EE-4F56-93F7-AFB119EB0ED8}" srcOrd="11" destOrd="0" parTransId="{95B56C56-ED35-4A8F-99D3-2D0D4AA3715E}" sibTransId="{FBE2953B-F3E5-408D-80A9-7208289C8B5D}"/>
    <dgm:cxn modelId="{583FBCC5-1641-409F-9734-4B9818F1A431}" type="presOf" srcId="{8DE0BC6E-D3EF-48B0-B693-3EAA8C8D3593}" destId="{BD76FC4B-6072-4895-82BD-F6E911A1170E}" srcOrd="0" destOrd="0" presId="urn:microsoft.com/office/officeart/2005/8/layout/default"/>
    <dgm:cxn modelId="{EAE05968-56E8-49D3-A07C-41F201005AC5}" srcId="{29560486-1F3C-4FD9-86F3-2C7C6E741C59}" destId="{A21C152D-60F6-4C8F-A887-ADE120F6DECB}" srcOrd="10" destOrd="0" parTransId="{D5848F77-0DA8-4846-964B-2FAF98D426A2}" sibTransId="{6B136F16-42AF-48ED-9FF5-1CA0D6B0CEA7}"/>
    <dgm:cxn modelId="{57DE660D-2BA1-4EF8-AF05-29F4954521DF}" type="presOf" srcId="{CB131838-B106-4051-BC9A-D9E82FAEB940}" destId="{9E94CD70-3893-4677-AAD3-5408FF8E74D1}" srcOrd="0" destOrd="0" presId="urn:microsoft.com/office/officeart/2005/8/layout/default"/>
    <dgm:cxn modelId="{4187FAEB-005C-4F68-86C9-AA9E4F10CCAD}" type="presOf" srcId="{2C5E5EB6-6695-4609-A0C8-663A8FA47AD3}" destId="{B949C218-6E53-4D08-83D6-9E1E270651E5}" srcOrd="0" destOrd="0" presId="urn:microsoft.com/office/officeart/2005/8/layout/default"/>
    <dgm:cxn modelId="{28F0B6ED-F502-4E5B-9AC1-FD4A2EA64373}" type="presOf" srcId="{97998D56-AE22-406B-868D-80D262427874}" destId="{6A0916C0-BD92-4A1E-87C4-EE3F3205C613}" srcOrd="0" destOrd="0" presId="urn:microsoft.com/office/officeart/2005/8/layout/default"/>
    <dgm:cxn modelId="{F54DD876-6466-4070-9111-DDAC5426B27E}" type="presOf" srcId="{9C548AFD-D7EC-4A7E-A28E-57FFE6F50741}" destId="{F372038B-0431-4FD0-B6F2-0749D58CD617}" srcOrd="0" destOrd="0" presId="urn:microsoft.com/office/officeart/2005/8/layout/default"/>
    <dgm:cxn modelId="{6AA04C83-1321-48AF-ADA0-C76245AE0E1B}" srcId="{29560486-1F3C-4FD9-86F3-2C7C6E741C59}" destId="{10B8E95F-8054-4C10-B4B1-40D9FAF73012}" srcOrd="8" destOrd="0" parTransId="{30BC2D86-0D0E-480A-B869-9C1A09E0D381}" sibTransId="{620B1727-0DDB-43D0-ABD1-68209428184F}"/>
    <dgm:cxn modelId="{03E689F2-CC70-4A63-A591-57B008BA9F19}" srcId="{29560486-1F3C-4FD9-86F3-2C7C6E741C59}" destId="{FA1A04A5-A241-492B-AD7B-25C15D7E4921}" srcOrd="7" destOrd="0" parTransId="{24F4EA50-5C60-4595-8EDC-F8BA5D5FC917}" sibTransId="{4C618048-C5AF-4BD6-B52C-C6B3A48AA035}"/>
    <dgm:cxn modelId="{EEAE9A99-9063-41AF-B54F-CB309670750B}" srcId="{29560486-1F3C-4FD9-86F3-2C7C6E741C59}" destId="{2C5E5EB6-6695-4609-A0C8-663A8FA47AD3}" srcOrd="0" destOrd="0" parTransId="{F2F47A93-B9F9-476A-8379-8AA33E16F1B7}" sibTransId="{AA5A88CF-E954-4660-A48F-2B1173EAED74}"/>
    <dgm:cxn modelId="{34FFB43F-4D6B-45BE-AE98-E75ACC6B2F74}" type="presOf" srcId="{0FCF3ED9-4606-4D43-9E7A-3AE7DF86B411}" destId="{9BD16E05-6898-427A-B473-B7ADAC5F953D}" srcOrd="0" destOrd="0" presId="urn:microsoft.com/office/officeart/2005/8/layout/default"/>
    <dgm:cxn modelId="{5103620C-89FC-4EC5-8FB1-9CB494D9DAD6}" srcId="{29560486-1F3C-4FD9-86F3-2C7C6E741C59}" destId="{CB131838-B106-4051-BC9A-D9E82FAEB940}" srcOrd="9" destOrd="0" parTransId="{C8EA2DD5-A23F-4B10-B4A3-EDEE63AA10F2}" sibTransId="{B37E6EF5-EB3E-4E76-975F-F47D10D039A9}"/>
    <dgm:cxn modelId="{6686A7C2-D543-4C96-BF41-6D6A3FECAE49}" srcId="{29560486-1F3C-4FD9-86F3-2C7C6E741C59}" destId="{97998D56-AE22-406B-868D-80D262427874}" srcOrd="2" destOrd="0" parTransId="{3980177A-C186-47DE-94A0-6A910E4634E4}" sibTransId="{38DCC739-8419-4556-B284-FE7945C95F46}"/>
    <dgm:cxn modelId="{43FC190D-534C-4136-9031-08DAD38B3B3A}" srcId="{29560486-1F3C-4FD9-86F3-2C7C6E741C59}" destId="{99081F72-B06B-409D-AB88-E24F9D7A565E}" srcOrd="1" destOrd="0" parTransId="{B1EB4625-D974-4060-9F9C-14F621A3DF67}" sibTransId="{B96D77B5-9DB2-40F5-A546-6DC90661FC02}"/>
    <dgm:cxn modelId="{133406F1-1D8B-4754-9E6B-7CFDC37B898D}" type="presOf" srcId="{99081F72-B06B-409D-AB88-E24F9D7A565E}" destId="{CD35B816-4946-4C26-95E5-9A19634818AF}" srcOrd="0" destOrd="0" presId="urn:microsoft.com/office/officeart/2005/8/layout/default"/>
    <dgm:cxn modelId="{57951879-7992-4771-8A36-95846A625C1A}" type="presOf" srcId="{FA1A04A5-A241-492B-AD7B-25C15D7E4921}" destId="{B644E6CF-292A-4AA3-BBB7-D7D986D62BB8}" srcOrd="0" destOrd="0" presId="urn:microsoft.com/office/officeart/2005/8/layout/default"/>
    <dgm:cxn modelId="{41BEB819-172B-4D38-8C08-8336DB07A97F}" type="presParOf" srcId="{D988A5CA-3D5B-41A1-B84F-E947EEAF4D68}" destId="{B949C218-6E53-4D08-83D6-9E1E270651E5}" srcOrd="0" destOrd="0" presId="urn:microsoft.com/office/officeart/2005/8/layout/default"/>
    <dgm:cxn modelId="{C1AD31BA-4F26-4826-9F3D-42F143D68343}" type="presParOf" srcId="{D988A5CA-3D5B-41A1-B84F-E947EEAF4D68}" destId="{7ED317DB-63B9-4BF2-9835-706031D96129}" srcOrd="1" destOrd="0" presId="urn:microsoft.com/office/officeart/2005/8/layout/default"/>
    <dgm:cxn modelId="{6261BF84-926F-4996-885B-A8A1742E9567}" type="presParOf" srcId="{D988A5CA-3D5B-41A1-B84F-E947EEAF4D68}" destId="{CD35B816-4946-4C26-95E5-9A19634818AF}" srcOrd="2" destOrd="0" presId="urn:microsoft.com/office/officeart/2005/8/layout/default"/>
    <dgm:cxn modelId="{5E2FA0AB-0AE2-411D-885B-68BA4DFB1EA6}" type="presParOf" srcId="{D988A5CA-3D5B-41A1-B84F-E947EEAF4D68}" destId="{EF336BCB-58D9-410B-B110-16DAB55BBB91}" srcOrd="3" destOrd="0" presId="urn:microsoft.com/office/officeart/2005/8/layout/default"/>
    <dgm:cxn modelId="{FD012C10-AEF6-4830-B9F1-569DE2A07FA0}" type="presParOf" srcId="{D988A5CA-3D5B-41A1-B84F-E947EEAF4D68}" destId="{6A0916C0-BD92-4A1E-87C4-EE3F3205C613}" srcOrd="4" destOrd="0" presId="urn:microsoft.com/office/officeart/2005/8/layout/default"/>
    <dgm:cxn modelId="{0E2E55EF-AAA3-4ACA-AC52-30CB09D906BC}" type="presParOf" srcId="{D988A5CA-3D5B-41A1-B84F-E947EEAF4D68}" destId="{DB443F75-4C1E-401A-B85E-E6ADEC423EBA}" srcOrd="5" destOrd="0" presId="urn:microsoft.com/office/officeart/2005/8/layout/default"/>
    <dgm:cxn modelId="{0CEE60B1-4942-441E-9260-0F37C3853A0D}" type="presParOf" srcId="{D988A5CA-3D5B-41A1-B84F-E947EEAF4D68}" destId="{31AFFBD9-16D6-4FCD-A112-EE25EB6781CE}" srcOrd="6" destOrd="0" presId="urn:microsoft.com/office/officeart/2005/8/layout/default"/>
    <dgm:cxn modelId="{EABF3BF1-CBEC-499B-89C6-30403510B4B5}" type="presParOf" srcId="{D988A5CA-3D5B-41A1-B84F-E947EEAF4D68}" destId="{F53A3465-5464-488A-8172-6D3FB408BD3E}" srcOrd="7" destOrd="0" presId="urn:microsoft.com/office/officeart/2005/8/layout/default"/>
    <dgm:cxn modelId="{36D2B28B-4367-4E78-BCB6-5733F68C2081}" type="presParOf" srcId="{D988A5CA-3D5B-41A1-B84F-E947EEAF4D68}" destId="{9BD16E05-6898-427A-B473-B7ADAC5F953D}" srcOrd="8" destOrd="0" presId="urn:microsoft.com/office/officeart/2005/8/layout/default"/>
    <dgm:cxn modelId="{FE541E16-668B-49E0-B1BD-24F215D67E4C}" type="presParOf" srcId="{D988A5CA-3D5B-41A1-B84F-E947EEAF4D68}" destId="{30C6EAC0-ECA5-4A8C-B379-50111F959466}" srcOrd="9" destOrd="0" presId="urn:microsoft.com/office/officeart/2005/8/layout/default"/>
    <dgm:cxn modelId="{3A38A226-C56B-4703-B223-7F1FC39DCDC9}" type="presParOf" srcId="{D988A5CA-3D5B-41A1-B84F-E947EEAF4D68}" destId="{F372038B-0431-4FD0-B6F2-0749D58CD617}" srcOrd="10" destOrd="0" presId="urn:microsoft.com/office/officeart/2005/8/layout/default"/>
    <dgm:cxn modelId="{E7620990-87A3-4D7D-BDA5-33F6544DE149}" type="presParOf" srcId="{D988A5CA-3D5B-41A1-B84F-E947EEAF4D68}" destId="{A357B6FC-562F-4402-84A5-1B7C0B7A8001}" srcOrd="11" destOrd="0" presId="urn:microsoft.com/office/officeart/2005/8/layout/default"/>
    <dgm:cxn modelId="{06DB55A2-7FA0-459C-9DE6-B6EE9F4F0BE3}" type="presParOf" srcId="{D988A5CA-3D5B-41A1-B84F-E947EEAF4D68}" destId="{BD76FC4B-6072-4895-82BD-F6E911A1170E}" srcOrd="12" destOrd="0" presId="urn:microsoft.com/office/officeart/2005/8/layout/default"/>
    <dgm:cxn modelId="{B5E29403-928D-4462-B321-BB730A680884}" type="presParOf" srcId="{D988A5CA-3D5B-41A1-B84F-E947EEAF4D68}" destId="{583BA267-9DEA-4DD8-8396-B447F195E8DB}" srcOrd="13" destOrd="0" presId="urn:microsoft.com/office/officeart/2005/8/layout/default"/>
    <dgm:cxn modelId="{C887E324-EE5F-41AB-8897-A88054C91D1A}" type="presParOf" srcId="{D988A5CA-3D5B-41A1-B84F-E947EEAF4D68}" destId="{B644E6CF-292A-4AA3-BBB7-D7D986D62BB8}" srcOrd="14" destOrd="0" presId="urn:microsoft.com/office/officeart/2005/8/layout/default"/>
    <dgm:cxn modelId="{D7361EC1-6782-4AC2-AF58-A8D0141A6DCC}" type="presParOf" srcId="{D988A5CA-3D5B-41A1-B84F-E947EEAF4D68}" destId="{57448866-3A93-46D6-9AFD-80DF5EE192A0}" srcOrd="15" destOrd="0" presId="urn:microsoft.com/office/officeart/2005/8/layout/default"/>
    <dgm:cxn modelId="{1B607AC7-AE6D-4B71-8A99-442C6423EB75}" type="presParOf" srcId="{D988A5CA-3D5B-41A1-B84F-E947EEAF4D68}" destId="{9C998A93-35AB-40BD-80E5-1766F95AAA24}" srcOrd="16" destOrd="0" presId="urn:microsoft.com/office/officeart/2005/8/layout/default"/>
    <dgm:cxn modelId="{AD38A6AD-6763-4AFF-AF54-6C6E0212C0F2}" type="presParOf" srcId="{D988A5CA-3D5B-41A1-B84F-E947EEAF4D68}" destId="{A11D685F-AB03-4E19-90BD-A9D68B9D3B14}" srcOrd="17" destOrd="0" presId="urn:microsoft.com/office/officeart/2005/8/layout/default"/>
    <dgm:cxn modelId="{2BE29275-4285-4A01-AF6D-D431558750C0}" type="presParOf" srcId="{D988A5CA-3D5B-41A1-B84F-E947EEAF4D68}" destId="{9E94CD70-3893-4677-AAD3-5408FF8E74D1}" srcOrd="18" destOrd="0" presId="urn:microsoft.com/office/officeart/2005/8/layout/default"/>
    <dgm:cxn modelId="{43FAB256-7591-4663-8213-E7792BD578D0}" type="presParOf" srcId="{D988A5CA-3D5B-41A1-B84F-E947EEAF4D68}" destId="{C615C8E8-E453-42BD-BB0B-8C1545737926}" srcOrd="19" destOrd="0" presId="urn:microsoft.com/office/officeart/2005/8/layout/default"/>
    <dgm:cxn modelId="{4AE5F4A3-CE71-4A9D-9B91-9808A133E5C2}" type="presParOf" srcId="{D988A5CA-3D5B-41A1-B84F-E947EEAF4D68}" destId="{AB8806C3-0DAB-4740-A9D6-EE2B4006BA5E}" srcOrd="20" destOrd="0" presId="urn:microsoft.com/office/officeart/2005/8/layout/default"/>
    <dgm:cxn modelId="{9C2C532E-1E1B-47B0-A830-2B0A87295916}" type="presParOf" srcId="{D988A5CA-3D5B-41A1-B84F-E947EEAF4D68}" destId="{D76E9C9D-1994-4F02-925B-EEB3CE56D987}" srcOrd="21" destOrd="0" presId="urn:microsoft.com/office/officeart/2005/8/layout/default"/>
    <dgm:cxn modelId="{04BA6D99-941D-4224-8744-1917AD10F113}" type="presParOf" srcId="{D988A5CA-3D5B-41A1-B84F-E947EEAF4D68}" destId="{D1D07E5D-9C80-4A9D-975F-C208307F5866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690549B-A647-485F-A59B-964433F2132F}" type="doc">
      <dgm:prSet loTypeId="urn:microsoft.com/office/officeart/2005/8/layout/radial1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0E2444F-3976-4D09-A245-8BDC6DD11C22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Рада старшокласників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C2CEA7-CEAF-4C43-AA26-7867B2106E8A}" type="parTrans" cxnId="{F2EA76AF-ED00-4D11-8F80-C515678A6B1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64DD23-3469-439A-BDF8-1A0CE3282DFB}" type="sibTrans" cxnId="{F2EA76AF-ED00-4D11-8F80-C515678A6B1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ACD4EA-0381-45BF-9763-38EC43661C1B}">
      <dgm:prSet phldrT="[Текст]"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Батьківські ради класних колективів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CCFA43-F954-4E74-932A-AC4527B37FD3}" type="parTrans" cxnId="{FDDCC272-D61B-4355-8998-E4A41D702C1B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99D6A8-2B91-4C15-BF6E-ECDF53596827}" type="sibTrans" cxnId="{FDDCC272-D61B-4355-8998-E4A41D702C1B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287E8A-ADBD-4408-A8CC-F3898F81D3DF}">
      <dgm:prSet phldrT="[Текст]" custT="1"/>
      <dgm:spPr/>
      <dgm:t>
        <a:bodyPr/>
        <a:lstStyle/>
        <a:p>
          <a:r>
            <a:rPr lang="uk-UA" sz="16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класних керівників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32DCB6-C57F-4BF0-8E9B-2D98BB409A62}" type="parTrans" cxnId="{93CF49BD-6CA5-40A5-92DC-EE9E34D28A77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C0CFEF-388D-4034-B216-5A1552967AA0}" type="sibTrans" cxnId="{93CF49BD-6CA5-40A5-92DC-EE9E34D28A77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92E155-98E5-4000-94D9-8237A4DE5CC1}">
      <dgm:prSet phldrT="[Текст]" custT="1"/>
      <dgm:spPr/>
      <dgm:t>
        <a:bodyPr/>
        <a:lstStyle/>
        <a:p>
          <a:r>
            <a:rPr lang="uk-UA" sz="16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Інтелектуа-льний</a:t>
          </a:r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клуб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C30CCB-A485-40EB-A989-8DC2096B6C6B}" type="parTrans" cxnId="{AC2E5306-BF37-4BE0-965E-5BB5C3362F4B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178B81-477F-40F6-B62F-0C17CAE7014C}" type="sibTrans" cxnId="{AC2E5306-BF37-4BE0-965E-5BB5C3362F4B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7B462B-E753-44E5-A579-6BBF12060BA1}">
      <dgm:prSet phldrT="[Текст]" custT="1"/>
      <dgm:spPr/>
      <dgm:t>
        <a:bodyPr/>
        <a:lstStyle/>
        <a:p>
          <a:r>
            <a:rPr lang="uk-UA" sz="16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Євроклуб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65AD0D-1E85-4585-92C3-B3367D5DF7F2}" type="parTrans" cxnId="{FDF2E857-5E86-4331-98B7-91673DBC4BAF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05EE6C-85CD-48BE-AD1F-A44C9A2C16BD}" type="sibTrans" cxnId="{FDF2E857-5E86-4331-98B7-91673DBC4BA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3E117B-E8C9-4BE8-8201-7D24A53F50A4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Практичний психолог гімназії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B88F0E-11F0-438F-8244-14ACBA991D15}" type="parTrans" cxnId="{3AFD195B-A33C-4447-A82C-75532DDBA543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D038C61-CC88-4E5D-A1F1-548C01244C25}" type="sibTrans" cxnId="{3AFD195B-A33C-4447-A82C-75532DDBA543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DB742C-9642-4741-91DC-D31CE5D6BE3A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Учнівські ради класних колективів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614FC-DF9A-4B0E-94F2-3E8306ED338D}" type="parTrans" cxnId="{6E598262-A62F-405E-AB01-C3A1B5F00CCE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390EBA-717A-415F-974B-F2734E31271C}" type="sibTrans" cxnId="{6E598262-A62F-405E-AB01-C3A1B5F00CC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F74BF7-02A1-4A11-AED2-F00073F45720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Керівники гуртків і секцій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421CEC-D805-4E07-A993-1A5FBDCBEFDB}" type="parTrans" cxnId="{51ED5C5A-48AC-463D-B43B-4779DBBFC910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4ED060-D7A1-44B7-8D61-29FD31F5B04B}" type="sibTrans" cxnId="{51ED5C5A-48AC-463D-B43B-4779DBBFC91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B0A305-E6EA-4489-9211-A687D6CDB6EF}">
      <dgm:prSet custT="1"/>
      <dgm:spPr/>
      <dgm:t>
        <a:bodyPr/>
        <a:lstStyle/>
        <a:p>
          <a:r>
            <a: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4CBC17-4889-4205-AA13-29CE1D8D37B0}" type="parTrans" cxnId="{30F050AD-E2C9-4756-A199-645513750571}">
      <dgm:prSet custT="1"/>
      <dgm:spPr>
        <a:ln>
          <a:headEnd type="triangle"/>
        </a:ln>
      </dgm:spPr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AD28C0-580A-418F-97A0-931A0BFA18D4}" type="sibTrans" cxnId="{30F050AD-E2C9-4756-A199-645513750571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6ECFBD-3FD7-4196-979C-CEAB09AD78B9}" type="pres">
      <dgm:prSet presAssocID="{8690549B-A647-485F-A59B-964433F213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F55BA6-8E75-46B2-9B18-5E1CE00BBE6A}" type="pres">
      <dgm:prSet presAssocID="{60E2444F-3976-4D09-A245-8BDC6DD11C22}" presName="centerShape" presStyleLbl="node0" presStyleIdx="0" presStyleCnt="1" custScaleX="210999" custScaleY="117911"/>
      <dgm:spPr/>
      <dgm:t>
        <a:bodyPr/>
        <a:lstStyle/>
        <a:p>
          <a:endParaRPr lang="ru-RU"/>
        </a:p>
      </dgm:t>
    </dgm:pt>
    <dgm:pt modelId="{495FDB70-0C90-4132-B716-5069954B1F62}" type="pres">
      <dgm:prSet presAssocID="{2ECCFA43-F954-4E74-932A-AC4527B37FD3}" presName="Name9" presStyleLbl="parChTrans1D2" presStyleIdx="0" presStyleCnt="8"/>
      <dgm:spPr/>
      <dgm:t>
        <a:bodyPr/>
        <a:lstStyle/>
        <a:p>
          <a:endParaRPr lang="ru-RU"/>
        </a:p>
      </dgm:t>
    </dgm:pt>
    <dgm:pt modelId="{95B4C9E7-7902-4830-9EC7-FCAAF4AD0B23}" type="pres">
      <dgm:prSet presAssocID="{2ECCFA43-F954-4E74-932A-AC4527B37FD3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EFE5977-CEA8-45E3-BA94-5F4138E1EC33}" type="pres">
      <dgm:prSet presAssocID="{B2ACD4EA-0381-45BF-9763-38EC43661C1B}" presName="node" presStyleLbl="node1" presStyleIdx="0" presStyleCnt="8" custScaleX="134692" custScaleY="134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3E7758-10CC-4D61-AAB6-C39FB1CB687C}" type="pres">
      <dgm:prSet presAssocID="{3932DCB6-C57F-4BF0-8E9B-2D98BB409A62}" presName="Name9" presStyleLbl="parChTrans1D2" presStyleIdx="1" presStyleCnt="8"/>
      <dgm:spPr/>
      <dgm:t>
        <a:bodyPr/>
        <a:lstStyle/>
        <a:p>
          <a:endParaRPr lang="ru-RU"/>
        </a:p>
      </dgm:t>
    </dgm:pt>
    <dgm:pt modelId="{479342E8-63D9-4AF8-B4DB-1CCDC4731AA0}" type="pres">
      <dgm:prSet presAssocID="{3932DCB6-C57F-4BF0-8E9B-2D98BB409A62}" presName="connTx" presStyleLbl="parChTrans1D2" presStyleIdx="1" presStyleCnt="8"/>
      <dgm:spPr/>
      <dgm:t>
        <a:bodyPr/>
        <a:lstStyle/>
        <a:p>
          <a:endParaRPr lang="ru-RU"/>
        </a:p>
      </dgm:t>
    </dgm:pt>
    <dgm:pt modelId="{DC54B042-280A-41F6-8B65-1A8432BBC3BD}" type="pres">
      <dgm:prSet presAssocID="{FE287E8A-ADBD-4408-A8CC-F3898F81D3DF}" presName="node" presStyleLbl="node1" presStyleIdx="1" presStyleCnt="8" custScaleX="134692" custScaleY="134692" custRadScaleRad="123600" custRadScaleInc="10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8AB508-0BC8-4B4F-B605-6A2F33AF662D}" type="pres">
      <dgm:prSet presAssocID="{1AC30CCB-A485-40EB-A989-8DC2096B6C6B}" presName="Name9" presStyleLbl="parChTrans1D2" presStyleIdx="2" presStyleCnt="8"/>
      <dgm:spPr/>
      <dgm:t>
        <a:bodyPr/>
        <a:lstStyle/>
        <a:p>
          <a:endParaRPr lang="ru-RU"/>
        </a:p>
      </dgm:t>
    </dgm:pt>
    <dgm:pt modelId="{8C27F6F0-2D27-4280-97D4-9586A19B59F3}" type="pres">
      <dgm:prSet presAssocID="{1AC30CCB-A485-40EB-A989-8DC2096B6C6B}" presName="connTx" presStyleLbl="parChTrans1D2" presStyleIdx="2" presStyleCnt="8"/>
      <dgm:spPr/>
      <dgm:t>
        <a:bodyPr/>
        <a:lstStyle/>
        <a:p>
          <a:endParaRPr lang="ru-RU"/>
        </a:p>
      </dgm:t>
    </dgm:pt>
    <dgm:pt modelId="{AAF66EE8-3E2F-4C11-A864-51FA81A481CD}" type="pres">
      <dgm:prSet presAssocID="{8692E155-98E5-4000-94D9-8237A4DE5CC1}" presName="node" presStyleLbl="node1" presStyleIdx="2" presStyleCnt="8" custScaleX="134692" custScaleY="134692" custRadScaleRad="135204" custRadScaleInc="-5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7495C-700F-460C-BE02-0F116C1BF27E}" type="pres">
      <dgm:prSet presAssocID="{1B65AD0D-1E85-4585-92C3-B3367D5DF7F2}" presName="Name9" presStyleLbl="parChTrans1D2" presStyleIdx="3" presStyleCnt="8"/>
      <dgm:spPr/>
      <dgm:t>
        <a:bodyPr/>
        <a:lstStyle/>
        <a:p>
          <a:endParaRPr lang="ru-RU"/>
        </a:p>
      </dgm:t>
    </dgm:pt>
    <dgm:pt modelId="{9604C5CB-B0C0-4D39-A8D4-121A4CD9CA8A}" type="pres">
      <dgm:prSet presAssocID="{1B65AD0D-1E85-4585-92C3-B3367D5DF7F2}" presName="connTx" presStyleLbl="parChTrans1D2" presStyleIdx="3" presStyleCnt="8"/>
      <dgm:spPr/>
      <dgm:t>
        <a:bodyPr/>
        <a:lstStyle/>
        <a:p>
          <a:endParaRPr lang="ru-RU"/>
        </a:p>
      </dgm:t>
    </dgm:pt>
    <dgm:pt modelId="{C8CB62C2-F2FE-45B8-BAFE-93AF85FCD87C}" type="pres">
      <dgm:prSet presAssocID="{927B462B-E753-44E5-A579-6BBF12060BA1}" presName="node" presStyleLbl="node1" presStyleIdx="3" presStyleCnt="8" custScaleX="134692" custScaleY="134692" custRadScaleRad="125208" custRadScaleInc="-18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D4EBA-FA13-4367-9113-833BAB58D7F4}" type="pres">
      <dgm:prSet presAssocID="{BAB88F0E-11F0-438F-8244-14ACBA991D15}" presName="Name9" presStyleLbl="parChTrans1D2" presStyleIdx="4" presStyleCnt="8"/>
      <dgm:spPr/>
      <dgm:t>
        <a:bodyPr/>
        <a:lstStyle/>
        <a:p>
          <a:endParaRPr lang="ru-RU"/>
        </a:p>
      </dgm:t>
    </dgm:pt>
    <dgm:pt modelId="{A9E40596-BB11-4CC0-96C0-6771C60780EE}" type="pres">
      <dgm:prSet presAssocID="{BAB88F0E-11F0-438F-8244-14ACBA991D15}" presName="connTx" presStyleLbl="parChTrans1D2" presStyleIdx="4" presStyleCnt="8"/>
      <dgm:spPr/>
      <dgm:t>
        <a:bodyPr/>
        <a:lstStyle/>
        <a:p>
          <a:endParaRPr lang="ru-RU"/>
        </a:p>
      </dgm:t>
    </dgm:pt>
    <dgm:pt modelId="{264CB0B8-7151-4F89-8033-5EE6128A800F}" type="pres">
      <dgm:prSet presAssocID="{9B3E117B-E8C9-4BE8-8201-7D24A53F50A4}" presName="node" presStyleLbl="node1" presStyleIdx="4" presStyleCnt="8" custScaleX="134692" custScaleY="134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82EBF-67C9-488B-A0D4-9709ADBAA508}" type="pres">
      <dgm:prSet presAssocID="{26A614FC-DF9A-4B0E-94F2-3E8306ED338D}" presName="Name9" presStyleLbl="parChTrans1D2" presStyleIdx="5" presStyleCnt="8"/>
      <dgm:spPr/>
      <dgm:t>
        <a:bodyPr/>
        <a:lstStyle/>
        <a:p>
          <a:endParaRPr lang="ru-RU"/>
        </a:p>
      </dgm:t>
    </dgm:pt>
    <dgm:pt modelId="{BABD70CC-484F-4D8E-938B-2F8AC6F8D8F2}" type="pres">
      <dgm:prSet presAssocID="{26A614FC-DF9A-4B0E-94F2-3E8306ED338D}" presName="connTx" presStyleLbl="parChTrans1D2" presStyleIdx="5" presStyleCnt="8"/>
      <dgm:spPr/>
      <dgm:t>
        <a:bodyPr/>
        <a:lstStyle/>
        <a:p>
          <a:endParaRPr lang="ru-RU"/>
        </a:p>
      </dgm:t>
    </dgm:pt>
    <dgm:pt modelId="{03520CEE-14FF-4BDD-837B-772F37CCC60A}" type="pres">
      <dgm:prSet presAssocID="{DDDB742C-9642-4741-91DC-D31CE5D6BE3A}" presName="node" presStyleLbl="node1" presStyleIdx="5" presStyleCnt="8" custScaleX="134692" custScaleY="134692" custRadScaleRad="123728" custRadScaleInc="15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E5932D-5769-4B50-9A0A-1C5BD0308117}" type="pres">
      <dgm:prSet presAssocID="{82421CEC-D805-4E07-A993-1A5FBDCBEFDB}" presName="Name9" presStyleLbl="parChTrans1D2" presStyleIdx="6" presStyleCnt="8"/>
      <dgm:spPr/>
      <dgm:t>
        <a:bodyPr/>
        <a:lstStyle/>
        <a:p>
          <a:endParaRPr lang="ru-RU"/>
        </a:p>
      </dgm:t>
    </dgm:pt>
    <dgm:pt modelId="{BF366272-DE65-4837-B585-B55D2955DE47}" type="pres">
      <dgm:prSet presAssocID="{82421CEC-D805-4E07-A993-1A5FBDCBEFDB}" presName="connTx" presStyleLbl="parChTrans1D2" presStyleIdx="6" presStyleCnt="8"/>
      <dgm:spPr/>
      <dgm:t>
        <a:bodyPr/>
        <a:lstStyle/>
        <a:p>
          <a:endParaRPr lang="ru-RU"/>
        </a:p>
      </dgm:t>
    </dgm:pt>
    <dgm:pt modelId="{7AE06C8B-7201-4227-9169-4C5CA8FE944A}" type="pres">
      <dgm:prSet presAssocID="{2AF74BF7-02A1-4A11-AED2-F00073F45720}" presName="node" presStyleLbl="node1" presStyleIdx="6" presStyleCnt="8" custScaleX="134692" custScaleY="134692" custRadScaleRad="125863" custRadScaleInc="-1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10D2A-619C-412F-82A3-7387794FE2E4}" type="pres">
      <dgm:prSet presAssocID="{CF4CBC17-4889-4205-AA13-29CE1D8D37B0}" presName="Name9" presStyleLbl="parChTrans1D2" presStyleIdx="7" presStyleCnt="8"/>
      <dgm:spPr/>
      <dgm:t>
        <a:bodyPr/>
        <a:lstStyle/>
        <a:p>
          <a:endParaRPr lang="ru-RU"/>
        </a:p>
      </dgm:t>
    </dgm:pt>
    <dgm:pt modelId="{11281137-6A11-4C09-8930-C76B48B958CC}" type="pres">
      <dgm:prSet presAssocID="{CF4CBC17-4889-4205-AA13-29CE1D8D37B0}" presName="connTx" presStyleLbl="parChTrans1D2" presStyleIdx="7" presStyleCnt="8"/>
      <dgm:spPr/>
      <dgm:t>
        <a:bodyPr/>
        <a:lstStyle/>
        <a:p>
          <a:endParaRPr lang="ru-RU"/>
        </a:p>
      </dgm:t>
    </dgm:pt>
    <dgm:pt modelId="{936D6961-18F0-49CE-BA7C-C50BB46AF478}" type="pres">
      <dgm:prSet presAssocID="{3CB0A305-E6EA-4489-9211-A687D6CDB6EF}" presName="node" presStyleLbl="node1" presStyleIdx="7" presStyleCnt="8" custScaleX="134692" custScaleY="134692" custRadScaleRad="119505" custRadScaleInc="-2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BEB731-A7BF-4D6E-88E4-B929379993C4}" type="presOf" srcId="{2AF74BF7-02A1-4A11-AED2-F00073F45720}" destId="{7AE06C8B-7201-4227-9169-4C5CA8FE944A}" srcOrd="0" destOrd="0" presId="urn:microsoft.com/office/officeart/2005/8/layout/radial1"/>
    <dgm:cxn modelId="{FF438592-75EF-45D4-9C1C-B282C87B9F1D}" type="presOf" srcId="{B2ACD4EA-0381-45BF-9763-38EC43661C1B}" destId="{5EFE5977-CEA8-45E3-BA94-5F4138E1EC33}" srcOrd="0" destOrd="0" presId="urn:microsoft.com/office/officeart/2005/8/layout/radial1"/>
    <dgm:cxn modelId="{F0B69973-0E82-45C9-86D5-3AD448CEA73A}" type="presOf" srcId="{8692E155-98E5-4000-94D9-8237A4DE5CC1}" destId="{AAF66EE8-3E2F-4C11-A864-51FA81A481CD}" srcOrd="0" destOrd="0" presId="urn:microsoft.com/office/officeart/2005/8/layout/radial1"/>
    <dgm:cxn modelId="{51144154-BC2E-4674-B0D2-539A46DD2376}" type="presOf" srcId="{3CB0A305-E6EA-4489-9211-A687D6CDB6EF}" destId="{936D6961-18F0-49CE-BA7C-C50BB46AF478}" srcOrd="0" destOrd="0" presId="urn:microsoft.com/office/officeart/2005/8/layout/radial1"/>
    <dgm:cxn modelId="{C0A7E4A0-E64C-4150-8848-9B4C45611376}" type="presOf" srcId="{BAB88F0E-11F0-438F-8244-14ACBA991D15}" destId="{9FDD4EBA-FA13-4367-9113-833BAB58D7F4}" srcOrd="0" destOrd="0" presId="urn:microsoft.com/office/officeart/2005/8/layout/radial1"/>
    <dgm:cxn modelId="{AC2E5306-BF37-4BE0-965E-5BB5C3362F4B}" srcId="{60E2444F-3976-4D09-A245-8BDC6DD11C22}" destId="{8692E155-98E5-4000-94D9-8237A4DE5CC1}" srcOrd="2" destOrd="0" parTransId="{1AC30CCB-A485-40EB-A989-8DC2096B6C6B}" sibTransId="{CE178B81-477F-40F6-B62F-0C17CAE7014C}"/>
    <dgm:cxn modelId="{0F698511-0B81-42FD-8280-28AB894372AD}" type="presOf" srcId="{26A614FC-DF9A-4B0E-94F2-3E8306ED338D}" destId="{BABD70CC-484F-4D8E-938B-2F8AC6F8D8F2}" srcOrd="1" destOrd="0" presId="urn:microsoft.com/office/officeart/2005/8/layout/radial1"/>
    <dgm:cxn modelId="{3E2D7913-AB72-4DCE-8448-29CE972AD773}" type="presOf" srcId="{2ECCFA43-F954-4E74-932A-AC4527B37FD3}" destId="{95B4C9E7-7902-4830-9EC7-FCAAF4AD0B23}" srcOrd="1" destOrd="0" presId="urn:microsoft.com/office/officeart/2005/8/layout/radial1"/>
    <dgm:cxn modelId="{94CC55D2-490C-42DA-8E85-ECE6945FE799}" type="presOf" srcId="{3932DCB6-C57F-4BF0-8E9B-2D98BB409A62}" destId="{C03E7758-10CC-4D61-AAB6-C39FB1CB687C}" srcOrd="0" destOrd="0" presId="urn:microsoft.com/office/officeart/2005/8/layout/radial1"/>
    <dgm:cxn modelId="{FDDCC272-D61B-4355-8998-E4A41D702C1B}" srcId="{60E2444F-3976-4D09-A245-8BDC6DD11C22}" destId="{B2ACD4EA-0381-45BF-9763-38EC43661C1B}" srcOrd="0" destOrd="0" parTransId="{2ECCFA43-F954-4E74-932A-AC4527B37FD3}" sibTransId="{B299D6A8-2B91-4C15-BF6E-ECDF53596827}"/>
    <dgm:cxn modelId="{6E598262-A62F-405E-AB01-C3A1B5F00CCE}" srcId="{60E2444F-3976-4D09-A245-8BDC6DD11C22}" destId="{DDDB742C-9642-4741-91DC-D31CE5D6BE3A}" srcOrd="5" destOrd="0" parTransId="{26A614FC-DF9A-4B0E-94F2-3E8306ED338D}" sibTransId="{FD390EBA-717A-415F-974B-F2734E31271C}"/>
    <dgm:cxn modelId="{6D0B9C88-596A-4922-A225-012DC9B57EEA}" type="presOf" srcId="{BAB88F0E-11F0-438F-8244-14ACBA991D15}" destId="{A9E40596-BB11-4CC0-96C0-6771C60780EE}" srcOrd="1" destOrd="0" presId="urn:microsoft.com/office/officeart/2005/8/layout/radial1"/>
    <dgm:cxn modelId="{AABDF2BF-FE53-4353-AF68-25D639A47AA8}" type="presOf" srcId="{CF4CBC17-4889-4205-AA13-29CE1D8D37B0}" destId="{70110D2A-619C-412F-82A3-7387794FE2E4}" srcOrd="0" destOrd="0" presId="urn:microsoft.com/office/officeart/2005/8/layout/radial1"/>
    <dgm:cxn modelId="{26EA4F66-E53F-450A-8C15-BFF8F4842D2B}" type="presOf" srcId="{DDDB742C-9642-4741-91DC-D31CE5D6BE3A}" destId="{03520CEE-14FF-4BDD-837B-772F37CCC60A}" srcOrd="0" destOrd="0" presId="urn:microsoft.com/office/officeart/2005/8/layout/radial1"/>
    <dgm:cxn modelId="{C2FDD361-F489-49AE-AA77-E67EFDF0A723}" type="presOf" srcId="{60E2444F-3976-4D09-A245-8BDC6DD11C22}" destId="{62F55BA6-8E75-46B2-9B18-5E1CE00BBE6A}" srcOrd="0" destOrd="0" presId="urn:microsoft.com/office/officeart/2005/8/layout/radial1"/>
    <dgm:cxn modelId="{C59AA43B-E577-47F6-99BA-5D6E522F2918}" type="presOf" srcId="{1B65AD0D-1E85-4585-92C3-B3367D5DF7F2}" destId="{9604C5CB-B0C0-4D39-A8D4-121A4CD9CA8A}" srcOrd="1" destOrd="0" presId="urn:microsoft.com/office/officeart/2005/8/layout/radial1"/>
    <dgm:cxn modelId="{51ED5C5A-48AC-463D-B43B-4779DBBFC910}" srcId="{60E2444F-3976-4D09-A245-8BDC6DD11C22}" destId="{2AF74BF7-02A1-4A11-AED2-F00073F45720}" srcOrd="6" destOrd="0" parTransId="{82421CEC-D805-4E07-A993-1A5FBDCBEFDB}" sibTransId="{DF4ED060-D7A1-44B7-8D61-29FD31F5B04B}"/>
    <dgm:cxn modelId="{93CF49BD-6CA5-40A5-92DC-EE9E34D28A77}" srcId="{60E2444F-3976-4D09-A245-8BDC6DD11C22}" destId="{FE287E8A-ADBD-4408-A8CC-F3898F81D3DF}" srcOrd="1" destOrd="0" parTransId="{3932DCB6-C57F-4BF0-8E9B-2D98BB409A62}" sibTransId="{EEC0CFEF-388D-4034-B216-5A1552967AA0}"/>
    <dgm:cxn modelId="{27FCC848-114D-4112-B50A-07060CA71DF6}" type="presOf" srcId="{82421CEC-D805-4E07-A993-1A5FBDCBEFDB}" destId="{BF366272-DE65-4837-B585-B55D2955DE47}" srcOrd="1" destOrd="0" presId="urn:microsoft.com/office/officeart/2005/8/layout/radial1"/>
    <dgm:cxn modelId="{8D375DD4-EC8F-44AC-98B8-5C31F7102E94}" type="presOf" srcId="{1AC30CCB-A485-40EB-A989-8DC2096B6C6B}" destId="{8C27F6F0-2D27-4280-97D4-9586A19B59F3}" srcOrd="1" destOrd="0" presId="urn:microsoft.com/office/officeart/2005/8/layout/radial1"/>
    <dgm:cxn modelId="{30F050AD-E2C9-4756-A199-645513750571}" srcId="{60E2444F-3976-4D09-A245-8BDC6DD11C22}" destId="{3CB0A305-E6EA-4489-9211-A687D6CDB6EF}" srcOrd="7" destOrd="0" parTransId="{CF4CBC17-4889-4205-AA13-29CE1D8D37B0}" sibTransId="{50AD28C0-580A-418F-97A0-931A0BFA18D4}"/>
    <dgm:cxn modelId="{8643B8D1-B280-4AFA-8BE8-985B5CE1E6FC}" type="presOf" srcId="{CF4CBC17-4889-4205-AA13-29CE1D8D37B0}" destId="{11281137-6A11-4C09-8930-C76B48B958CC}" srcOrd="1" destOrd="0" presId="urn:microsoft.com/office/officeart/2005/8/layout/radial1"/>
    <dgm:cxn modelId="{3AFD195B-A33C-4447-A82C-75532DDBA543}" srcId="{60E2444F-3976-4D09-A245-8BDC6DD11C22}" destId="{9B3E117B-E8C9-4BE8-8201-7D24A53F50A4}" srcOrd="4" destOrd="0" parTransId="{BAB88F0E-11F0-438F-8244-14ACBA991D15}" sibTransId="{ED038C61-CC88-4E5D-A1F1-548C01244C25}"/>
    <dgm:cxn modelId="{C9293082-EBD4-4692-BBA5-FA2D4F2B8A2B}" type="presOf" srcId="{3932DCB6-C57F-4BF0-8E9B-2D98BB409A62}" destId="{479342E8-63D9-4AF8-B4DB-1CCDC4731AA0}" srcOrd="1" destOrd="0" presId="urn:microsoft.com/office/officeart/2005/8/layout/radial1"/>
    <dgm:cxn modelId="{3708CD15-0EED-4E48-9B4D-080DC644F906}" type="presOf" srcId="{26A614FC-DF9A-4B0E-94F2-3E8306ED338D}" destId="{1A282EBF-67C9-488B-A0D4-9709ADBAA508}" srcOrd="0" destOrd="0" presId="urn:microsoft.com/office/officeart/2005/8/layout/radial1"/>
    <dgm:cxn modelId="{92DD07CA-27D0-4489-B4EC-2CBF5DF0C4D4}" type="presOf" srcId="{FE287E8A-ADBD-4408-A8CC-F3898F81D3DF}" destId="{DC54B042-280A-41F6-8B65-1A8432BBC3BD}" srcOrd="0" destOrd="0" presId="urn:microsoft.com/office/officeart/2005/8/layout/radial1"/>
    <dgm:cxn modelId="{5F2516B5-4EFE-4FC5-A08F-325450BDF979}" type="presOf" srcId="{8690549B-A647-485F-A59B-964433F2132F}" destId="{A86ECFBD-3FD7-4196-979C-CEAB09AD78B9}" srcOrd="0" destOrd="0" presId="urn:microsoft.com/office/officeart/2005/8/layout/radial1"/>
    <dgm:cxn modelId="{4F015674-2635-4AD3-8F10-A286D8CAA8DE}" type="presOf" srcId="{2ECCFA43-F954-4E74-932A-AC4527B37FD3}" destId="{495FDB70-0C90-4132-B716-5069954B1F62}" srcOrd="0" destOrd="0" presId="urn:microsoft.com/office/officeart/2005/8/layout/radial1"/>
    <dgm:cxn modelId="{38821EB2-4FE6-489F-B242-38A76CB0900B}" type="presOf" srcId="{927B462B-E753-44E5-A579-6BBF12060BA1}" destId="{C8CB62C2-F2FE-45B8-BAFE-93AF85FCD87C}" srcOrd="0" destOrd="0" presId="urn:microsoft.com/office/officeart/2005/8/layout/radial1"/>
    <dgm:cxn modelId="{80957B00-89F8-4A33-A8B1-E1A1AA1711C7}" type="presOf" srcId="{82421CEC-D805-4E07-A993-1A5FBDCBEFDB}" destId="{17E5932D-5769-4B50-9A0A-1C5BD0308117}" srcOrd="0" destOrd="0" presId="urn:microsoft.com/office/officeart/2005/8/layout/radial1"/>
    <dgm:cxn modelId="{FDF2E857-5E86-4331-98B7-91673DBC4BAF}" srcId="{60E2444F-3976-4D09-A245-8BDC6DD11C22}" destId="{927B462B-E753-44E5-A579-6BBF12060BA1}" srcOrd="3" destOrd="0" parTransId="{1B65AD0D-1E85-4585-92C3-B3367D5DF7F2}" sibTransId="{D005EE6C-85CD-48BE-AD1F-A44C9A2C16BD}"/>
    <dgm:cxn modelId="{F2EA76AF-ED00-4D11-8F80-C515678A6B1F}" srcId="{8690549B-A647-485F-A59B-964433F2132F}" destId="{60E2444F-3976-4D09-A245-8BDC6DD11C22}" srcOrd="0" destOrd="0" parTransId="{B4C2CEA7-CEAF-4C43-AA26-7867B2106E8A}" sibTransId="{1F64DD23-3469-439A-BDF8-1A0CE3282DFB}"/>
    <dgm:cxn modelId="{4B7776DA-7A49-4ADE-B26E-90AF3571929A}" type="presOf" srcId="{1B65AD0D-1E85-4585-92C3-B3367D5DF7F2}" destId="{AFA7495C-700F-460C-BE02-0F116C1BF27E}" srcOrd="0" destOrd="0" presId="urn:microsoft.com/office/officeart/2005/8/layout/radial1"/>
    <dgm:cxn modelId="{4DC9EF98-8701-462D-8E32-B4F2F041D193}" type="presOf" srcId="{9B3E117B-E8C9-4BE8-8201-7D24A53F50A4}" destId="{264CB0B8-7151-4F89-8033-5EE6128A800F}" srcOrd="0" destOrd="0" presId="urn:microsoft.com/office/officeart/2005/8/layout/radial1"/>
    <dgm:cxn modelId="{0C50DD98-F188-4870-AE90-897F594AB075}" type="presOf" srcId="{1AC30CCB-A485-40EB-A989-8DC2096B6C6B}" destId="{D68AB508-0BC8-4B4F-B605-6A2F33AF662D}" srcOrd="0" destOrd="0" presId="urn:microsoft.com/office/officeart/2005/8/layout/radial1"/>
    <dgm:cxn modelId="{FF567DA5-9BB9-496B-9902-376A33BE8380}" type="presParOf" srcId="{A86ECFBD-3FD7-4196-979C-CEAB09AD78B9}" destId="{62F55BA6-8E75-46B2-9B18-5E1CE00BBE6A}" srcOrd="0" destOrd="0" presId="urn:microsoft.com/office/officeart/2005/8/layout/radial1"/>
    <dgm:cxn modelId="{C2EFA63B-B7D8-4585-8F86-0802AB6D04AC}" type="presParOf" srcId="{A86ECFBD-3FD7-4196-979C-CEAB09AD78B9}" destId="{495FDB70-0C90-4132-B716-5069954B1F62}" srcOrd="1" destOrd="0" presId="urn:microsoft.com/office/officeart/2005/8/layout/radial1"/>
    <dgm:cxn modelId="{E39933B8-6F82-4DA5-848C-768DF9288B8E}" type="presParOf" srcId="{495FDB70-0C90-4132-B716-5069954B1F62}" destId="{95B4C9E7-7902-4830-9EC7-FCAAF4AD0B23}" srcOrd="0" destOrd="0" presId="urn:microsoft.com/office/officeart/2005/8/layout/radial1"/>
    <dgm:cxn modelId="{B6A883DC-1663-438F-94FA-C3E1392E263D}" type="presParOf" srcId="{A86ECFBD-3FD7-4196-979C-CEAB09AD78B9}" destId="{5EFE5977-CEA8-45E3-BA94-5F4138E1EC33}" srcOrd="2" destOrd="0" presId="urn:microsoft.com/office/officeart/2005/8/layout/radial1"/>
    <dgm:cxn modelId="{B90FA02E-436F-45AB-9681-4A4C375DC9C2}" type="presParOf" srcId="{A86ECFBD-3FD7-4196-979C-CEAB09AD78B9}" destId="{C03E7758-10CC-4D61-AAB6-C39FB1CB687C}" srcOrd="3" destOrd="0" presId="urn:microsoft.com/office/officeart/2005/8/layout/radial1"/>
    <dgm:cxn modelId="{9F503ABF-5E84-4B2F-B70C-0478A2B37298}" type="presParOf" srcId="{C03E7758-10CC-4D61-AAB6-C39FB1CB687C}" destId="{479342E8-63D9-4AF8-B4DB-1CCDC4731AA0}" srcOrd="0" destOrd="0" presId="urn:microsoft.com/office/officeart/2005/8/layout/radial1"/>
    <dgm:cxn modelId="{99A2E845-8A28-4C47-9418-016D69CB04EA}" type="presParOf" srcId="{A86ECFBD-3FD7-4196-979C-CEAB09AD78B9}" destId="{DC54B042-280A-41F6-8B65-1A8432BBC3BD}" srcOrd="4" destOrd="0" presId="urn:microsoft.com/office/officeart/2005/8/layout/radial1"/>
    <dgm:cxn modelId="{2FADCA22-DB37-4CB4-B459-7F54CF21AA3F}" type="presParOf" srcId="{A86ECFBD-3FD7-4196-979C-CEAB09AD78B9}" destId="{D68AB508-0BC8-4B4F-B605-6A2F33AF662D}" srcOrd="5" destOrd="0" presId="urn:microsoft.com/office/officeart/2005/8/layout/radial1"/>
    <dgm:cxn modelId="{91D6704D-8624-4500-8FF9-F6F8FBE855D7}" type="presParOf" srcId="{D68AB508-0BC8-4B4F-B605-6A2F33AF662D}" destId="{8C27F6F0-2D27-4280-97D4-9586A19B59F3}" srcOrd="0" destOrd="0" presId="urn:microsoft.com/office/officeart/2005/8/layout/radial1"/>
    <dgm:cxn modelId="{015E9019-F043-4B6A-A4D0-296E97704C98}" type="presParOf" srcId="{A86ECFBD-3FD7-4196-979C-CEAB09AD78B9}" destId="{AAF66EE8-3E2F-4C11-A864-51FA81A481CD}" srcOrd="6" destOrd="0" presId="urn:microsoft.com/office/officeart/2005/8/layout/radial1"/>
    <dgm:cxn modelId="{569923B4-24A2-4444-BFFE-16C572952A2D}" type="presParOf" srcId="{A86ECFBD-3FD7-4196-979C-CEAB09AD78B9}" destId="{AFA7495C-700F-460C-BE02-0F116C1BF27E}" srcOrd="7" destOrd="0" presId="urn:microsoft.com/office/officeart/2005/8/layout/radial1"/>
    <dgm:cxn modelId="{B39F8759-6DFD-440B-8C43-4C10B58C3E59}" type="presParOf" srcId="{AFA7495C-700F-460C-BE02-0F116C1BF27E}" destId="{9604C5CB-B0C0-4D39-A8D4-121A4CD9CA8A}" srcOrd="0" destOrd="0" presId="urn:microsoft.com/office/officeart/2005/8/layout/radial1"/>
    <dgm:cxn modelId="{3D43E584-E8E4-4E10-A5B6-A4C7CBC5EEE8}" type="presParOf" srcId="{A86ECFBD-3FD7-4196-979C-CEAB09AD78B9}" destId="{C8CB62C2-F2FE-45B8-BAFE-93AF85FCD87C}" srcOrd="8" destOrd="0" presId="urn:microsoft.com/office/officeart/2005/8/layout/radial1"/>
    <dgm:cxn modelId="{8D77CB03-CD73-4DAE-9C70-8CFE84BB4E31}" type="presParOf" srcId="{A86ECFBD-3FD7-4196-979C-CEAB09AD78B9}" destId="{9FDD4EBA-FA13-4367-9113-833BAB58D7F4}" srcOrd="9" destOrd="0" presId="urn:microsoft.com/office/officeart/2005/8/layout/radial1"/>
    <dgm:cxn modelId="{FD5427C4-7ED7-4649-B3C4-93A153F5D1C9}" type="presParOf" srcId="{9FDD4EBA-FA13-4367-9113-833BAB58D7F4}" destId="{A9E40596-BB11-4CC0-96C0-6771C60780EE}" srcOrd="0" destOrd="0" presId="urn:microsoft.com/office/officeart/2005/8/layout/radial1"/>
    <dgm:cxn modelId="{9A4CB620-F291-4667-ACE8-E6EE2BBA817A}" type="presParOf" srcId="{A86ECFBD-3FD7-4196-979C-CEAB09AD78B9}" destId="{264CB0B8-7151-4F89-8033-5EE6128A800F}" srcOrd="10" destOrd="0" presId="urn:microsoft.com/office/officeart/2005/8/layout/radial1"/>
    <dgm:cxn modelId="{5CD96DA1-50EE-43AD-9078-8B8E088BB7E6}" type="presParOf" srcId="{A86ECFBD-3FD7-4196-979C-CEAB09AD78B9}" destId="{1A282EBF-67C9-488B-A0D4-9709ADBAA508}" srcOrd="11" destOrd="0" presId="urn:microsoft.com/office/officeart/2005/8/layout/radial1"/>
    <dgm:cxn modelId="{18DD0E23-E866-48F0-9A4B-3F1EA6E62DAE}" type="presParOf" srcId="{1A282EBF-67C9-488B-A0D4-9709ADBAA508}" destId="{BABD70CC-484F-4D8E-938B-2F8AC6F8D8F2}" srcOrd="0" destOrd="0" presId="urn:microsoft.com/office/officeart/2005/8/layout/radial1"/>
    <dgm:cxn modelId="{ACE16B68-3265-45B3-9E90-DBE73B6F931D}" type="presParOf" srcId="{A86ECFBD-3FD7-4196-979C-CEAB09AD78B9}" destId="{03520CEE-14FF-4BDD-837B-772F37CCC60A}" srcOrd="12" destOrd="0" presId="urn:microsoft.com/office/officeart/2005/8/layout/radial1"/>
    <dgm:cxn modelId="{86E8F765-5DCF-4012-9E4A-11DD432C4D48}" type="presParOf" srcId="{A86ECFBD-3FD7-4196-979C-CEAB09AD78B9}" destId="{17E5932D-5769-4B50-9A0A-1C5BD0308117}" srcOrd="13" destOrd="0" presId="urn:microsoft.com/office/officeart/2005/8/layout/radial1"/>
    <dgm:cxn modelId="{BD636746-9ACC-4E8F-BFD1-EBEEB018BBBB}" type="presParOf" srcId="{17E5932D-5769-4B50-9A0A-1C5BD0308117}" destId="{BF366272-DE65-4837-B585-B55D2955DE47}" srcOrd="0" destOrd="0" presId="urn:microsoft.com/office/officeart/2005/8/layout/radial1"/>
    <dgm:cxn modelId="{05EC0727-71F3-4576-80BC-BD5B426DF2FA}" type="presParOf" srcId="{A86ECFBD-3FD7-4196-979C-CEAB09AD78B9}" destId="{7AE06C8B-7201-4227-9169-4C5CA8FE944A}" srcOrd="14" destOrd="0" presId="urn:microsoft.com/office/officeart/2005/8/layout/radial1"/>
    <dgm:cxn modelId="{1F64DE5C-27CB-4765-AC66-D69F6E1A8B39}" type="presParOf" srcId="{A86ECFBD-3FD7-4196-979C-CEAB09AD78B9}" destId="{70110D2A-619C-412F-82A3-7387794FE2E4}" srcOrd="15" destOrd="0" presId="urn:microsoft.com/office/officeart/2005/8/layout/radial1"/>
    <dgm:cxn modelId="{6706A284-31FE-4835-A8B6-08433248FCD7}" type="presParOf" srcId="{70110D2A-619C-412F-82A3-7387794FE2E4}" destId="{11281137-6A11-4C09-8930-C76B48B958CC}" srcOrd="0" destOrd="0" presId="urn:microsoft.com/office/officeart/2005/8/layout/radial1"/>
    <dgm:cxn modelId="{F6798576-3A03-4678-B5E8-557E2AFF8539}" type="presParOf" srcId="{A86ECFBD-3FD7-4196-979C-CEAB09AD78B9}" destId="{936D6961-18F0-49CE-BA7C-C50BB46AF478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Навчання і наукова діяльність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Клуб </a:t>
          </a:r>
          <a:r>
            <a:rPr lang="uk-UA" sz="24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“Ерудит”</a:t>
          </a:r>
          <a:endParaRPr lang="ru-RU" sz="2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гімназистів до науково-дослідницької діяльності;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C04DFA-4CAC-412C-BC1E-2A64A447C95A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творчих можливостей старшокласників;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79D4E7-6FD3-44D6-A41B-396BE3EBA74D}" type="parTrans" cxnId="{5282C985-8AB4-46A0-B381-5B40D729A6CE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9E0EF8-A1BE-4EBB-AF0A-343AA178845A}" type="sibTrans" cxnId="{5282C985-8AB4-46A0-B381-5B40D729A6CE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F3F4F8-36CD-4BCC-A332-A14C9896CBB4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забезпечення простору для ініціативи, творчості, самодіяльності учнів у навчально-пізнавальній діяльності.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38940F-6B50-47E5-BE61-4BBD94E72AD2}" type="parTrans" cxnId="{B24B395C-A2EC-4022-A79B-053EF96B4857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385942-75CC-4748-919B-64CF3A777A2E}" type="sibTrans" cxnId="{B24B395C-A2EC-4022-A79B-053EF96B4857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 custLinFactNeighborX="-143" custLinFactNeighborY="46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E50BFD30-F899-4E5D-B336-146ABE4CFE7F}" type="presOf" srcId="{58262443-31DC-4541-8431-4C7A3EBEF256}" destId="{748404DF-CBCF-44B8-9E10-E35FFE02831B}" srcOrd="0" destOrd="0" presId="urn:microsoft.com/office/officeart/2005/8/layout/chevron2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61A7326F-B8A1-443A-B70F-91C134301454}" type="presOf" srcId="{E8F67A5F-D85A-453D-98C0-1A90D46278A9}" destId="{6022B44A-921E-409C-88B3-833099D6B782}" srcOrd="0" destOrd="0" presId="urn:microsoft.com/office/officeart/2005/8/layout/chevron2"/>
    <dgm:cxn modelId="{FC85353A-A2A1-459D-A0E1-BFA7BD512737}" type="presOf" srcId="{38A6E01B-E6C2-4D97-9655-5B3CFFBC6B54}" destId="{CB50B26C-F7D9-4C87-9B63-695FD578F64D}" srcOrd="0" destOrd="0" presId="urn:microsoft.com/office/officeart/2005/8/layout/chevron2"/>
    <dgm:cxn modelId="{DE3AFAFA-7F78-4047-BDA5-9A0E60388011}" type="presOf" srcId="{9C71E12C-771D-4C2A-83BA-D1AF48096B11}" destId="{225A6EAA-D400-40FC-A5C1-AA79ECF1B19C}" srcOrd="0" destOrd="0" presId="urn:microsoft.com/office/officeart/2005/8/layout/chevron2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0CE2A92E-0E26-4F4F-B584-B46687D3A0CE}" type="presOf" srcId="{3320E9CA-9D16-4C97-86EB-380465932842}" destId="{7ECFB271-7B2B-4552-ACD8-33B33AB37BE8}" srcOrd="0" destOrd="0" presId="urn:microsoft.com/office/officeart/2005/8/layout/chevron2"/>
    <dgm:cxn modelId="{516C0033-BFD8-476D-8572-CC3A29CC32CB}" type="presOf" srcId="{F0E52EA4-D70A-4552-BADD-9E5095B0CD36}" destId="{162D503E-B063-495B-A682-F0A59CE6796B}" srcOrd="0" destOrd="0" presId="urn:microsoft.com/office/officeart/2005/8/layout/chevron2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5282C985-8AB4-46A0-B381-5B40D729A6CE}" srcId="{58262443-31DC-4541-8431-4C7A3EBEF256}" destId="{1AC04DFA-4CAC-412C-BC1E-2A64A447C95A}" srcOrd="1" destOrd="0" parTransId="{3E79D4E7-6FD3-44D6-A41B-396BE3EBA74D}" sibTransId="{989E0EF8-A1BE-4EBB-AF0A-343AA178845A}"/>
    <dgm:cxn modelId="{C09A27DD-D2D0-4CD9-B78C-F77DFC804143}" type="presOf" srcId="{1AC04DFA-4CAC-412C-BC1E-2A64A447C95A}" destId="{6022B44A-921E-409C-88B3-833099D6B782}" srcOrd="0" destOrd="1" presId="urn:microsoft.com/office/officeart/2005/8/layout/chevron2"/>
    <dgm:cxn modelId="{B24B395C-A2EC-4022-A79B-053EF96B4857}" srcId="{58262443-31DC-4541-8431-4C7A3EBEF256}" destId="{A3F3F4F8-36CD-4BCC-A332-A14C9896CBB4}" srcOrd="2" destOrd="0" parTransId="{9438940F-6B50-47E5-BE61-4BBD94E72AD2}" sibTransId="{AA385942-75CC-4748-919B-64CF3A777A2E}"/>
    <dgm:cxn modelId="{27DB3C17-CDBE-4444-966D-E4A25A0BD8B8}" type="presOf" srcId="{12102CBF-9572-4155-AC00-55F374237660}" destId="{2052888E-C986-4B04-B2C8-89AE387520F7}" srcOrd="0" destOrd="0" presId="urn:microsoft.com/office/officeart/2005/8/layout/chevron2"/>
    <dgm:cxn modelId="{324E7417-2F9A-4242-9AD4-D8CEC9904879}" type="presOf" srcId="{A3F3F4F8-36CD-4BCC-A332-A14C9896CBB4}" destId="{6022B44A-921E-409C-88B3-833099D6B782}" srcOrd="0" destOrd="2" presId="urn:microsoft.com/office/officeart/2005/8/layout/chevron2"/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BC2D1A81-9089-4838-8B49-F2C5797E2B2D}" type="presParOf" srcId="{162D503E-B063-495B-A682-F0A59CE6796B}" destId="{1A1B1119-1CDA-4862-A8FB-07F7BB8A6980}" srcOrd="0" destOrd="0" presId="urn:microsoft.com/office/officeart/2005/8/layout/chevron2"/>
    <dgm:cxn modelId="{D6E7C06D-9EF6-49F4-AA6C-B335125615AC}" type="presParOf" srcId="{1A1B1119-1CDA-4862-A8FB-07F7BB8A6980}" destId="{225A6EAA-D400-40FC-A5C1-AA79ECF1B19C}" srcOrd="0" destOrd="0" presId="urn:microsoft.com/office/officeart/2005/8/layout/chevron2"/>
    <dgm:cxn modelId="{4156EF03-3BF9-44BF-AC23-502A45D5B8FE}" type="presParOf" srcId="{1A1B1119-1CDA-4862-A8FB-07F7BB8A6980}" destId="{7ECFB271-7B2B-4552-ACD8-33B33AB37BE8}" srcOrd="1" destOrd="0" presId="urn:microsoft.com/office/officeart/2005/8/layout/chevron2"/>
    <dgm:cxn modelId="{0F36AAC6-1975-4953-B5CD-532DD52A68C1}" type="presParOf" srcId="{162D503E-B063-495B-A682-F0A59CE6796B}" destId="{29684FDB-F460-4E52-AD84-95F19F5AC13A}" srcOrd="1" destOrd="0" presId="urn:microsoft.com/office/officeart/2005/8/layout/chevron2"/>
    <dgm:cxn modelId="{E3BA5582-7445-434B-8F1B-990C2C8D9778}" type="presParOf" srcId="{162D503E-B063-495B-A682-F0A59CE6796B}" destId="{2FBA353E-91C8-4B8C-B45D-C996E019B17A}" srcOrd="2" destOrd="0" presId="urn:microsoft.com/office/officeart/2005/8/layout/chevron2"/>
    <dgm:cxn modelId="{2C353560-80FD-4C80-98AF-E327A5DCFD28}" type="presParOf" srcId="{2FBA353E-91C8-4B8C-B45D-C996E019B17A}" destId="{CB50B26C-F7D9-4C87-9B63-695FD578F64D}" srcOrd="0" destOrd="0" presId="urn:microsoft.com/office/officeart/2005/8/layout/chevron2"/>
    <dgm:cxn modelId="{7D61092A-072D-46BF-8AFF-1C698803B500}" type="presParOf" srcId="{2FBA353E-91C8-4B8C-B45D-C996E019B17A}" destId="{2052888E-C986-4B04-B2C8-89AE387520F7}" srcOrd="1" destOrd="0" presId="urn:microsoft.com/office/officeart/2005/8/layout/chevron2"/>
    <dgm:cxn modelId="{57A68B1B-9D74-4408-90F7-A2CCD0CAD099}" type="presParOf" srcId="{162D503E-B063-495B-A682-F0A59CE6796B}" destId="{D60EC5B4-6515-41E8-B027-2001E0A428A8}" srcOrd="3" destOrd="0" presId="urn:microsoft.com/office/officeart/2005/8/layout/chevron2"/>
    <dgm:cxn modelId="{7AA7A971-5977-4374-87DC-35C8B0A0E433}" type="presParOf" srcId="{162D503E-B063-495B-A682-F0A59CE6796B}" destId="{FF5FFB1D-C6AA-4D72-BAC0-83E3A37CA23A}" srcOrd="4" destOrd="0" presId="urn:microsoft.com/office/officeart/2005/8/layout/chevron2"/>
    <dgm:cxn modelId="{DCA9D019-F353-4FEE-A3C4-0DC33779E69C}" type="presParOf" srcId="{FF5FFB1D-C6AA-4D72-BAC0-83E3A37CA23A}" destId="{748404DF-CBCF-44B8-9E10-E35FFE02831B}" srcOrd="0" destOrd="0" presId="urn:microsoft.com/office/officeart/2005/8/layout/chevron2"/>
    <dgm:cxn modelId="{D3138B06-C3BB-4DD0-8DB4-0632983AE7E5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Інформації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Гімназійна газета “</a:t>
          </a:r>
          <a:r>
            <a: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Pupil’s Home</a:t>
          </a:r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”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мережі  гімназійної преси;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58BF01-F6D0-400B-835C-FA1531E48261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пошук нових форм діяльності прес-центру;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85FCB4-DE82-4AC0-A4BB-1ECC2075EC89}" type="parTrans" cxnId="{248D1D8B-4B5B-46E6-B4F2-1A037E1A971E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D292A61-62C0-4338-BACE-56158B24C462}" type="sibTrans" cxnId="{248D1D8B-4B5B-46E6-B4F2-1A037E1A971E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591F28-F405-45E4-8944-326253F6353D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висвітлення подій  гімназійного життя;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F5D929-D64A-400C-9433-3D995E7DEBFA}" type="parTrans" cxnId="{A7992D12-F969-44F9-B04A-CCB4A0DADE91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B6B538-8F3E-4044-B730-FAC8016F4A55}" type="sibTrans" cxnId="{A7992D12-F969-44F9-B04A-CCB4A0DADE91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0FA32-5783-457A-9CFB-4B54C6783398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мовної культури та культури спілкування;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05EBD5-8781-4E7D-9324-29B5C73D6865}" type="parTrans" cxnId="{7344F963-6A22-4774-BE85-24CCFC320A29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C7E50D-025C-4435-965D-E4DC98488736}" type="sibTrans" cxnId="{7344F963-6A22-4774-BE85-24CCFC320A29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30B804-B068-46BE-A5CE-2D7BF7076BEF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поширення інформації з різних галузей науки;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2C13B3-353A-47BD-BC2F-0754F59B18E4}" type="parTrans" cxnId="{FD3E4F5B-7076-4215-82EE-F2172F67EE6F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0DB8FDC-56C9-4EB2-931B-83201E6BF074}" type="sibTrans" cxnId="{FD3E4F5B-7076-4215-82EE-F2172F67EE6F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367573-6214-46D1-BB44-9343D3E18A43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інформування про творчі справи гімназистів, життя класних колективів;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9892264-B0B2-4EF6-B1EB-AA15DDB8B435}" type="parTrans" cxnId="{BE974736-A78D-49E4-BC55-A6D7BD78F3D7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23751F-939C-40DB-BB3F-00FD06399450}" type="sibTrans" cxnId="{BE974736-A78D-49E4-BC55-A6D7BD78F3D7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261566-F16A-4428-82F0-D3DBA629E133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оформлення плакатів, вітальних і тематичних стінгазет.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21C8F7-EBB1-4329-81AD-F488C9465912}" type="parTrans" cxnId="{7A09465D-B86A-4012-B08D-5D5BE712A73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EA6FFA-FDAE-492C-8BF4-49409DAE9424}" type="sibTrans" cxnId="{7A09465D-B86A-4012-B08D-5D5BE712A733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 custScaleY="15134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 custScaleY="172220" custLinFactNeighborX="-179" custLinFactNeighborY="-1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781468-DB33-4E7E-A7A9-0BB4EE683622}" type="presOf" srcId="{12102CBF-9572-4155-AC00-55F374237660}" destId="{2052888E-C986-4B04-B2C8-89AE387520F7}" srcOrd="0" destOrd="0" presId="urn:microsoft.com/office/officeart/2005/8/layout/chevron2"/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BE974736-A78D-49E4-BC55-A6D7BD78F3D7}" srcId="{58262443-31DC-4541-8431-4C7A3EBEF256}" destId="{0B367573-6214-46D1-BB44-9343D3E18A43}" srcOrd="5" destOrd="0" parTransId="{E9892264-B0B2-4EF6-B1EB-AA15DDB8B435}" sibTransId="{0523751F-939C-40DB-BB3F-00FD06399450}"/>
    <dgm:cxn modelId="{AF9ED689-6DBD-4788-AA94-0414EC114BEF}" type="presOf" srcId="{E8F67A5F-D85A-453D-98C0-1A90D46278A9}" destId="{6022B44A-921E-409C-88B3-833099D6B782}" srcOrd="0" destOrd="0" presId="urn:microsoft.com/office/officeart/2005/8/layout/chevron2"/>
    <dgm:cxn modelId="{96B9B3C4-528D-4EB8-9C4F-24D754A3E6F0}" type="presOf" srcId="{3320E9CA-9D16-4C97-86EB-380465932842}" destId="{7ECFB271-7B2B-4552-ACD8-33B33AB37BE8}" srcOrd="0" destOrd="0" presId="urn:microsoft.com/office/officeart/2005/8/layout/chevron2"/>
    <dgm:cxn modelId="{B4DDA851-A777-4768-B3FB-CA22A035F00D}" type="presOf" srcId="{0B367573-6214-46D1-BB44-9343D3E18A43}" destId="{6022B44A-921E-409C-88B3-833099D6B782}" srcOrd="0" destOrd="5" presId="urn:microsoft.com/office/officeart/2005/8/layout/chevron2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7BA3C8CC-B6E1-4DD2-A6C4-D3CE1F84020E}" type="presOf" srcId="{F0E52EA4-D70A-4552-BADD-9E5095B0CD36}" destId="{162D503E-B063-495B-A682-F0A59CE6796B}" srcOrd="0" destOrd="0" presId="urn:microsoft.com/office/officeart/2005/8/layout/chevron2"/>
    <dgm:cxn modelId="{248D1D8B-4B5B-46E6-B4F2-1A037E1A971E}" srcId="{58262443-31DC-4541-8431-4C7A3EBEF256}" destId="{D558BF01-F6D0-400B-835C-FA1531E48261}" srcOrd="1" destOrd="0" parTransId="{2A85FCB4-DE82-4AC0-A4BB-1ECC2075EC89}" sibTransId="{7D292A61-62C0-4338-BACE-56158B24C462}"/>
    <dgm:cxn modelId="{FD3E4F5B-7076-4215-82EE-F2172F67EE6F}" srcId="{58262443-31DC-4541-8431-4C7A3EBEF256}" destId="{F430B804-B068-46BE-A5CE-2D7BF7076BEF}" srcOrd="4" destOrd="0" parTransId="{D32C13B3-353A-47BD-BC2F-0754F59B18E4}" sibTransId="{C0DB8FDC-56C9-4EB2-931B-83201E6BF074}"/>
    <dgm:cxn modelId="{9CD3EACA-9F4A-4E4A-824B-485D4426E572}" type="presOf" srcId="{58262443-31DC-4541-8431-4C7A3EBEF256}" destId="{748404DF-CBCF-44B8-9E10-E35FFE02831B}" srcOrd="0" destOrd="0" presId="urn:microsoft.com/office/officeart/2005/8/layout/chevron2"/>
    <dgm:cxn modelId="{6EFF79A9-2C25-4218-A6DF-5E663807BC08}" type="presOf" srcId="{38261566-F16A-4428-82F0-D3DBA629E133}" destId="{6022B44A-921E-409C-88B3-833099D6B782}" srcOrd="0" destOrd="6" presId="urn:microsoft.com/office/officeart/2005/8/layout/chevron2"/>
    <dgm:cxn modelId="{73FBCC46-123F-4B4D-A401-D71E91FA0CC4}" type="presOf" srcId="{38A6E01B-E6C2-4D97-9655-5B3CFFBC6B54}" destId="{CB50B26C-F7D9-4C87-9B63-695FD578F64D}" srcOrd="0" destOrd="0" presId="urn:microsoft.com/office/officeart/2005/8/layout/chevron2"/>
    <dgm:cxn modelId="{95E93D86-0C4E-47BA-9263-01E12D9F8753}" type="presOf" srcId="{8A591F28-F405-45E4-8944-326253F6353D}" destId="{6022B44A-921E-409C-88B3-833099D6B782}" srcOrd="0" destOrd="2" presId="urn:microsoft.com/office/officeart/2005/8/layout/chevron2"/>
    <dgm:cxn modelId="{BCFA6BE1-CD7C-4408-ADA2-4948D934C9F4}" type="presOf" srcId="{F430B804-B068-46BE-A5CE-2D7BF7076BEF}" destId="{6022B44A-921E-409C-88B3-833099D6B782}" srcOrd="0" destOrd="4" presId="urn:microsoft.com/office/officeart/2005/8/layout/chevron2"/>
    <dgm:cxn modelId="{A7992D12-F969-44F9-B04A-CCB4A0DADE91}" srcId="{58262443-31DC-4541-8431-4C7A3EBEF256}" destId="{8A591F28-F405-45E4-8944-326253F6353D}" srcOrd="2" destOrd="0" parTransId="{4BF5D929-D64A-400C-9433-3D995E7DEBFA}" sibTransId="{C8B6B538-8F3E-4044-B730-FAC8016F4A55}"/>
    <dgm:cxn modelId="{220FC481-0684-47DC-9612-3B644C86E554}" type="presOf" srcId="{9C71E12C-771D-4C2A-83BA-D1AF48096B11}" destId="{225A6EAA-D400-40FC-A5C1-AA79ECF1B19C}" srcOrd="0" destOrd="0" presId="urn:microsoft.com/office/officeart/2005/8/layout/chevron2"/>
    <dgm:cxn modelId="{7344F963-6A22-4774-BE85-24CCFC320A29}" srcId="{58262443-31DC-4541-8431-4C7A3EBEF256}" destId="{BA80FA32-5783-457A-9CFB-4B54C6783398}" srcOrd="3" destOrd="0" parTransId="{4B05EBD5-8781-4E7D-9324-29B5C73D6865}" sibTransId="{EEC7E50D-025C-4435-965D-E4DC98488736}"/>
    <dgm:cxn modelId="{1657B551-FECA-472C-88B6-8998C257C9F3}" type="presOf" srcId="{BA80FA32-5783-457A-9CFB-4B54C6783398}" destId="{6022B44A-921E-409C-88B3-833099D6B782}" srcOrd="0" destOrd="3" presId="urn:microsoft.com/office/officeart/2005/8/layout/chevron2"/>
    <dgm:cxn modelId="{BD85F7E2-FC19-4396-AA09-5B73A73C18A3}" type="presOf" srcId="{D558BF01-F6D0-400B-835C-FA1531E48261}" destId="{6022B44A-921E-409C-88B3-833099D6B782}" srcOrd="0" destOrd="1" presId="urn:microsoft.com/office/officeart/2005/8/layout/chevron2"/>
    <dgm:cxn modelId="{7A09465D-B86A-4012-B08D-5D5BE712A733}" srcId="{58262443-31DC-4541-8431-4C7A3EBEF256}" destId="{38261566-F16A-4428-82F0-D3DBA629E133}" srcOrd="6" destOrd="0" parTransId="{5621C8F7-EBB1-4329-81AD-F488C9465912}" sibTransId="{60EA6FFA-FDAE-492C-8BF4-49409DAE9424}"/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291B7078-969E-4E9B-B0DA-AA32A2D21F1B}" type="presParOf" srcId="{162D503E-B063-495B-A682-F0A59CE6796B}" destId="{1A1B1119-1CDA-4862-A8FB-07F7BB8A6980}" srcOrd="0" destOrd="0" presId="urn:microsoft.com/office/officeart/2005/8/layout/chevron2"/>
    <dgm:cxn modelId="{48179ED1-E1AB-4746-9055-C06BCD82AB39}" type="presParOf" srcId="{1A1B1119-1CDA-4862-A8FB-07F7BB8A6980}" destId="{225A6EAA-D400-40FC-A5C1-AA79ECF1B19C}" srcOrd="0" destOrd="0" presId="urn:microsoft.com/office/officeart/2005/8/layout/chevron2"/>
    <dgm:cxn modelId="{90677C9F-45AB-4A5C-8938-123E03EE4D0E}" type="presParOf" srcId="{1A1B1119-1CDA-4862-A8FB-07F7BB8A6980}" destId="{7ECFB271-7B2B-4552-ACD8-33B33AB37BE8}" srcOrd="1" destOrd="0" presId="urn:microsoft.com/office/officeart/2005/8/layout/chevron2"/>
    <dgm:cxn modelId="{0D8B28F4-CDBB-45C5-B98B-28FB2CE4AD4D}" type="presParOf" srcId="{162D503E-B063-495B-A682-F0A59CE6796B}" destId="{29684FDB-F460-4E52-AD84-95F19F5AC13A}" srcOrd="1" destOrd="0" presId="urn:microsoft.com/office/officeart/2005/8/layout/chevron2"/>
    <dgm:cxn modelId="{634595AC-3FA5-4640-A057-FCE9BBD435B9}" type="presParOf" srcId="{162D503E-B063-495B-A682-F0A59CE6796B}" destId="{2FBA353E-91C8-4B8C-B45D-C996E019B17A}" srcOrd="2" destOrd="0" presId="urn:microsoft.com/office/officeart/2005/8/layout/chevron2"/>
    <dgm:cxn modelId="{659FA1A4-E34A-4683-AB8D-A252E686AEFB}" type="presParOf" srcId="{2FBA353E-91C8-4B8C-B45D-C996E019B17A}" destId="{CB50B26C-F7D9-4C87-9B63-695FD578F64D}" srcOrd="0" destOrd="0" presId="urn:microsoft.com/office/officeart/2005/8/layout/chevron2"/>
    <dgm:cxn modelId="{D6A81A03-9902-4961-B603-35742C703B1D}" type="presParOf" srcId="{2FBA353E-91C8-4B8C-B45D-C996E019B17A}" destId="{2052888E-C986-4B04-B2C8-89AE387520F7}" srcOrd="1" destOrd="0" presId="urn:microsoft.com/office/officeart/2005/8/layout/chevron2"/>
    <dgm:cxn modelId="{CA406A55-F96B-47D7-A5D0-7A65FC0B356B}" type="presParOf" srcId="{162D503E-B063-495B-A682-F0A59CE6796B}" destId="{D60EC5B4-6515-41E8-B027-2001E0A428A8}" srcOrd="3" destOrd="0" presId="urn:microsoft.com/office/officeart/2005/8/layout/chevron2"/>
    <dgm:cxn modelId="{AACAC0EB-F677-469C-ADF8-E9D15F7E39BE}" type="presParOf" srcId="{162D503E-B063-495B-A682-F0A59CE6796B}" destId="{FF5FFB1D-C6AA-4D72-BAC0-83E3A37CA23A}" srcOrd="4" destOrd="0" presId="urn:microsoft.com/office/officeart/2005/8/layout/chevron2"/>
    <dgm:cxn modelId="{232A4EC1-0E18-403E-A004-89568903A5D2}" type="presParOf" srcId="{FF5FFB1D-C6AA-4D72-BAC0-83E3A37CA23A}" destId="{748404DF-CBCF-44B8-9E10-E35FFE02831B}" srcOrd="0" destOrd="0" presId="urn:microsoft.com/office/officeart/2005/8/layout/chevron2"/>
    <dgm:cxn modelId="{4E9A1F23-DC18-48F1-8C45-D557B22C26B1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8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Суспільно-корисних справ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“Аделаїда”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старшокласників до трудової діяльності;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6F17D1-A77C-4AF3-AC13-C2DBC842856C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гімназистів до роботи по поліпшенню екологічної ситуації у місті, збільшення зелених насаджень, очищення водойм;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F16CA9-2717-49A2-A6C3-C2C071984678}" type="parTrans" cxnId="{78729A0C-8ABA-41B1-B651-4E748FE576D2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FE685B-7863-4638-B908-385329D019AA}" type="sibTrans" cxnId="{78729A0C-8ABA-41B1-B651-4E748FE576D2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584E3D-563C-44AD-B959-FF3AE9B48B31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виховання екологічної культури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AD5A3A-5D5B-4EE2-B5FD-8115F82DF229}" type="parTrans" cxnId="{FAE383B0-7205-4B5A-A30E-2DA4E518A14C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F02E33-26E5-4D5D-8D14-DA2B334F5834}" type="sibTrans" cxnId="{FAE383B0-7205-4B5A-A30E-2DA4E518A14C}">
      <dgm:prSet/>
      <dgm:spPr/>
      <dgm:t>
        <a:bodyPr/>
        <a:lstStyle/>
        <a:p>
          <a:endParaRPr lang="ru-RU" sz="28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749D49-6B8A-4E78-9D61-800727444EC6}" type="presOf" srcId="{3320E9CA-9D16-4C97-86EB-380465932842}" destId="{7ECFB271-7B2B-4552-ACD8-33B33AB37BE8}" srcOrd="0" destOrd="0" presId="urn:microsoft.com/office/officeart/2005/8/layout/chevron2"/>
    <dgm:cxn modelId="{FAE383B0-7205-4B5A-A30E-2DA4E518A14C}" srcId="{58262443-31DC-4541-8431-4C7A3EBEF256}" destId="{F2584E3D-563C-44AD-B959-FF3AE9B48B31}" srcOrd="2" destOrd="0" parTransId="{92AD5A3A-5D5B-4EE2-B5FD-8115F82DF229}" sibTransId="{3FF02E33-26E5-4D5D-8D14-DA2B334F5834}"/>
    <dgm:cxn modelId="{6F52F11D-0F1A-4B5E-BCAF-6EE3653C1614}" type="presOf" srcId="{12102CBF-9572-4155-AC00-55F374237660}" destId="{2052888E-C986-4B04-B2C8-89AE387520F7}" srcOrd="0" destOrd="0" presId="urn:microsoft.com/office/officeart/2005/8/layout/chevron2"/>
    <dgm:cxn modelId="{5614E9E4-CCDD-42D6-AF33-878A84C92B3A}" type="presOf" srcId="{9C71E12C-771D-4C2A-83BA-D1AF48096B11}" destId="{225A6EAA-D400-40FC-A5C1-AA79ECF1B19C}" srcOrd="0" destOrd="0" presId="urn:microsoft.com/office/officeart/2005/8/layout/chevron2"/>
    <dgm:cxn modelId="{78729A0C-8ABA-41B1-B651-4E748FE576D2}" srcId="{58262443-31DC-4541-8431-4C7A3EBEF256}" destId="{DF6F17D1-A77C-4AF3-AC13-C2DBC842856C}" srcOrd="1" destOrd="0" parTransId="{6FF16CA9-2717-49A2-A6C3-C2C071984678}" sibTransId="{B0FE685B-7863-4638-B908-385329D019AA}"/>
    <dgm:cxn modelId="{B97F4227-1D78-4FF4-A718-577DD418C7A6}" type="presOf" srcId="{F2584E3D-563C-44AD-B959-FF3AE9B48B31}" destId="{6022B44A-921E-409C-88B3-833099D6B782}" srcOrd="0" destOrd="2" presId="urn:microsoft.com/office/officeart/2005/8/layout/chevron2"/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3EEC0524-CA40-4989-9497-A70290E69E79}" type="presOf" srcId="{F0E52EA4-D70A-4552-BADD-9E5095B0CD36}" destId="{162D503E-B063-495B-A682-F0A59CE6796B}" srcOrd="0" destOrd="0" presId="urn:microsoft.com/office/officeart/2005/8/layout/chevron2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322C7421-1B37-4B04-A520-20B38C64EE64}" type="presOf" srcId="{E8F67A5F-D85A-453D-98C0-1A90D46278A9}" destId="{6022B44A-921E-409C-88B3-833099D6B782}" srcOrd="0" destOrd="0" presId="urn:microsoft.com/office/officeart/2005/8/layout/chevron2"/>
    <dgm:cxn modelId="{3965420C-8C6F-4058-9772-9991FF0A1E03}" type="presOf" srcId="{DF6F17D1-A77C-4AF3-AC13-C2DBC842856C}" destId="{6022B44A-921E-409C-88B3-833099D6B782}" srcOrd="0" destOrd="1" presId="urn:microsoft.com/office/officeart/2005/8/layout/chevron2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09C5BF06-DFD4-4D5B-A74F-ED74020F4B2C}" type="presOf" srcId="{38A6E01B-E6C2-4D97-9655-5B3CFFBC6B54}" destId="{CB50B26C-F7D9-4C87-9B63-695FD578F64D}" srcOrd="0" destOrd="0" presId="urn:microsoft.com/office/officeart/2005/8/layout/chevron2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66CBBBAA-CD21-4794-819F-A23D88D5D397}" type="presOf" srcId="{58262443-31DC-4541-8431-4C7A3EBEF256}" destId="{748404DF-CBCF-44B8-9E10-E35FFE02831B}" srcOrd="0" destOrd="0" presId="urn:microsoft.com/office/officeart/2005/8/layout/chevron2"/>
    <dgm:cxn modelId="{C706AA5E-CB72-4433-B204-69E2FF31CC0F}" type="presParOf" srcId="{162D503E-B063-495B-A682-F0A59CE6796B}" destId="{1A1B1119-1CDA-4862-A8FB-07F7BB8A6980}" srcOrd="0" destOrd="0" presId="urn:microsoft.com/office/officeart/2005/8/layout/chevron2"/>
    <dgm:cxn modelId="{A8B95018-3FD9-49F4-91A8-ED046331DFF0}" type="presParOf" srcId="{1A1B1119-1CDA-4862-A8FB-07F7BB8A6980}" destId="{225A6EAA-D400-40FC-A5C1-AA79ECF1B19C}" srcOrd="0" destOrd="0" presId="urn:microsoft.com/office/officeart/2005/8/layout/chevron2"/>
    <dgm:cxn modelId="{70D477A0-000B-4BB0-8F01-D258E5D95DF5}" type="presParOf" srcId="{1A1B1119-1CDA-4862-A8FB-07F7BB8A6980}" destId="{7ECFB271-7B2B-4552-ACD8-33B33AB37BE8}" srcOrd="1" destOrd="0" presId="urn:microsoft.com/office/officeart/2005/8/layout/chevron2"/>
    <dgm:cxn modelId="{F423B1B9-951A-4447-9A18-99129FF78DA2}" type="presParOf" srcId="{162D503E-B063-495B-A682-F0A59CE6796B}" destId="{29684FDB-F460-4E52-AD84-95F19F5AC13A}" srcOrd="1" destOrd="0" presId="urn:microsoft.com/office/officeart/2005/8/layout/chevron2"/>
    <dgm:cxn modelId="{992D2203-6C90-4B65-AE3F-03D892BA621C}" type="presParOf" srcId="{162D503E-B063-495B-A682-F0A59CE6796B}" destId="{2FBA353E-91C8-4B8C-B45D-C996E019B17A}" srcOrd="2" destOrd="0" presId="urn:microsoft.com/office/officeart/2005/8/layout/chevron2"/>
    <dgm:cxn modelId="{5A526CF1-CD9C-47CD-93C5-988D7EF1711C}" type="presParOf" srcId="{2FBA353E-91C8-4B8C-B45D-C996E019B17A}" destId="{CB50B26C-F7D9-4C87-9B63-695FD578F64D}" srcOrd="0" destOrd="0" presId="urn:microsoft.com/office/officeart/2005/8/layout/chevron2"/>
    <dgm:cxn modelId="{56701FA1-72C9-44C5-803D-BCF5B9F658C9}" type="presParOf" srcId="{2FBA353E-91C8-4B8C-B45D-C996E019B17A}" destId="{2052888E-C986-4B04-B2C8-89AE387520F7}" srcOrd="1" destOrd="0" presId="urn:microsoft.com/office/officeart/2005/8/layout/chevron2"/>
    <dgm:cxn modelId="{8E1B0642-A8FA-453D-BF38-CA184675EE00}" type="presParOf" srcId="{162D503E-B063-495B-A682-F0A59CE6796B}" destId="{D60EC5B4-6515-41E8-B027-2001E0A428A8}" srcOrd="3" destOrd="0" presId="urn:microsoft.com/office/officeart/2005/8/layout/chevron2"/>
    <dgm:cxn modelId="{1FFE3FA4-2164-4DE3-AE16-79A96C83C80E}" type="presParOf" srcId="{162D503E-B063-495B-A682-F0A59CE6796B}" destId="{FF5FFB1D-C6AA-4D72-BAC0-83E3A37CA23A}" srcOrd="4" destOrd="0" presId="urn:microsoft.com/office/officeart/2005/8/layout/chevron2"/>
    <dgm:cxn modelId="{8C0ACEF0-F2BC-460F-A3CE-0472E9488408}" type="presParOf" srcId="{FF5FFB1D-C6AA-4D72-BAC0-83E3A37CA23A}" destId="{748404DF-CBCF-44B8-9E10-E35FFE02831B}" srcOrd="0" destOrd="0" presId="urn:microsoft.com/office/officeart/2005/8/layout/chevron2"/>
    <dgm:cxn modelId="{8D244599-6DC3-4E5C-B988-57D413E6BD3D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Політико-правових ініціатив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“Євроклуб”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молоді до активної діяльності у сфері </a:t>
          </a:r>
          <a:r>
            <a:rPr lang="uk-UA" sz="16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миротворництва</a:t>
          </a:r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619C61-E26F-4DA1-9263-D15DF7E1F68B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міжнародного спілкування і дружби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D5A084-53B1-4FF2-8A3F-C1DB420BECBE}" type="parTrans" cxnId="{1411C60F-3CD3-4734-8C83-132958D9DC8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B4EC98-091C-47F2-8022-2F97FE0B9738}" type="sibTrans" cxnId="{1411C60F-3CD3-4734-8C83-132958D9DC8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BCB827AC-54C0-4B0B-96B6-833FE2754870}" type="presOf" srcId="{F0E52EA4-D70A-4552-BADD-9E5095B0CD36}" destId="{162D503E-B063-495B-A682-F0A59CE6796B}" srcOrd="0" destOrd="0" presId="urn:microsoft.com/office/officeart/2005/8/layout/chevron2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CB777987-E3DA-45C2-ACAD-A9F368E093D7}" type="presOf" srcId="{C3619C61-E26F-4DA1-9263-D15DF7E1F68B}" destId="{6022B44A-921E-409C-88B3-833099D6B782}" srcOrd="0" destOrd="1" presId="urn:microsoft.com/office/officeart/2005/8/layout/chevron2"/>
    <dgm:cxn modelId="{1411C60F-3CD3-4734-8C83-132958D9DC81}" srcId="{58262443-31DC-4541-8431-4C7A3EBEF256}" destId="{C3619C61-E26F-4DA1-9263-D15DF7E1F68B}" srcOrd="1" destOrd="0" parTransId="{AFD5A084-53B1-4FF2-8A3F-C1DB420BECBE}" sibTransId="{ADB4EC98-091C-47F2-8022-2F97FE0B9738}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DE38D3F3-606A-4E8A-8D00-95939F2C96E5}" type="presOf" srcId="{9C71E12C-771D-4C2A-83BA-D1AF48096B11}" destId="{225A6EAA-D400-40FC-A5C1-AA79ECF1B19C}" srcOrd="0" destOrd="0" presId="urn:microsoft.com/office/officeart/2005/8/layout/chevron2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E3D16157-442E-471D-AF60-4A556E0D2FF7}" type="presOf" srcId="{12102CBF-9572-4155-AC00-55F374237660}" destId="{2052888E-C986-4B04-B2C8-89AE387520F7}" srcOrd="0" destOrd="0" presId="urn:microsoft.com/office/officeart/2005/8/layout/chevron2"/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7FC7DF3E-81CC-4A1E-AF4C-A19035E56703}" type="presOf" srcId="{38A6E01B-E6C2-4D97-9655-5B3CFFBC6B54}" destId="{CB50B26C-F7D9-4C87-9B63-695FD578F64D}" srcOrd="0" destOrd="0" presId="urn:microsoft.com/office/officeart/2005/8/layout/chevron2"/>
    <dgm:cxn modelId="{015F6F74-FD1C-43A5-913B-BE4C51A5DE31}" type="presOf" srcId="{3320E9CA-9D16-4C97-86EB-380465932842}" destId="{7ECFB271-7B2B-4552-ACD8-33B33AB37BE8}" srcOrd="0" destOrd="0" presId="urn:microsoft.com/office/officeart/2005/8/layout/chevron2"/>
    <dgm:cxn modelId="{AECCD4A5-1B20-485A-8171-02FFD6306147}" type="presOf" srcId="{E8F67A5F-D85A-453D-98C0-1A90D46278A9}" destId="{6022B44A-921E-409C-88B3-833099D6B782}" srcOrd="0" destOrd="0" presId="urn:microsoft.com/office/officeart/2005/8/layout/chevron2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1CA6FE5C-51FE-4BF7-8365-2CFDB1AC04A0}" type="presOf" srcId="{58262443-31DC-4541-8431-4C7A3EBEF256}" destId="{748404DF-CBCF-44B8-9E10-E35FFE02831B}" srcOrd="0" destOrd="0" presId="urn:microsoft.com/office/officeart/2005/8/layout/chevron2"/>
    <dgm:cxn modelId="{D5755FE6-DC11-441E-95DD-C53DF318AB68}" type="presParOf" srcId="{162D503E-B063-495B-A682-F0A59CE6796B}" destId="{1A1B1119-1CDA-4862-A8FB-07F7BB8A6980}" srcOrd="0" destOrd="0" presId="urn:microsoft.com/office/officeart/2005/8/layout/chevron2"/>
    <dgm:cxn modelId="{718AB6BE-078B-44AF-856F-04D3E12D8F3C}" type="presParOf" srcId="{1A1B1119-1CDA-4862-A8FB-07F7BB8A6980}" destId="{225A6EAA-D400-40FC-A5C1-AA79ECF1B19C}" srcOrd="0" destOrd="0" presId="urn:microsoft.com/office/officeart/2005/8/layout/chevron2"/>
    <dgm:cxn modelId="{61C3BA57-B168-4EF4-AB44-881F31946038}" type="presParOf" srcId="{1A1B1119-1CDA-4862-A8FB-07F7BB8A6980}" destId="{7ECFB271-7B2B-4552-ACD8-33B33AB37BE8}" srcOrd="1" destOrd="0" presId="urn:microsoft.com/office/officeart/2005/8/layout/chevron2"/>
    <dgm:cxn modelId="{A412103C-41D6-4857-8B70-6DEC0192525E}" type="presParOf" srcId="{162D503E-B063-495B-A682-F0A59CE6796B}" destId="{29684FDB-F460-4E52-AD84-95F19F5AC13A}" srcOrd="1" destOrd="0" presId="urn:microsoft.com/office/officeart/2005/8/layout/chevron2"/>
    <dgm:cxn modelId="{39876ABE-003E-4BD7-803D-93EFB037CE0F}" type="presParOf" srcId="{162D503E-B063-495B-A682-F0A59CE6796B}" destId="{2FBA353E-91C8-4B8C-B45D-C996E019B17A}" srcOrd="2" destOrd="0" presId="urn:microsoft.com/office/officeart/2005/8/layout/chevron2"/>
    <dgm:cxn modelId="{7E1C83D8-F275-494C-BC22-D56F494FA7D4}" type="presParOf" srcId="{2FBA353E-91C8-4B8C-B45D-C996E019B17A}" destId="{CB50B26C-F7D9-4C87-9B63-695FD578F64D}" srcOrd="0" destOrd="0" presId="urn:microsoft.com/office/officeart/2005/8/layout/chevron2"/>
    <dgm:cxn modelId="{48C6DDEA-E6A3-4BC4-B02F-26AA3E5C496D}" type="presParOf" srcId="{2FBA353E-91C8-4B8C-B45D-C996E019B17A}" destId="{2052888E-C986-4B04-B2C8-89AE387520F7}" srcOrd="1" destOrd="0" presId="urn:microsoft.com/office/officeart/2005/8/layout/chevron2"/>
    <dgm:cxn modelId="{EE2B21B0-9ABF-4B18-940C-CC5CA4286CCF}" type="presParOf" srcId="{162D503E-B063-495B-A682-F0A59CE6796B}" destId="{D60EC5B4-6515-41E8-B027-2001E0A428A8}" srcOrd="3" destOrd="0" presId="urn:microsoft.com/office/officeart/2005/8/layout/chevron2"/>
    <dgm:cxn modelId="{08F54CE5-5ABA-4EAC-9CFA-547E32AF7093}" type="presParOf" srcId="{162D503E-B063-495B-A682-F0A59CE6796B}" destId="{FF5FFB1D-C6AA-4D72-BAC0-83E3A37CA23A}" srcOrd="4" destOrd="0" presId="urn:microsoft.com/office/officeart/2005/8/layout/chevron2"/>
    <dgm:cxn modelId="{FE3FB7D5-7869-41E3-B7A0-7AA0B1567453}" type="presParOf" srcId="{FF5FFB1D-C6AA-4D72-BAC0-83E3A37CA23A}" destId="{748404DF-CBCF-44B8-9E10-E35FFE02831B}" srcOrd="0" destOrd="0" presId="urn:microsoft.com/office/officeart/2005/8/layout/chevron2"/>
    <dgm:cxn modelId="{3EAE9ACF-90EE-47D9-A1AC-E0E5BE944DA8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Спорту, культури та відпочинку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“Гімназія</a:t>
          </a:r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має </a:t>
          </a:r>
          <a:r>
            <a:rPr lang="uk-UA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талант”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організація позаурочної роботи учнів з метою виявлення і розвитку творчих здібностей;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5ADD5A-8E16-49A6-8198-E14E3237B112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учнів до підготовки і проведення творчих секцій, загальношкільних свят,  розважальних програм;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3F387C-6E08-4414-AA49-1BD1BEECB690}" type="parTrans" cxnId="{8212A76F-163D-4510-A88E-0180F95A2A87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268F9EA-08F2-41DB-8E1D-2BB780DBA00F}" type="sibTrans" cxnId="{8212A76F-163D-4510-A88E-0180F95A2A87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FAF128-365C-42DC-8C0C-59F7030A01FB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психологічна адаптація у соціумі.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CD3AC8-565A-46C2-B730-065B3F14C8C9}" type="parTrans" cxnId="{C2836259-CE22-40FA-83C7-36EB913F8396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A6D3C4-EEB1-474A-B0B3-337988783C60}" type="sibTrans" cxnId="{C2836259-CE22-40FA-83C7-36EB913F8396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 custLinFactNeighborX="-392" custLinFactNeighborY="-2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8212A76F-163D-4510-A88E-0180F95A2A87}" srcId="{58262443-31DC-4541-8431-4C7A3EBEF256}" destId="{D25ADD5A-8E16-49A6-8198-E14E3237B112}" srcOrd="1" destOrd="0" parTransId="{7B3F387C-6E08-4414-AA49-1BD1BEECB690}" sibTransId="{6268F9EA-08F2-41DB-8E1D-2BB780DBA00F}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47711549-9A42-451A-A199-EA28268C7FF0}" type="presOf" srcId="{D25ADD5A-8E16-49A6-8198-E14E3237B112}" destId="{6022B44A-921E-409C-88B3-833099D6B782}" srcOrd="0" destOrd="1" presId="urn:microsoft.com/office/officeart/2005/8/layout/chevron2"/>
    <dgm:cxn modelId="{ED0DF15C-E9EC-4697-86A2-3E8714730080}" type="presOf" srcId="{CCFAF128-365C-42DC-8C0C-59F7030A01FB}" destId="{6022B44A-921E-409C-88B3-833099D6B782}" srcOrd="0" destOrd="2" presId="urn:microsoft.com/office/officeart/2005/8/layout/chevron2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BF5CAF45-29B9-46FA-8008-7F55F9026642}" type="presOf" srcId="{58262443-31DC-4541-8431-4C7A3EBEF256}" destId="{748404DF-CBCF-44B8-9E10-E35FFE02831B}" srcOrd="0" destOrd="0" presId="urn:microsoft.com/office/officeart/2005/8/layout/chevron2"/>
    <dgm:cxn modelId="{C2836259-CE22-40FA-83C7-36EB913F8396}" srcId="{58262443-31DC-4541-8431-4C7A3EBEF256}" destId="{CCFAF128-365C-42DC-8C0C-59F7030A01FB}" srcOrd="2" destOrd="0" parTransId="{8DCD3AC8-565A-46C2-B730-065B3F14C8C9}" sibTransId="{3AA6D3C4-EEB1-474A-B0B3-337988783C60}"/>
    <dgm:cxn modelId="{3BDA9EF8-3620-42A5-B13A-A1B24A7B11DD}" type="presOf" srcId="{3320E9CA-9D16-4C97-86EB-380465932842}" destId="{7ECFB271-7B2B-4552-ACD8-33B33AB37BE8}" srcOrd="0" destOrd="0" presId="urn:microsoft.com/office/officeart/2005/8/layout/chevron2"/>
    <dgm:cxn modelId="{E54A48A9-2D09-4CF0-87F3-214604C81757}" type="presOf" srcId="{12102CBF-9572-4155-AC00-55F374237660}" destId="{2052888E-C986-4B04-B2C8-89AE387520F7}" srcOrd="0" destOrd="0" presId="urn:microsoft.com/office/officeart/2005/8/layout/chevron2"/>
    <dgm:cxn modelId="{5196C8B6-2F05-40AC-A0C7-DCFE0B487DA5}" type="presOf" srcId="{F0E52EA4-D70A-4552-BADD-9E5095B0CD36}" destId="{162D503E-B063-495B-A682-F0A59CE6796B}" srcOrd="0" destOrd="0" presId="urn:microsoft.com/office/officeart/2005/8/layout/chevron2"/>
    <dgm:cxn modelId="{1D60FEDE-D81B-42CE-A4CD-BA0AFBDB9B48}" type="presOf" srcId="{E8F67A5F-D85A-453D-98C0-1A90D46278A9}" destId="{6022B44A-921E-409C-88B3-833099D6B782}" srcOrd="0" destOrd="0" presId="urn:microsoft.com/office/officeart/2005/8/layout/chevron2"/>
    <dgm:cxn modelId="{C23E2B13-1BA8-4C21-B7DF-85DB9F73AA0C}" type="presOf" srcId="{38A6E01B-E6C2-4D97-9655-5B3CFFBC6B54}" destId="{CB50B26C-F7D9-4C87-9B63-695FD578F64D}" srcOrd="0" destOrd="0" presId="urn:microsoft.com/office/officeart/2005/8/layout/chevron2"/>
    <dgm:cxn modelId="{CD7FFCC1-CB3D-4FD9-9271-18F9F583C158}" type="presOf" srcId="{9C71E12C-771D-4C2A-83BA-D1AF48096B11}" destId="{225A6EAA-D400-40FC-A5C1-AA79ECF1B19C}" srcOrd="0" destOrd="0" presId="urn:microsoft.com/office/officeart/2005/8/layout/chevron2"/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B3C1D087-585F-45E1-AF48-6FCD0116C55D}" type="presParOf" srcId="{162D503E-B063-495B-A682-F0A59CE6796B}" destId="{1A1B1119-1CDA-4862-A8FB-07F7BB8A6980}" srcOrd="0" destOrd="0" presId="urn:microsoft.com/office/officeart/2005/8/layout/chevron2"/>
    <dgm:cxn modelId="{9E18D72B-BFCD-46A8-8FA5-5AD55B43486E}" type="presParOf" srcId="{1A1B1119-1CDA-4862-A8FB-07F7BB8A6980}" destId="{225A6EAA-D400-40FC-A5C1-AA79ECF1B19C}" srcOrd="0" destOrd="0" presId="urn:microsoft.com/office/officeart/2005/8/layout/chevron2"/>
    <dgm:cxn modelId="{F4EAB491-8737-45CB-8544-5E2EC217156B}" type="presParOf" srcId="{1A1B1119-1CDA-4862-A8FB-07F7BB8A6980}" destId="{7ECFB271-7B2B-4552-ACD8-33B33AB37BE8}" srcOrd="1" destOrd="0" presId="urn:microsoft.com/office/officeart/2005/8/layout/chevron2"/>
    <dgm:cxn modelId="{F6BA253B-C9E5-490E-928F-65FC08896990}" type="presParOf" srcId="{162D503E-B063-495B-A682-F0A59CE6796B}" destId="{29684FDB-F460-4E52-AD84-95F19F5AC13A}" srcOrd="1" destOrd="0" presId="urn:microsoft.com/office/officeart/2005/8/layout/chevron2"/>
    <dgm:cxn modelId="{AF1A3553-BB74-478B-B6D6-465AEAA4F25F}" type="presParOf" srcId="{162D503E-B063-495B-A682-F0A59CE6796B}" destId="{2FBA353E-91C8-4B8C-B45D-C996E019B17A}" srcOrd="2" destOrd="0" presId="urn:microsoft.com/office/officeart/2005/8/layout/chevron2"/>
    <dgm:cxn modelId="{32172ADD-7104-4F22-93BA-7FF03A16D8E1}" type="presParOf" srcId="{2FBA353E-91C8-4B8C-B45D-C996E019B17A}" destId="{CB50B26C-F7D9-4C87-9B63-695FD578F64D}" srcOrd="0" destOrd="0" presId="urn:microsoft.com/office/officeart/2005/8/layout/chevron2"/>
    <dgm:cxn modelId="{3292448D-6FFC-4DD2-8BAC-5A7BF4747F9D}" type="presParOf" srcId="{2FBA353E-91C8-4B8C-B45D-C996E019B17A}" destId="{2052888E-C986-4B04-B2C8-89AE387520F7}" srcOrd="1" destOrd="0" presId="urn:microsoft.com/office/officeart/2005/8/layout/chevron2"/>
    <dgm:cxn modelId="{3DAA1E10-B423-4D3D-8FC1-45BB23A77D9E}" type="presParOf" srcId="{162D503E-B063-495B-A682-F0A59CE6796B}" destId="{D60EC5B4-6515-41E8-B027-2001E0A428A8}" srcOrd="3" destOrd="0" presId="urn:microsoft.com/office/officeart/2005/8/layout/chevron2"/>
    <dgm:cxn modelId="{C96A6203-A408-407D-8EE4-61C539BA1384}" type="presParOf" srcId="{162D503E-B063-495B-A682-F0A59CE6796B}" destId="{FF5FFB1D-C6AA-4D72-BAC0-83E3A37CA23A}" srcOrd="4" destOrd="0" presId="urn:microsoft.com/office/officeart/2005/8/layout/chevron2"/>
    <dgm:cxn modelId="{190E12B5-17F1-4772-AD56-6D39CA2B1111}" type="presParOf" srcId="{FF5FFB1D-C6AA-4D72-BAC0-83E3A37CA23A}" destId="{748404DF-CBCF-44B8-9E10-E35FFE02831B}" srcOrd="0" destOrd="0" presId="urn:microsoft.com/office/officeart/2005/8/layout/chevron2"/>
    <dgm:cxn modelId="{C91E5A15-0BD0-462A-B224-55E54266AD6C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0E52EA4-D70A-4552-BADD-9E5095B0CD36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71E12C-771D-4C2A-83BA-D1AF48096B11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3761E-623B-44F8-AFF4-630FC8A39FE6}" type="par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914E68-E52A-4CE8-8122-BE9099345EDC}" type="sibTrans" cxnId="{254F9668-924A-4E18-8387-8FD21260A69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20E9CA-9D16-4C97-86EB-380465932842}">
      <dgm:prSet phldrT="[Текст]" custT="1"/>
      <dgm:spPr/>
      <dgm:t>
        <a:bodyPr/>
        <a:lstStyle/>
        <a:p>
          <a:r>
            <a:rPr lang="uk-UA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Ідей та лідерства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CEFC06-EBE8-4F62-B55C-FE3A4E9C4344}" type="par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CBCB69-CA99-4650-8994-C44892E9AA39}" type="sibTrans" cxnId="{FC30FAF1-10FB-4CA8-964E-EBA95F8C352D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6E01B-E6C2-4D97-9655-5B3CFFBC6B54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DEF2CB-B071-47E2-8C32-171796059D50}" type="par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BEA9F7-20FD-4C34-8021-EAF8A3DD67FE}" type="sibTrans" cxnId="{09C20410-C0D8-4795-9EAC-C42A2324158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02CBF-9572-4155-AC00-55F374237660}">
      <dgm:prSet phldrT="[Текст]" custT="1"/>
      <dgm:spPr/>
      <dgm:t>
        <a:bodyPr/>
        <a:lstStyle/>
        <a:p>
          <a:r>
            <a:rPr lang="uk-UA" sz="28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“Лідер”</a:t>
          </a:r>
          <a:endParaRPr lang="ru-RU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AC9967-3232-4795-8586-B2621CDDCAE0}" type="par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015A96-02DB-4618-84A8-6EA00AA2E18F}" type="sibTrans" cxnId="{3C73F9DF-7479-497C-BB20-2E5CEB793229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262443-31DC-4541-8431-4C7A3EBEF256}">
      <dgm:prSet phldrT="[Текст]" custT="1"/>
      <dgm:spPr/>
      <dgm:t>
        <a:bodyPr/>
        <a:lstStyle/>
        <a:p>
          <a:r>
            <a:rPr lang="uk-UA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163AE-70C4-495A-801B-2FA0870FB631}" type="par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F3DAB5-6A2A-42D4-A523-443C65AB850B}" type="sibTrans" cxnId="{2CF078E0-8719-4E34-BAC1-F79F07CFA8C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F67A5F-D85A-453D-98C0-1A90D46278A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надання гімназистам широких можливостей для спілкування, вільного висловлювання поглядів;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5C2148-9189-4807-BA11-A22AC96C8C23}" type="par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49DAD2-3D59-424D-9A2A-3C2FA2600662}" type="sibTrans" cxnId="{ED438944-9BBD-4CB9-9650-03F91BF5C233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1D5044-4F18-4250-93B3-EEB92A86279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учнів до співпраці з іншими школами, організація спільних проектів, акцій.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32844B-AC06-4CC9-94E8-6CE7137D2552}" type="parTrans" cxnId="{FAAEB131-F111-46A4-9C96-A253168B98F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22AE0A-F7DD-45A8-9DE6-847D91E6A565}" type="sibTrans" cxnId="{FAAEB131-F111-46A4-9C96-A253168B98F1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D503E-B063-495B-A682-F0A59CE6796B}" type="pres">
      <dgm:prSet presAssocID="{F0E52EA4-D70A-4552-BADD-9E5095B0CD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B1119-1CDA-4862-A8FB-07F7BB8A6980}" type="pres">
      <dgm:prSet presAssocID="{9C71E12C-771D-4C2A-83BA-D1AF48096B11}" presName="composite" presStyleCnt="0"/>
      <dgm:spPr/>
      <dgm:t>
        <a:bodyPr/>
        <a:lstStyle/>
        <a:p>
          <a:endParaRPr lang="ru-RU"/>
        </a:p>
      </dgm:t>
    </dgm:pt>
    <dgm:pt modelId="{225A6EAA-D400-40FC-A5C1-AA79ECF1B19C}" type="pres">
      <dgm:prSet presAssocID="{9C71E12C-771D-4C2A-83BA-D1AF48096B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FB271-7B2B-4552-ACD8-33B33AB37BE8}" type="pres">
      <dgm:prSet presAssocID="{9C71E12C-771D-4C2A-83BA-D1AF48096B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84FDB-F460-4E52-AD84-95F19F5AC13A}" type="pres">
      <dgm:prSet presAssocID="{65914E68-E52A-4CE8-8122-BE9099345EDC}" presName="sp" presStyleCnt="0"/>
      <dgm:spPr/>
      <dgm:t>
        <a:bodyPr/>
        <a:lstStyle/>
        <a:p>
          <a:endParaRPr lang="ru-RU"/>
        </a:p>
      </dgm:t>
    </dgm:pt>
    <dgm:pt modelId="{2FBA353E-91C8-4B8C-B45D-C996E019B17A}" type="pres">
      <dgm:prSet presAssocID="{38A6E01B-E6C2-4D97-9655-5B3CFFBC6B54}" presName="composite" presStyleCnt="0"/>
      <dgm:spPr/>
      <dgm:t>
        <a:bodyPr/>
        <a:lstStyle/>
        <a:p>
          <a:endParaRPr lang="ru-RU"/>
        </a:p>
      </dgm:t>
    </dgm:pt>
    <dgm:pt modelId="{CB50B26C-F7D9-4C87-9B63-695FD578F64D}" type="pres">
      <dgm:prSet presAssocID="{38A6E01B-E6C2-4D97-9655-5B3CFFBC6B5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2888E-C986-4B04-B2C8-89AE387520F7}" type="pres">
      <dgm:prSet presAssocID="{38A6E01B-E6C2-4D97-9655-5B3CFFBC6B54}" presName="descendantText" presStyleLbl="alignAcc1" presStyleIdx="1" presStyleCnt="3" custLinFactNeighborX="-392" custLinFactNeighborY="-2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EC5B4-6515-41E8-B027-2001E0A428A8}" type="pres">
      <dgm:prSet presAssocID="{38BEA9F7-20FD-4C34-8021-EAF8A3DD67FE}" presName="sp" presStyleCnt="0"/>
      <dgm:spPr/>
      <dgm:t>
        <a:bodyPr/>
        <a:lstStyle/>
        <a:p>
          <a:endParaRPr lang="ru-RU"/>
        </a:p>
      </dgm:t>
    </dgm:pt>
    <dgm:pt modelId="{FF5FFB1D-C6AA-4D72-BAC0-83E3A37CA23A}" type="pres">
      <dgm:prSet presAssocID="{58262443-31DC-4541-8431-4C7A3EBEF256}" presName="composite" presStyleCnt="0"/>
      <dgm:spPr/>
      <dgm:t>
        <a:bodyPr/>
        <a:lstStyle/>
        <a:p>
          <a:endParaRPr lang="ru-RU"/>
        </a:p>
      </dgm:t>
    </dgm:pt>
    <dgm:pt modelId="{748404DF-CBCF-44B8-9E10-E35FFE02831B}" type="pres">
      <dgm:prSet presAssocID="{58262443-31DC-4541-8431-4C7A3EBEF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2B44A-921E-409C-88B3-833099D6B782}" type="pres">
      <dgm:prSet presAssocID="{58262443-31DC-4541-8431-4C7A3EBEF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C20410-C0D8-4795-9EAC-C42A23241588}" srcId="{F0E52EA4-D70A-4552-BADD-9E5095B0CD36}" destId="{38A6E01B-E6C2-4D97-9655-5B3CFFBC6B54}" srcOrd="1" destOrd="0" parTransId="{7EDEF2CB-B071-47E2-8C32-171796059D50}" sibTransId="{38BEA9F7-20FD-4C34-8021-EAF8A3DD67FE}"/>
    <dgm:cxn modelId="{3C73F9DF-7479-497C-BB20-2E5CEB793229}" srcId="{38A6E01B-E6C2-4D97-9655-5B3CFFBC6B54}" destId="{12102CBF-9572-4155-AC00-55F374237660}" srcOrd="0" destOrd="0" parTransId="{26AC9967-3232-4795-8586-B2621CDDCAE0}" sibTransId="{A7015A96-02DB-4618-84A8-6EA00AA2E18F}"/>
    <dgm:cxn modelId="{254F9668-924A-4E18-8387-8FD21260A693}" srcId="{F0E52EA4-D70A-4552-BADD-9E5095B0CD36}" destId="{9C71E12C-771D-4C2A-83BA-D1AF48096B11}" srcOrd="0" destOrd="0" parTransId="{2C63761E-623B-44F8-AFF4-630FC8A39FE6}" sibTransId="{65914E68-E52A-4CE8-8122-BE9099345EDC}"/>
    <dgm:cxn modelId="{FC30FAF1-10FB-4CA8-964E-EBA95F8C352D}" srcId="{9C71E12C-771D-4C2A-83BA-D1AF48096B11}" destId="{3320E9CA-9D16-4C97-86EB-380465932842}" srcOrd="0" destOrd="0" parTransId="{87CEFC06-EBE8-4F62-B55C-FE3A4E9C4344}" sibTransId="{BECBCB69-CA99-4650-8994-C44892E9AA39}"/>
    <dgm:cxn modelId="{2CF078E0-8719-4E34-BAC1-F79F07CFA8CA}" srcId="{F0E52EA4-D70A-4552-BADD-9E5095B0CD36}" destId="{58262443-31DC-4541-8431-4C7A3EBEF256}" srcOrd="2" destOrd="0" parTransId="{86A163AE-70C4-495A-801B-2FA0870FB631}" sibTransId="{A0F3DAB5-6A2A-42D4-A523-443C65AB850B}"/>
    <dgm:cxn modelId="{94DA04F1-D1AC-4CAA-BBC4-EEAEA7A7BA55}" type="presOf" srcId="{9C71E12C-771D-4C2A-83BA-D1AF48096B11}" destId="{225A6EAA-D400-40FC-A5C1-AA79ECF1B19C}" srcOrd="0" destOrd="0" presId="urn:microsoft.com/office/officeart/2005/8/layout/chevron2"/>
    <dgm:cxn modelId="{FAAEB131-F111-46A4-9C96-A253168B98F1}" srcId="{58262443-31DC-4541-8431-4C7A3EBEF256}" destId="{991D5044-4F18-4250-93B3-EEB92A862799}" srcOrd="1" destOrd="0" parTransId="{0132844B-AC06-4CC9-94E8-6CE7137D2552}" sibTransId="{4C22AE0A-F7DD-45A8-9DE6-847D91E6A565}"/>
    <dgm:cxn modelId="{2736C98A-EF03-4C80-9CAE-43F3DF1E1CCA}" type="presOf" srcId="{E8F67A5F-D85A-453D-98C0-1A90D46278A9}" destId="{6022B44A-921E-409C-88B3-833099D6B782}" srcOrd="0" destOrd="0" presId="urn:microsoft.com/office/officeart/2005/8/layout/chevron2"/>
    <dgm:cxn modelId="{E465EEFB-D161-4660-850C-B01444CBC1B2}" type="presOf" srcId="{12102CBF-9572-4155-AC00-55F374237660}" destId="{2052888E-C986-4B04-B2C8-89AE387520F7}" srcOrd="0" destOrd="0" presId="urn:microsoft.com/office/officeart/2005/8/layout/chevron2"/>
    <dgm:cxn modelId="{D624C935-A580-44AF-8CBA-E15D072AEF27}" type="presOf" srcId="{58262443-31DC-4541-8431-4C7A3EBEF256}" destId="{748404DF-CBCF-44B8-9E10-E35FFE02831B}" srcOrd="0" destOrd="0" presId="urn:microsoft.com/office/officeart/2005/8/layout/chevron2"/>
    <dgm:cxn modelId="{7FDD01C6-4A5A-4E42-89FA-76D828C704DB}" type="presOf" srcId="{38A6E01B-E6C2-4D97-9655-5B3CFFBC6B54}" destId="{CB50B26C-F7D9-4C87-9B63-695FD578F64D}" srcOrd="0" destOrd="0" presId="urn:microsoft.com/office/officeart/2005/8/layout/chevron2"/>
    <dgm:cxn modelId="{F7619C6D-20B2-4645-9FB2-8424B69944A4}" type="presOf" srcId="{991D5044-4F18-4250-93B3-EEB92A862799}" destId="{6022B44A-921E-409C-88B3-833099D6B782}" srcOrd="0" destOrd="1" presId="urn:microsoft.com/office/officeart/2005/8/layout/chevron2"/>
    <dgm:cxn modelId="{FA5BF377-A47E-456B-815A-0BD3E93145DA}" type="presOf" srcId="{3320E9CA-9D16-4C97-86EB-380465932842}" destId="{7ECFB271-7B2B-4552-ACD8-33B33AB37BE8}" srcOrd="0" destOrd="0" presId="urn:microsoft.com/office/officeart/2005/8/layout/chevron2"/>
    <dgm:cxn modelId="{9B75F2CE-487A-4CA8-90FF-810C9EAA7352}" type="presOf" srcId="{F0E52EA4-D70A-4552-BADD-9E5095B0CD36}" destId="{162D503E-B063-495B-A682-F0A59CE6796B}" srcOrd="0" destOrd="0" presId="urn:microsoft.com/office/officeart/2005/8/layout/chevron2"/>
    <dgm:cxn modelId="{ED438944-9BBD-4CB9-9650-03F91BF5C233}" srcId="{58262443-31DC-4541-8431-4C7A3EBEF256}" destId="{E8F67A5F-D85A-453D-98C0-1A90D46278A9}" srcOrd="0" destOrd="0" parTransId="{605C2148-9189-4807-BA11-A22AC96C8C23}" sibTransId="{1D49DAD2-3D59-424D-9A2A-3C2FA2600662}"/>
    <dgm:cxn modelId="{4A4E5271-BE97-4381-87F7-B5605C8C7219}" type="presParOf" srcId="{162D503E-B063-495B-A682-F0A59CE6796B}" destId="{1A1B1119-1CDA-4862-A8FB-07F7BB8A6980}" srcOrd="0" destOrd="0" presId="urn:microsoft.com/office/officeart/2005/8/layout/chevron2"/>
    <dgm:cxn modelId="{75A84A4E-70BE-4D74-87F8-80C3DEC0C65A}" type="presParOf" srcId="{1A1B1119-1CDA-4862-A8FB-07F7BB8A6980}" destId="{225A6EAA-D400-40FC-A5C1-AA79ECF1B19C}" srcOrd="0" destOrd="0" presId="urn:microsoft.com/office/officeart/2005/8/layout/chevron2"/>
    <dgm:cxn modelId="{D95D0ADE-D546-4FE3-8C79-EC8B4239C187}" type="presParOf" srcId="{1A1B1119-1CDA-4862-A8FB-07F7BB8A6980}" destId="{7ECFB271-7B2B-4552-ACD8-33B33AB37BE8}" srcOrd="1" destOrd="0" presId="urn:microsoft.com/office/officeart/2005/8/layout/chevron2"/>
    <dgm:cxn modelId="{43651572-0231-441F-B169-E5241C49CB37}" type="presParOf" srcId="{162D503E-B063-495B-A682-F0A59CE6796B}" destId="{29684FDB-F460-4E52-AD84-95F19F5AC13A}" srcOrd="1" destOrd="0" presId="urn:microsoft.com/office/officeart/2005/8/layout/chevron2"/>
    <dgm:cxn modelId="{5672BF2D-EDDD-439F-B5DE-64305B3E4196}" type="presParOf" srcId="{162D503E-B063-495B-A682-F0A59CE6796B}" destId="{2FBA353E-91C8-4B8C-B45D-C996E019B17A}" srcOrd="2" destOrd="0" presId="urn:microsoft.com/office/officeart/2005/8/layout/chevron2"/>
    <dgm:cxn modelId="{528C2EBE-25BF-4660-AF72-6A9B366A538D}" type="presParOf" srcId="{2FBA353E-91C8-4B8C-B45D-C996E019B17A}" destId="{CB50B26C-F7D9-4C87-9B63-695FD578F64D}" srcOrd="0" destOrd="0" presId="urn:microsoft.com/office/officeart/2005/8/layout/chevron2"/>
    <dgm:cxn modelId="{52641462-6F58-493B-BAC8-B583D35A5C25}" type="presParOf" srcId="{2FBA353E-91C8-4B8C-B45D-C996E019B17A}" destId="{2052888E-C986-4B04-B2C8-89AE387520F7}" srcOrd="1" destOrd="0" presId="urn:microsoft.com/office/officeart/2005/8/layout/chevron2"/>
    <dgm:cxn modelId="{107CDF30-FCC5-478A-9DF0-8DAF3A0BBBF9}" type="presParOf" srcId="{162D503E-B063-495B-A682-F0A59CE6796B}" destId="{D60EC5B4-6515-41E8-B027-2001E0A428A8}" srcOrd="3" destOrd="0" presId="urn:microsoft.com/office/officeart/2005/8/layout/chevron2"/>
    <dgm:cxn modelId="{D7519E12-D9FE-4D1B-8637-19DA352CEEDA}" type="presParOf" srcId="{162D503E-B063-495B-A682-F0A59CE6796B}" destId="{FF5FFB1D-C6AA-4D72-BAC0-83E3A37CA23A}" srcOrd="4" destOrd="0" presId="urn:microsoft.com/office/officeart/2005/8/layout/chevron2"/>
    <dgm:cxn modelId="{C51D2A79-B12D-4A8E-B389-69DD994A85E9}" type="presParOf" srcId="{FF5FFB1D-C6AA-4D72-BAC0-83E3A37CA23A}" destId="{748404DF-CBCF-44B8-9E10-E35FFE02831B}" srcOrd="0" destOrd="0" presId="urn:microsoft.com/office/officeart/2005/8/layout/chevron2"/>
    <dgm:cxn modelId="{3ABBF2E0-D1A9-4F24-BD12-90927C791D0E}" type="presParOf" srcId="{FF5FFB1D-C6AA-4D72-BAC0-83E3A37CA23A}" destId="{6022B44A-921E-409C-88B3-833099D6B7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83C7BBA-10A0-4582-AFB0-D607EF6137BB}" type="doc">
      <dgm:prSet loTypeId="urn:microsoft.com/office/officeart/2005/8/layout/radial5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12B38E8-1C3E-45D7-997E-DC26242DE6D5}">
      <dgm:prSet phldrT="[Текст]"/>
      <dgm:spPr/>
      <dgm:t>
        <a:bodyPr/>
        <a:lstStyle/>
        <a:p>
          <a:r>
            <a:rPr lang="uk-UA" b="1" i="1" smtClean="0">
              <a:solidFill>
                <a:srgbClr val="002060"/>
              </a:solidFill>
            </a:rPr>
            <a:t>Важливі аспекти у діяльності психологів гімназії</a:t>
          </a:r>
          <a:endParaRPr lang="ru-RU" dirty="0">
            <a:solidFill>
              <a:srgbClr val="002060"/>
            </a:solidFill>
          </a:endParaRPr>
        </a:p>
      </dgm:t>
    </dgm:pt>
    <dgm:pt modelId="{8772BC70-1987-422B-8BF4-17720CFCD908}" type="parTrans" cxnId="{8F59DB75-C752-4094-AD81-C884BC80B2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08D698E-41DC-467F-AC97-D5D007A84491}" type="sibTrans" cxnId="{8F59DB75-C752-4094-AD81-C884BC80B2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B72E33A-C89F-48D2-BDAB-B2BF9186E5D2}">
      <dgm:prSet phldrT="[Текст]" custT="1"/>
      <dgm:spPr/>
      <dgm:t>
        <a:bodyPr/>
        <a:lstStyle/>
        <a:p>
          <a:r>
            <a:rPr lang="ru-RU" sz="1300" smtClean="0">
              <a:solidFill>
                <a:srgbClr val="002060"/>
              </a:solidFill>
            </a:rPr>
            <a:t>визначення психологічної готовності дітей 6-річного віку до навчання у школі</a:t>
          </a:r>
          <a:endParaRPr lang="ru-RU" sz="1300" dirty="0">
            <a:solidFill>
              <a:srgbClr val="002060"/>
            </a:solidFill>
          </a:endParaRPr>
        </a:p>
      </dgm:t>
    </dgm:pt>
    <dgm:pt modelId="{49E7EF86-E734-45BC-856A-3660DCB49C0B}" type="parTrans" cxnId="{96F2D63E-E7B1-4E27-BC3B-33CFD3E4848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F18052-6B58-44FD-B12B-E53097DB408F}" type="sibTrans" cxnId="{96F2D63E-E7B1-4E27-BC3B-33CFD3E4848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5CC5737-CCDE-4A75-A05D-54F2597C1073}">
      <dgm:prSet phldrT="[Текст]"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підвищення психологічної культури і компетентності педагогічних працівників</a:t>
          </a:r>
          <a:endParaRPr lang="ru-RU" dirty="0">
            <a:solidFill>
              <a:srgbClr val="002060"/>
            </a:solidFill>
          </a:endParaRPr>
        </a:p>
      </dgm:t>
    </dgm:pt>
    <dgm:pt modelId="{705A633A-3C47-4940-9855-A660A6F2109D}" type="parTrans" cxnId="{DC536BA6-7D3D-40BA-949D-5FBAB81885F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92D58F0-2313-444E-B8CD-8A26D10B5593}" type="sibTrans" cxnId="{DC536BA6-7D3D-40BA-949D-5FBAB81885F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2CA4CDF-F58B-43D8-BD6B-8E01A7934479}">
      <dgm:prSet phldrT="[Текст]"/>
      <dgm:spPr/>
      <dgm:t>
        <a:bodyPr/>
        <a:lstStyle/>
        <a:p>
          <a:r>
            <a:rPr lang="ru-RU" dirty="0" err="1" smtClean="0">
              <a:solidFill>
                <a:srgbClr val="002060"/>
              </a:solidFill>
            </a:rPr>
            <a:t>психологічний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супровід</a:t>
          </a:r>
          <a:r>
            <a:rPr lang="ru-RU" dirty="0" smtClean="0">
              <a:solidFill>
                <a:srgbClr val="002060"/>
              </a:solidFill>
            </a:rPr>
            <a:t>  </a:t>
          </a:r>
          <a:r>
            <a:rPr lang="uk-UA" noProof="0" dirty="0" smtClean="0">
              <a:solidFill>
                <a:srgbClr val="002060"/>
              </a:solidFill>
            </a:rPr>
            <a:t>пошуку</a:t>
          </a:r>
          <a:r>
            <a:rPr lang="ru-RU" dirty="0" smtClean="0">
              <a:solidFill>
                <a:srgbClr val="002060"/>
              </a:solidFill>
            </a:rPr>
            <a:t>, </a:t>
          </a:r>
          <a:r>
            <a:rPr lang="ru-RU" dirty="0" err="1" smtClean="0">
              <a:solidFill>
                <a:srgbClr val="002060"/>
              </a:solidFill>
            </a:rPr>
            <a:t>виявлення</a:t>
          </a:r>
          <a:r>
            <a:rPr lang="ru-RU" dirty="0" smtClean="0">
              <a:solidFill>
                <a:srgbClr val="002060"/>
              </a:solidFill>
            </a:rPr>
            <a:t> та </a:t>
          </a:r>
          <a:r>
            <a:rPr lang="ru-RU" dirty="0" err="1" smtClean="0">
              <a:solidFill>
                <a:srgbClr val="002060"/>
              </a:solidFill>
            </a:rPr>
            <a:t>підтримки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учны</a:t>
          </a:r>
          <a:r>
            <a:rPr lang="uk-UA" dirty="0" smtClean="0">
              <a:solidFill>
                <a:srgbClr val="002060"/>
              </a:solidFill>
            </a:rPr>
            <a:t>і</a:t>
          </a:r>
          <a:r>
            <a:rPr lang="ru-RU" dirty="0" smtClean="0">
              <a:solidFill>
                <a:srgbClr val="002060"/>
              </a:solidFill>
            </a:rPr>
            <a:t>в, </a:t>
          </a:r>
          <a:r>
            <a:rPr lang="ru-RU" dirty="0" err="1" smtClean="0">
              <a:solidFill>
                <a:srgbClr val="002060"/>
              </a:solidFill>
            </a:rPr>
            <a:t>що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мають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здібності</a:t>
          </a:r>
          <a:r>
            <a:rPr lang="ru-RU" dirty="0" smtClean="0">
              <a:solidFill>
                <a:srgbClr val="002060"/>
              </a:solidFill>
            </a:rPr>
            <a:t> та </a:t>
          </a:r>
          <a:r>
            <a:rPr lang="ru-RU" dirty="0" err="1" smtClean="0">
              <a:solidFill>
                <a:srgbClr val="002060"/>
              </a:solidFill>
            </a:rPr>
            <a:t>обдарованість</a:t>
          </a:r>
          <a:endParaRPr lang="ru-RU" dirty="0">
            <a:solidFill>
              <a:srgbClr val="002060"/>
            </a:solidFill>
          </a:endParaRPr>
        </a:p>
      </dgm:t>
    </dgm:pt>
    <dgm:pt modelId="{B0536905-68F4-47C3-BCA6-51CA8DA8ACE4}" type="parTrans" cxnId="{B593D372-B936-45DA-B3CC-D8C38A41E6C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3A826DA-E064-47A7-8175-7EF4C5B313BB}" type="sibTrans" cxnId="{B593D372-B936-45DA-B3CC-D8C38A41E6C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3A05BC0-7AEE-41A9-B36D-1463864F72F1}">
      <dgm:prSet custT="1"/>
      <dgm:spPr/>
      <dgm:t>
        <a:bodyPr/>
        <a:lstStyle/>
        <a:p>
          <a:r>
            <a:rPr lang="ru-RU" sz="1200" smtClean="0">
              <a:solidFill>
                <a:srgbClr val="002060"/>
              </a:solidFill>
            </a:rPr>
            <a:t>психологічне забезпечення до профільного  та профільного навчання, сприяння професійному самовизначенню учнів</a:t>
          </a:r>
          <a:endParaRPr lang="ru-RU" sz="1200" dirty="0">
            <a:solidFill>
              <a:srgbClr val="002060"/>
            </a:solidFill>
          </a:endParaRPr>
        </a:p>
      </dgm:t>
    </dgm:pt>
    <dgm:pt modelId="{54A9D00F-0037-4F47-9AED-C9651F1B16B7}" type="parTrans" cxnId="{7C71B319-4FB7-4CC1-9655-6F97F1D289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F2D1E33-572E-4CDE-A821-82C6ACFF54B7}" type="sibTrans" cxnId="{7C71B319-4FB7-4CC1-9655-6F97F1D289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061F853-C352-49DA-AB01-FE41860B31AD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рання профілактика негативних явищ,формування цінностей здорового способу життя</a:t>
          </a:r>
          <a:endParaRPr lang="ru-RU" dirty="0">
            <a:solidFill>
              <a:srgbClr val="002060"/>
            </a:solidFill>
          </a:endParaRPr>
        </a:p>
      </dgm:t>
    </dgm:pt>
    <dgm:pt modelId="{49B9C522-91DC-4495-8D5B-2215BB598C47}" type="parTrans" cxnId="{9CF7F0B8-2975-431D-B04B-3C066A992A8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AB367BF-0011-4767-AD6A-A1E6D20D8D7B}" type="sibTrans" cxnId="{9CF7F0B8-2975-431D-B04B-3C066A992A8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DAB6448-344C-4ADD-BCF0-A7A020259B0D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психологічний супровід випускників до зовнішнього незалежного оцінювання</a:t>
          </a:r>
          <a:endParaRPr lang="ru-RU" dirty="0">
            <a:solidFill>
              <a:srgbClr val="002060"/>
            </a:solidFill>
          </a:endParaRPr>
        </a:p>
      </dgm:t>
    </dgm:pt>
    <dgm:pt modelId="{FBF6001C-FE13-4A11-838D-677880C94245}" type="parTrans" cxnId="{680D0DED-3220-490D-8D75-F4366ED1DA2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BA33167-A6BE-42E1-A504-A33DDFE6BDD2}" type="sibTrans" cxnId="{680D0DED-3220-490D-8D75-F4366ED1DA2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B051DE6-35F7-43EE-BD50-11DF04A9F9C2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психологічний супровід дітей «групи ризику»</a:t>
          </a:r>
          <a:endParaRPr lang="ru-RU" dirty="0">
            <a:solidFill>
              <a:srgbClr val="002060"/>
            </a:solidFill>
          </a:endParaRPr>
        </a:p>
      </dgm:t>
    </dgm:pt>
    <dgm:pt modelId="{74E9C3B3-EF0F-4E2E-BF67-81E3F535546D}" type="parTrans" cxnId="{5FEB847D-9791-485D-8340-69ED9FBB80E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38600E2-8FC5-40D7-B174-AE7A0055A710}" type="sibTrans" cxnId="{5FEB847D-9791-485D-8340-69ED9FBB80E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56AE839-0148-4A33-913A-34B128D6A17C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створення системи  заходів з психологічної просвіти вчителів </a:t>
          </a:r>
          <a:endParaRPr lang="ru-RU" dirty="0">
            <a:solidFill>
              <a:srgbClr val="002060"/>
            </a:solidFill>
          </a:endParaRPr>
        </a:p>
      </dgm:t>
    </dgm:pt>
    <dgm:pt modelId="{2C7BBF18-6819-4730-9766-C58800A6DD6C}" type="parTrans" cxnId="{420674E2-10C6-4C7B-B864-EFC4D1E11BA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CE1FF34-07C9-4354-82D6-F01F9E749E7D}" type="sibTrans" cxnId="{420674E2-10C6-4C7B-B864-EFC4D1E11BA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0DFC03D-85DC-4E99-B5A8-18314B6D66AE}">
      <dgm:prSet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психологічна робота з батьками</a:t>
          </a:r>
          <a:endParaRPr lang="ru-RU" dirty="0">
            <a:solidFill>
              <a:srgbClr val="002060"/>
            </a:solidFill>
          </a:endParaRPr>
        </a:p>
      </dgm:t>
    </dgm:pt>
    <dgm:pt modelId="{EA27F493-25A0-412E-A384-297461D790E2}" type="parTrans" cxnId="{3F19C4D0-1DAE-41FD-A39A-DD22487B8B8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88D028B-5D73-4A34-B130-8EA847777D67}" type="sibTrans" cxnId="{3F19C4D0-1DAE-41FD-A39A-DD22487B8B8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8368CF3-24EC-4A29-B2F3-9E674BE7CB6B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психологічний супровід процесу адаптації учнів 1-х, 5-х, 8-х та 10-х класів та супровід учня по його життєвому шляху</a:t>
          </a:r>
          <a:endParaRPr lang="ru-RU" dirty="0">
            <a:solidFill>
              <a:srgbClr val="002060"/>
            </a:solidFill>
          </a:endParaRPr>
        </a:p>
      </dgm:t>
    </dgm:pt>
    <dgm:pt modelId="{0BF27949-21C1-4B10-B5C3-A129F49F5FA2}" type="parTrans" cxnId="{3743FDBC-0983-4572-AA78-697610ED75F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A407B4A-D22C-46E1-B33B-5B86DB787EFF}" type="sibTrans" cxnId="{3743FDBC-0983-4572-AA78-697610ED75F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5F125FA-63BB-449A-83BA-2FDCD0DD7F83}" type="pres">
      <dgm:prSet presAssocID="{083C7BBA-10A0-4582-AFB0-D607EF6137B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18A9C-F9E6-463F-955E-28C8A3B770CA}" type="pres">
      <dgm:prSet presAssocID="{E12B38E8-1C3E-45D7-997E-DC26242DE6D5}" presName="centerShape" presStyleLbl="node0" presStyleIdx="0" presStyleCnt="1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A64668F-3740-4661-812C-3A882A52BF99}" type="pres">
      <dgm:prSet presAssocID="{49E7EF86-E734-45BC-856A-3660DCB49C0B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4944FA31-3CC2-4D87-BACD-BF63BF1668AE}" type="pres">
      <dgm:prSet presAssocID="{49E7EF86-E734-45BC-856A-3660DCB49C0B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376692EB-593A-4C42-9CB1-9C31F4A0DDD8}" type="pres">
      <dgm:prSet presAssocID="{4B72E33A-C89F-48D2-BDAB-B2BF9186E5D2}" presName="node" presStyleLbl="node1" presStyleIdx="0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C240F8D-CB8C-4E61-A7ED-968198610F8D}" type="pres">
      <dgm:prSet presAssocID="{54A9D00F-0037-4F47-9AED-C9651F1B16B7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0850CBFC-6009-4BF4-ACC8-CDF0D515FA5F}" type="pres">
      <dgm:prSet presAssocID="{54A9D00F-0037-4F47-9AED-C9651F1B16B7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7FE2CEC5-D4A1-413A-952C-73C4D1C610D4}" type="pres">
      <dgm:prSet presAssocID="{53A05BC0-7AEE-41A9-B36D-1463864F72F1}" presName="node" presStyleLbl="node1" presStyleIdx="1" presStyleCnt="10" custScaleX="110993" custScaleY="110486" custRadScaleRad="100332" custRadScaleInc="465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64F0E0C-D223-46BF-A081-F4E19FE53B74}" type="pres">
      <dgm:prSet presAssocID="{0BF27949-21C1-4B10-B5C3-A129F49F5FA2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10EFE1D1-945D-445A-94C8-11947AA5CF15}" type="pres">
      <dgm:prSet presAssocID="{0BF27949-21C1-4B10-B5C3-A129F49F5FA2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3C7E119D-915E-4130-8430-24E6037FA1FC}" type="pres">
      <dgm:prSet presAssocID="{A8368CF3-24EC-4A29-B2F3-9E674BE7CB6B}" presName="node" presStyleLbl="node1" presStyleIdx="2" presStyleCnt="10" custScaleX="107160" custScaleY="105991" custRadScaleRad="100074" custRadScaleInc="1453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314217C-6364-4C71-9209-C7EFE62DA9B3}" type="pres">
      <dgm:prSet presAssocID="{FBF6001C-FE13-4A11-838D-677880C94245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7BC28B00-CBE3-4A71-A2E8-B7341FBE93A7}" type="pres">
      <dgm:prSet presAssocID="{FBF6001C-FE13-4A11-838D-677880C94245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39201996-1C25-4280-A6C5-DE7F84431E0F}" type="pres">
      <dgm:prSet presAssocID="{3DAB6448-344C-4ADD-BCF0-A7A020259B0D}" presName="node" presStyleLbl="node1" presStyleIdx="3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B8A30D2-B806-4B64-B2AD-39ABF99DBA71}" type="pres">
      <dgm:prSet presAssocID="{74E9C3B3-EF0F-4E2E-BF67-81E3F535546D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A193A449-3F41-445E-88C0-B3538FA6A0EF}" type="pres">
      <dgm:prSet presAssocID="{74E9C3B3-EF0F-4E2E-BF67-81E3F535546D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2E4B1873-9F74-429E-BF40-E2323340CCCF}" type="pres">
      <dgm:prSet presAssocID="{6B051DE6-35F7-43EE-BD50-11DF04A9F9C2}" presName="node" presStyleLbl="node1" presStyleIdx="4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CCFE8F7-80B0-48D9-8067-F200991F8076}" type="pres">
      <dgm:prSet presAssocID="{EA27F493-25A0-412E-A384-297461D790E2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747F9F51-520C-4D9D-B13C-12068CA17E47}" type="pres">
      <dgm:prSet presAssocID="{EA27F493-25A0-412E-A384-297461D790E2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1FB42C83-E0FF-4CED-94B7-14D360B8F9AA}" type="pres">
      <dgm:prSet presAssocID="{60DFC03D-85DC-4E99-B5A8-18314B6D66AE}" presName="node" presStyleLbl="node1" presStyleIdx="5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2ED5556-A779-4B28-8560-50269D011F55}" type="pres">
      <dgm:prSet presAssocID="{2C7BBF18-6819-4730-9766-C58800A6DD6C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62923518-6912-4D44-A978-8A705E9891CD}" type="pres">
      <dgm:prSet presAssocID="{2C7BBF18-6819-4730-9766-C58800A6DD6C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17AEC7FA-3047-4CE5-B76C-ADA480766A74}" type="pres">
      <dgm:prSet presAssocID="{756AE839-0148-4A33-913A-34B128D6A17C}" presName="node" presStyleLbl="node1" presStyleIdx="6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3811BF8-F2B4-42EB-8B67-47D40338B9D4}" type="pres">
      <dgm:prSet presAssocID="{705A633A-3C47-4940-9855-A660A6F2109D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9BF2969C-423E-4206-A433-EDAAD46E9DBE}" type="pres">
      <dgm:prSet presAssocID="{705A633A-3C47-4940-9855-A660A6F2109D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10D5A50D-66BB-4EF7-ADFA-992FBFC7BE77}" type="pres">
      <dgm:prSet presAssocID="{65CC5737-CCDE-4A75-A05D-54F2597C1073}" presName="node" presStyleLbl="node1" presStyleIdx="7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9695BD1-5857-4162-9B9D-A9626C0001E8}" type="pres">
      <dgm:prSet presAssocID="{49B9C522-91DC-4495-8D5B-2215BB598C47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B7FFDD17-74DC-41CE-9F67-5E2299BC471F}" type="pres">
      <dgm:prSet presAssocID="{49B9C522-91DC-4495-8D5B-2215BB598C47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A877BC65-0FD3-46DD-9002-0D910FBBCCA2}" type="pres">
      <dgm:prSet presAssocID="{F061F853-C352-49DA-AB01-FE41860B31AD}" presName="node" presStyleLbl="node1" presStyleIdx="8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EC32A28-C462-431D-B6B3-62CB755A887C}" type="pres">
      <dgm:prSet presAssocID="{B0536905-68F4-47C3-BCA6-51CA8DA8ACE4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B2943AF4-E004-4E3A-9491-CF55405E71AE}" type="pres">
      <dgm:prSet presAssocID="{B0536905-68F4-47C3-BCA6-51CA8DA8ACE4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0D5D04CD-E7E7-4B47-B79A-0B95C2DDBA1C}" type="pres">
      <dgm:prSet presAssocID="{82CA4CDF-F58B-43D8-BD6B-8E01A7934479}" presName="node" presStyleLbl="node1" presStyleIdx="9" presStyleCnt="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94298E88-D611-4C9F-996A-6BA3F1C198C6}" type="presOf" srcId="{705A633A-3C47-4940-9855-A660A6F2109D}" destId="{9BF2969C-423E-4206-A433-EDAAD46E9DBE}" srcOrd="1" destOrd="0" presId="urn:microsoft.com/office/officeart/2005/8/layout/radial5"/>
    <dgm:cxn modelId="{71F88BB9-92F1-432F-96F9-B3E73A4B1418}" type="presOf" srcId="{2C7BBF18-6819-4730-9766-C58800A6DD6C}" destId="{42ED5556-A779-4B28-8560-50269D011F55}" srcOrd="0" destOrd="0" presId="urn:microsoft.com/office/officeart/2005/8/layout/radial5"/>
    <dgm:cxn modelId="{D68536AF-AA15-4963-8626-937F17746CD9}" type="presOf" srcId="{49B9C522-91DC-4495-8D5B-2215BB598C47}" destId="{A9695BD1-5857-4162-9B9D-A9626C0001E8}" srcOrd="0" destOrd="0" presId="urn:microsoft.com/office/officeart/2005/8/layout/radial5"/>
    <dgm:cxn modelId="{90412F62-EC16-48DF-8B5C-39E1A90FDBAD}" type="presOf" srcId="{74E9C3B3-EF0F-4E2E-BF67-81E3F535546D}" destId="{A193A449-3F41-445E-88C0-B3538FA6A0EF}" srcOrd="1" destOrd="0" presId="urn:microsoft.com/office/officeart/2005/8/layout/radial5"/>
    <dgm:cxn modelId="{FA94B52A-24F6-492C-AEF2-E95242E62120}" type="presOf" srcId="{FBF6001C-FE13-4A11-838D-677880C94245}" destId="{2314217C-6364-4C71-9209-C7EFE62DA9B3}" srcOrd="0" destOrd="0" presId="urn:microsoft.com/office/officeart/2005/8/layout/radial5"/>
    <dgm:cxn modelId="{966B9633-FFC7-49C8-9171-99A8E5D6D15D}" type="presOf" srcId="{083C7BBA-10A0-4582-AFB0-D607EF6137BB}" destId="{B5F125FA-63BB-449A-83BA-2FDCD0DD7F83}" srcOrd="0" destOrd="0" presId="urn:microsoft.com/office/officeart/2005/8/layout/radial5"/>
    <dgm:cxn modelId="{680D0DED-3220-490D-8D75-F4366ED1DA21}" srcId="{E12B38E8-1C3E-45D7-997E-DC26242DE6D5}" destId="{3DAB6448-344C-4ADD-BCF0-A7A020259B0D}" srcOrd="3" destOrd="0" parTransId="{FBF6001C-FE13-4A11-838D-677880C94245}" sibTransId="{6BA33167-A6BE-42E1-A504-A33DDFE6BDD2}"/>
    <dgm:cxn modelId="{9CF7F0B8-2975-431D-B04B-3C066A992A86}" srcId="{E12B38E8-1C3E-45D7-997E-DC26242DE6D5}" destId="{F061F853-C352-49DA-AB01-FE41860B31AD}" srcOrd="8" destOrd="0" parTransId="{49B9C522-91DC-4495-8D5B-2215BB598C47}" sibTransId="{9AB367BF-0011-4767-AD6A-A1E6D20D8D7B}"/>
    <dgm:cxn modelId="{C2D471CB-14A2-4E53-8BA0-79FB19BE94A8}" type="presOf" srcId="{54A9D00F-0037-4F47-9AED-C9651F1B16B7}" destId="{0850CBFC-6009-4BF4-ACC8-CDF0D515FA5F}" srcOrd="1" destOrd="0" presId="urn:microsoft.com/office/officeart/2005/8/layout/radial5"/>
    <dgm:cxn modelId="{DC536BA6-7D3D-40BA-949D-5FBAB81885F4}" srcId="{E12B38E8-1C3E-45D7-997E-DC26242DE6D5}" destId="{65CC5737-CCDE-4A75-A05D-54F2597C1073}" srcOrd="7" destOrd="0" parTransId="{705A633A-3C47-4940-9855-A660A6F2109D}" sibTransId="{C92D58F0-2313-444E-B8CD-8A26D10B5593}"/>
    <dgm:cxn modelId="{892940D6-B9E0-496C-965A-E74CE89EAC91}" type="presOf" srcId="{705A633A-3C47-4940-9855-A660A6F2109D}" destId="{D3811BF8-F2B4-42EB-8B67-47D40338B9D4}" srcOrd="0" destOrd="0" presId="urn:microsoft.com/office/officeart/2005/8/layout/radial5"/>
    <dgm:cxn modelId="{CA7AF893-DC48-48AB-B755-D92907F0AB8A}" type="presOf" srcId="{E12B38E8-1C3E-45D7-997E-DC26242DE6D5}" destId="{B9218A9C-F9E6-463F-955E-28C8A3B770CA}" srcOrd="0" destOrd="0" presId="urn:microsoft.com/office/officeart/2005/8/layout/radial5"/>
    <dgm:cxn modelId="{C30AD71D-EDF3-4780-B3A4-92139159A7BC}" type="presOf" srcId="{65CC5737-CCDE-4A75-A05D-54F2597C1073}" destId="{10D5A50D-66BB-4EF7-ADFA-992FBFC7BE77}" srcOrd="0" destOrd="0" presId="urn:microsoft.com/office/officeart/2005/8/layout/radial5"/>
    <dgm:cxn modelId="{FE709580-8BB7-427C-A7CB-5AD3B141C4B2}" type="presOf" srcId="{6B051DE6-35F7-43EE-BD50-11DF04A9F9C2}" destId="{2E4B1873-9F74-429E-BF40-E2323340CCCF}" srcOrd="0" destOrd="0" presId="urn:microsoft.com/office/officeart/2005/8/layout/radial5"/>
    <dgm:cxn modelId="{AE62317C-E878-41CB-B610-570B3E942839}" type="presOf" srcId="{B0536905-68F4-47C3-BCA6-51CA8DA8ACE4}" destId="{B2943AF4-E004-4E3A-9491-CF55405E71AE}" srcOrd="1" destOrd="0" presId="urn:microsoft.com/office/officeart/2005/8/layout/radial5"/>
    <dgm:cxn modelId="{488F9807-2B20-4FA0-A995-0343899789EA}" type="presOf" srcId="{49E7EF86-E734-45BC-856A-3660DCB49C0B}" destId="{4944FA31-3CC2-4D87-BACD-BF63BF1668AE}" srcOrd="1" destOrd="0" presId="urn:microsoft.com/office/officeart/2005/8/layout/radial5"/>
    <dgm:cxn modelId="{5FEB847D-9791-485D-8340-69ED9FBB80E4}" srcId="{E12B38E8-1C3E-45D7-997E-DC26242DE6D5}" destId="{6B051DE6-35F7-43EE-BD50-11DF04A9F9C2}" srcOrd="4" destOrd="0" parTransId="{74E9C3B3-EF0F-4E2E-BF67-81E3F535546D}" sibTransId="{E38600E2-8FC5-40D7-B174-AE7A0055A710}"/>
    <dgm:cxn modelId="{FAE94B47-B735-450B-BC8F-7C1A8F0C2A97}" type="presOf" srcId="{49E7EF86-E734-45BC-856A-3660DCB49C0B}" destId="{AA64668F-3740-4661-812C-3A882A52BF99}" srcOrd="0" destOrd="0" presId="urn:microsoft.com/office/officeart/2005/8/layout/radial5"/>
    <dgm:cxn modelId="{F331DC80-85B7-4B72-BF20-56207B00160F}" type="presOf" srcId="{54A9D00F-0037-4F47-9AED-C9651F1B16B7}" destId="{DC240F8D-CB8C-4E61-A7ED-968198610F8D}" srcOrd="0" destOrd="0" presId="urn:microsoft.com/office/officeart/2005/8/layout/radial5"/>
    <dgm:cxn modelId="{122C3CA5-1E74-4A64-AE1F-9F4718C5BAB0}" type="presOf" srcId="{4B72E33A-C89F-48D2-BDAB-B2BF9186E5D2}" destId="{376692EB-593A-4C42-9CB1-9C31F4A0DDD8}" srcOrd="0" destOrd="0" presId="urn:microsoft.com/office/officeart/2005/8/layout/radial5"/>
    <dgm:cxn modelId="{2415565A-9C24-436D-B69B-A50FC5881289}" type="presOf" srcId="{A8368CF3-24EC-4A29-B2F3-9E674BE7CB6B}" destId="{3C7E119D-915E-4130-8430-24E6037FA1FC}" srcOrd="0" destOrd="0" presId="urn:microsoft.com/office/officeart/2005/8/layout/radial5"/>
    <dgm:cxn modelId="{CFC19FE8-3A8C-4289-90DB-369D3833FF5F}" type="presOf" srcId="{74E9C3B3-EF0F-4E2E-BF67-81E3F535546D}" destId="{4B8A30D2-B806-4B64-B2AD-39ABF99DBA71}" srcOrd="0" destOrd="0" presId="urn:microsoft.com/office/officeart/2005/8/layout/radial5"/>
    <dgm:cxn modelId="{31BDF03A-66A0-4F1B-A279-E075D03A8E6E}" type="presOf" srcId="{B0536905-68F4-47C3-BCA6-51CA8DA8ACE4}" destId="{6EC32A28-C462-431D-B6B3-62CB755A887C}" srcOrd="0" destOrd="0" presId="urn:microsoft.com/office/officeart/2005/8/layout/radial5"/>
    <dgm:cxn modelId="{8E28818D-DB2A-46B9-8026-F617F1278575}" type="presOf" srcId="{EA27F493-25A0-412E-A384-297461D790E2}" destId="{5CCFE8F7-80B0-48D9-8067-F200991F8076}" srcOrd="0" destOrd="0" presId="urn:microsoft.com/office/officeart/2005/8/layout/radial5"/>
    <dgm:cxn modelId="{C10F4578-5345-4C82-8079-51C6CCDDE41C}" type="presOf" srcId="{49B9C522-91DC-4495-8D5B-2215BB598C47}" destId="{B7FFDD17-74DC-41CE-9F67-5E2299BC471F}" srcOrd="1" destOrd="0" presId="urn:microsoft.com/office/officeart/2005/8/layout/radial5"/>
    <dgm:cxn modelId="{420674E2-10C6-4C7B-B864-EFC4D1E11BA2}" srcId="{E12B38E8-1C3E-45D7-997E-DC26242DE6D5}" destId="{756AE839-0148-4A33-913A-34B128D6A17C}" srcOrd="6" destOrd="0" parTransId="{2C7BBF18-6819-4730-9766-C58800A6DD6C}" sibTransId="{5CE1FF34-07C9-4354-82D6-F01F9E749E7D}"/>
    <dgm:cxn modelId="{B08A9D69-EBF0-45B4-B8DE-C1D6F1BE7BB4}" type="presOf" srcId="{0BF27949-21C1-4B10-B5C3-A129F49F5FA2}" destId="{664F0E0C-D223-46BF-A081-F4E19FE53B74}" srcOrd="0" destOrd="0" presId="urn:microsoft.com/office/officeart/2005/8/layout/radial5"/>
    <dgm:cxn modelId="{8F59DB75-C752-4094-AD81-C884BC80B21A}" srcId="{083C7BBA-10A0-4582-AFB0-D607EF6137BB}" destId="{E12B38E8-1C3E-45D7-997E-DC26242DE6D5}" srcOrd="0" destOrd="0" parTransId="{8772BC70-1987-422B-8BF4-17720CFCD908}" sibTransId="{F08D698E-41DC-467F-AC97-D5D007A84491}"/>
    <dgm:cxn modelId="{96F2D63E-E7B1-4E27-BC3B-33CFD3E48488}" srcId="{E12B38E8-1C3E-45D7-997E-DC26242DE6D5}" destId="{4B72E33A-C89F-48D2-BDAB-B2BF9186E5D2}" srcOrd="0" destOrd="0" parTransId="{49E7EF86-E734-45BC-856A-3660DCB49C0B}" sibTransId="{08F18052-6B58-44FD-B12B-E53097DB408F}"/>
    <dgm:cxn modelId="{12765F36-EED8-4CF1-8E04-F0A7530544D9}" type="presOf" srcId="{60DFC03D-85DC-4E99-B5A8-18314B6D66AE}" destId="{1FB42C83-E0FF-4CED-94B7-14D360B8F9AA}" srcOrd="0" destOrd="0" presId="urn:microsoft.com/office/officeart/2005/8/layout/radial5"/>
    <dgm:cxn modelId="{3743FDBC-0983-4572-AA78-697610ED75F0}" srcId="{E12B38E8-1C3E-45D7-997E-DC26242DE6D5}" destId="{A8368CF3-24EC-4A29-B2F3-9E674BE7CB6B}" srcOrd="2" destOrd="0" parTransId="{0BF27949-21C1-4B10-B5C3-A129F49F5FA2}" sibTransId="{DA407B4A-D22C-46E1-B33B-5B86DB787EFF}"/>
    <dgm:cxn modelId="{8B5E30FC-8CAE-44E7-AE88-0247D0484BC3}" type="presOf" srcId="{0BF27949-21C1-4B10-B5C3-A129F49F5FA2}" destId="{10EFE1D1-945D-445A-94C8-11947AA5CF15}" srcOrd="1" destOrd="0" presId="urn:microsoft.com/office/officeart/2005/8/layout/radial5"/>
    <dgm:cxn modelId="{DA9807F3-D656-40C5-A005-420ADD7618FF}" type="presOf" srcId="{82CA4CDF-F58B-43D8-BD6B-8E01A7934479}" destId="{0D5D04CD-E7E7-4B47-B79A-0B95C2DDBA1C}" srcOrd="0" destOrd="0" presId="urn:microsoft.com/office/officeart/2005/8/layout/radial5"/>
    <dgm:cxn modelId="{7C71B319-4FB7-4CC1-9655-6F97F1D2895C}" srcId="{E12B38E8-1C3E-45D7-997E-DC26242DE6D5}" destId="{53A05BC0-7AEE-41A9-B36D-1463864F72F1}" srcOrd="1" destOrd="0" parTransId="{54A9D00F-0037-4F47-9AED-C9651F1B16B7}" sibTransId="{EF2D1E33-572E-4CDE-A821-82C6ACFF54B7}"/>
    <dgm:cxn modelId="{B593D372-B936-45DA-B3CC-D8C38A41E6CD}" srcId="{E12B38E8-1C3E-45D7-997E-DC26242DE6D5}" destId="{82CA4CDF-F58B-43D8-BD6B-8E01A7934479}" srcOrd="9" destOrd="0" parTransId="{B0536905-68F4-47C3-BCA6-51CA8DA8ACE4}" sibTransId="{23A826DA-E064-47A7-8175-7EF4C5B313BB}"/>
    <dgm:cxn modelId="{3F19C4D0-1DAE-41FD-A39A-DD22487B8B8F}" srcId="{E12B38E8-1C3E-45D7-997E-DC26242DE6D5}" destId="{60DFC03D-85DC-4E99-B5A8-18314B6D66AE}" srcOrd="5" destOrd="0" parTransId="{EA27F493-25A0-412E-A384-297461D790E2}" sibTransId="{B88D028B-5D73-4A34-B130-8EA847777D67}"/>
    <dgm:cxn modelId="{1E556488-9B37-422F-AC87-1DC3B56BE613}" type="presOf" srcId="{F061F853-C352-49DA-AB01-FE41860B31AD}" destId="{A877BC65-0FD3-46DD-9002-0D910FBBCCA2}" srcOrd="0" destOrd="0" presId="urn:microsoft.com/office/officeart/2005/8/layout/radial5"/>
    <dgm:cxn modelId="{93322668-0300-40B4-A0B4-752D6977308A}" type="presOf" srcId="{2C7BBF18-6819-4730-9766-C58800A6DD6C}" destId="{62923518-6912-4D44-A978-8A705E9891CD}" srcOrd="1" destOrd="0" presId="urn:microsoft.com/office/officeart/2005/8/layout/radial5"/>
    <dgm:cxn modelId="{970BC326-F0F1-45CB-8C98-42F561468A78}" type="presOf" srcId="{FBF6001C-FE13-4A11-838D-677880C94245}" destId="{7BC28B00-CBE3-4A71-A2E8-B7341FBE93A7}" srcOrd="1" destOrd="0" presId="urn:microsoft.com/office/officeart/2005/8/layout/radial5"/>
    <dgm:cxn modelId="{EE682E3D-8A4F-45BC-B4C9-8BEBF6FB9C17}" type="presOf" srcId="{3DAB6448-344C-4ADD-BCF0-A7A020259B0D}" destId="{39201996-1C25-4280-A6C5-DE7F84431E0F}" srcOrd="0" destOrd="0" presId="urn:microsoft.com/office/officeart/2005/8/layout/radial5"/>
    <dgm:cxn modelId="{9D079CFF-D166-4493-B630-081524DA2E86}" type="presOf" srcId="{756AE839-0148-4A33-913A-34B128D6A17C}" destId="{17AEC7FA-3047-4CE5-B76C-ADA480766A74}" srcOrd="0" destOrd="0" presId="urn:microsoft.com/office/officeart/2005/8/layout/radial5"/>
    <dgm:cxn modelId="{9BF294E8-0697-46AF-8595-CEFFC6720771}" type="presOf" srcId="{EA27F493-25A0-412E-A384-297461D790E2}" destId="{747F9F51-520C-4D9D-B13C-12068CA17E47}" srcOrd="1" destOrd="0" presId="urn:microsoft.com/office/officeart/2005/8/layout/radial5"/>
    <dgm:cxn modelId="{ED801236-F272-49A0-A80E-BDD79AB1B124}" type="presOf" srcId="{53A05BC0-7AEE-41A9-B36D-1463864F72F1}" destId="{7FE2CEC5-D4A1-413A-952C-73C4D1C610D4}" srcOrd="0" destOrd="0" presId="urn:microsoft.com/office/officeart/2005/8/layout/radial5"/>
    <dgm:cxn modelId="{D23D9A8E-4E7F-4238-A60C-320207CAF2F8}" type="presParOf" srcId="{B5F125FA-63BB-449A-83BA-2FDCD0DD7F83}" destId="{B9218A9C-F9E6-463F-955E-28C8A3B770CA}" srcOrd="0" destOrd="0" presId="urn:microsoft.com/office/officeart/2005/8/layout/radial5"/>
    <dgm:cxn modelId="{C43BCD5F-5AF8-417F-B4CC-F60F061B334D}" type="presParOf" srcId="{B5F125FA-63BB-449A-83BA-2FDCD0DD7F83}" destId="{AA64668F-3740-4661-812C-3A882A52BF99}" srcOrd="1" destOrd="0" presId="urn:microsoft.com/office/officeart/2005/8/layout/radial5"/>
    <dgm:cxn modelId="{31A09493-6EB6-483C-AFE2-AB75E9DCA700}" type="presParOf" srcId="{AA64668F-3740-4661-812C-3A882A52BF99}" destId="{4944FA31-3CC2-4D87-BACD-BF63BF1668AE}" srcOrd="0" destOrd="0" presId="urn:microsoft.com/office/officeart/2005/8/layout/radial5"/>
    <dgm:cxn modelId="{1F45AD98-8E10-4D52-973D-23026EB5A8A6}" type="presParOf" srcId="{B5F125FA-63BB-449A-83BA-2FDCD0DD7F83}" destId="{376692EB-593A-4C42-9CB1-9C31F4A0DDD8}" srcOrd="2" destOrd="0" presId="urn:microsoft.com/office/officeart/2005/8/layout/radial5"/>
    <dgm:cxn modelId="{16F32371-D177-45AE-8037-6B5E4AA954EE}" type="presParOf" srcId="{B5F125FA-63BB-449A-83BA-2FDCD0DD7F83}" destId="{DC240F8D-CB8C-4E61-A7ED-968198610F8D}" srcOrd="3" destOrd="0" presId="urn:microsoft.com/office/officeart/2005/8/layout/radial5"/>
    <dgm:cxn modelId="{D1A57823-0205-4F74-BE43-8C8038934CA6}" type="presParOf" srcId="{DC240F8D-CB8C-4E61-A7ED-968198610F8D}" destId="{0850CBFC-6009-4BF4-ACC8-CDF0D515FA5F}" srcOrd="0" destOrd="0" presId="urn:microsoft.com/office/officeart/2005/8/layout/radial5"/>
    <dgm:cxn modelId="{5AFD70B6-6262-43D3-AA89-62A07BD5983B}" type="presParOf" srcId="{B5F125FA-63BB-449A-83BA-2FDCD0DD7F83}" destId="{7FE2CEC5-D4A1-413A-952C-73C4D1C610D4}" srcOrd="4" destOrd="0" presId="urn:microsoft.com/office/officeart/2005/8/layout/radial5"/>
    <dgm:cxn modelId="{912FAECA-2C87-48C9-A5B4-AD6163DC27B5}" type="presParOf" srcId="{B5F125FA-63BB-449A-83BA-2FDCD0DD7F83}" destId="{664F0E0C-D223-46BF-A081-F4E19FE53B74}" srcOrd="5" destOrd="0" presId="urn:microsoft.com/office/officeart/2005/8/layout/radial5"/>
    <dgm:cxn modelId="{5DA8ECE2-9EA5-4D93-B2CB-149A8C64EB25}" type="presParOf" srcId="{664F0E0C-D223-46BF-A081-F4E19FE53B74}" destId="{10EFE1D1-945D-445A-94C8-11947AA5CF15}" srcOrd="0" destOrd="0" presId="urn:microsoft.com/office/officeart/2005/8/layout/radial5"/>
    <dgm:cxn modelId="{95C9B834-92B8-47D1-A3BA-A71CCD2DA066}" type="presParOf" srcId="{B5F125FA-63BB-449A-83BA-2FDCD0DD7F83}" destId="{3C7E119D-915E-4130-8430-24E6037FA1FC}" srcOrd="6" destOrd="0" presId="urn:microsoft.com/office/officeart/2005/8/layout/radial5"/>
    <dgm:cxn modelId="{507452AB-F82C-4FE0-8A96-21E3E3FC2FE6}" type="presParOf" srcId="{B5F125FA-63BB-449A-83BA-2FDCD0DD7F83}" destId="{2314217C-6364-4C71-9209-C7EFE62DA9B3}" srcOrd="7" destOrd="0" presId="urn:microsoft.com/office/officeart/2005/8/layout/radial5"/>
    <dgm:cxn modelId="{399FE4A8-C09B-488F-9982-903ED900C5FA}" type="presParOf" srcId="{2314217C-6364-4C71-9209-C7EFE62DA9B3}" destId="{7BC28B00-CBE3-4A71-A2E8-B7341FBE93A7}" srcOrd="0" destOrd="0" presId="urn:microsoft.com/office/officeart/2005/8/layout/radial5"/>
    <dgm:cxn modelId="{9F901B18-BB3F-4228-97F6-A15C11F37B28}" type="presParOf" srcId="{B5F125FA-63BB-449A-83BA-2FDCD0DD7F83}" destId="{39201996-1C25-4280-A6C5-DE7F84431E0F}" srcOrd="8" destOrd="0" presId="urn:microsoft.com/office/officeart/2005/8/layout/radial5"/>
    <dgm:cxn modelId="{47DEB4AF-505F-491D-B985-7F1A2C515135}" type="presParOf" srcId="{B5F125FA-63BB-449A-83BA-2FDCD0DD7F83}" destId="{4B8A30D2-B806-4B64-B2AD-39ABF99DBA71}" srcOrd="9" destOrd="0" presId="urn:microsoft.com/office/officeart/2005/8/layout/radial5"/>
    <dgm:cxn modelId="{5AB0B650-882A-415F-9B64-5219325C4F13}" type="presParOf" srcId="{4B8A30D2-B806-4B64-B2AD-39ABF99DBA71}" destId="{A193A449-3F41-445E-88C0-B3538FA6A0EF}" srcOrd="0" destOrd="0" presId="urn:microsoft.com/office/officeart/2005/8/layout/radial5"/>
    <dgm:cxn modelId="{89A2F86E-B76A-4796-8DFE-6E1058818B32}" type="presParOf" srcId="{B5F125FA-63BB-449A-83BA-2FDCD0DD7F83}" destId="{2E4B1873-9F74-429E-BF40-E2323340CCCF}" srcOrd="10" destOrd="0" presId="urn:microsoft.com/office/officeart/2005/8/layout/radial5"/>
    <dgm:cxn modelId="{5E700115-B497-479E-A8AF-9C2288D97879}" type="presParOf" srcId="{B5F125FA-63BB-449A-83BA-2FDCD0DD7F83}" destId="{5CCFE8F7-80B0-48D9-8067-F200991F8076}" srcOrd="11" destOrd="0" presId="urn:microsoft.com/office/officeart/2005/8/layout/radial5"/>
    <dgm:cxn modelId="{C3A12130-3FCE-4261-B89C-11D41EDFD560}" type="presParOf" srcId="{5CCFE8F7-80B0-48D9-8067-F200991F8076}" destId="{747F9F51-520C-4D9D-B13C-12068CA17E47}" srcOrd="0" destOrd="0" presId="urn:microsoft.com/office/officeart/2005/8/layout/radial5"/>
    <dgm:cxn modelId="{CE93F524-F346-4E38-88BB-897BA34A2002}" type="presParOf" srcId="{B5F125FA-63BB-449A-83BA-2FDCD0DD7F83}" destId="{1FB42C83-E0FF-4CED-94B7-14D360B8F9AA}" srcOrd="12" destOrd="0" presId="urn:microsoft.com/office/officeart/2005/8/layout/radial5"/>
    <dgm:cxn modelId="{B224F187-0E67-4182-BF16-190BBB80E9A2}" type="presParOf" srcId="{B5F125FA-63BB-449A-83BA-2FDCD0DD7F83}" destId="{42ED5556-A779-4B28-8560-50269D011F55}" srcOrd="13" destOrd="0" presId="urn:microsoft.com/office/officeart/2005/8/layout/radial5"/>
    <dgm:cxn modelId="{82B7E8F5-7615-4498-A1E0-152EEFE12CB8}" type="presParOf" srcId="{42ED5556-A779-4B28-8560-50269D011F55}" destId="{62923518-6912-4D44-A978-8A705E9891CD}" srcOrd="0" destOrd="0" presId="urn:microsoft.com/office/officeart/2005/8/layout/radial5"/>
    <dgm:cxn modelId="{7B4ED955-1E1F-415E-A9D9-2BB0C40B0FC0}" type="presParOf" srcId="{B5F125FA-63BB-449A-83BA-2FDCD0DD7F83}" destId="{17AEC7FA-3047-4CE5-B76C-ADA480766A74}" srcOrd="14" destOrd="0" presId="urn:microsoft.com/office/officeart/2005/8/layout/radial5"/>
    <dgm:cxn modelId="{CFA2D948-2B33-4C35-A41D-871484D1B8E1}" type="presParOf" srcId="{B5F125FA-63BB-449A-83BA-2FDCD0DD7F83}" destId="{D3811BF8-F2B4-42EB-8B67-47D40338B9D4}" srcOrd="15" destOrd="0" presId="urn:microsoft.com/office/officeart/2005/8/layout/radial5"/>
    <dgm:cxn modelId="{92D89E1E-8F58-457D-B7ED-370A06538574}" type="presParOf" srcId="{D3811BF8-F2B4-42EB-8B67-47D40338B9D4}" destId="{9BF2969C-423E-4206-A433-EDAAD46E9DBE}" srcOrd="0" destOrd="0" presId="urn:microsoft.com/office/officeart/2005/8/layout/radial5"/>
    <dgm:cxn modelId="{48FB5AB8-80EC-4D39-93A7-BB98BDFC102D}" type="presParOf" srcId="{B5F125FA-63BB-449A-83BA-2FDCD0DD7F83}" destId="{10D5A50D-66BB-4EF7-ADFA-992FBFC7BE77}" srcOrd="16" destOrd="0" presId="urn:microsoft.com/office/officeart/2005/8/layout/radial5"/>
    <dgm:cxn modelId="{6D243197-7158-41CF-998D-401D3BC0AEDD}" type="presParOf" srcId="{B5F125FA-63BB-449A-83BA-2FDCD0DD7F83}" destId="{A9695BD1-5857-4162-9B9D-A9626C0001E8}" srcOrd="17" destOrd="0" presId="urn:microsoft.com/office/officeart/2005/8/layout/radial5"/>
    <dgm:cxn modelId="{463195A9-96EF-4B9B-B87E-0AFBF5BB92FF}" type="presParOf" srcId="{A9695BD1-5857-4162-9B9D-A9626C0001E8}" destId="{B7FFDD17-74DC-41CE-9F67-5E2299BC471F}" srcOrd="0" destOrd="0" presId="urn:microsoft.com/office/officeart/2005/8/layout/radial5"/>
    <dgm:cxn modelId="{0D8C1C32-6CE8-4D76-80DC-A1ADB926693C}" type="presParOf" srcId="{B5F125FA-63BB-449A-83BA-2FDCD0DD7F83}" destId="{A877BC65-0FD3-46DD-9002-0D910FBBCCA2}" srcOrd="18" destOrd="0" presId="urn:microsoft.com/office/officeart/2005/8/layout/radial5"/>
    <dgm:cxn modelId="{5F4099F2-F26F-426B-9E83-CAEE6401AC66}" type="presParOf" srcId="{B5F125FA-63BB-449A-83BA-2FDCD0DD7F83}" destId="{6EC32A28-C462-431D-B6B3-62CB755A887C}" srcOrd="19" destOrd="0" presId="urn:microsoft.com/office/officeart/2005/8/layout/radial5"/>
    <dgm:cxn modelId="{0CCA4802-01E6-4358-A856-91CCF2BFE9B5}" type="presParOf" srcId="{6EC32A28-C462-431D-B6B3-62CB755A887C}" destId="{B2943AF4-E004-4E3A-9491-CF55405E71AE}" srcOrd="0" destOrd="0" presId="urn:microsoft.com/office/officeart/2005/8/layout/radial5"/>
    <dgm:cxn modelId="{8F85A76D-0299-4F02-A5A5-91686A01F4B1}" type="presParOf" srcId="{B5F125FA-63BB-449A-83BA-2FDCD0DD7F83}" destId="{0D5D04CD-E7E7-4B47-B79A-0B95C2DDBA1C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F5A8CDB-AA21-4091-B840-52338CBD4458}" type="doc">
      <dgm:prSet loTypeId="urn:microsoft.com/office/officeart/2005/8/layout/radial6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E4BCC07-A427-485A-9B37-6440BF3F09A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uk-UA" sz="1600" b="1" i="1" u="none" strike="noStrike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Основні напрями діяльності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uk-UA" sz="1600" b="1" i="1" u="none" strike="noStrike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психологічної служби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uk-UA" sz="1600" b="1" i="1" u="none" strike="noStrike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гімназії № 107</a:t>
          </a:r>
          <a:endParaRPr lang="ru-RU" sz="1600" dirty="0">
            <a:solidFill>
              <a:srgbClr val="002060"/>
            </a:solidFill>
          </a:endParaRPr>
        </a:p>
      </dgm:t>
    </dgm:pt>
    <dgm:pt modelId="{74756750-7168-40FA-B773-002397315E3A}" type="parTrans" cxnId="{432DC76C-54BC-4B9F-853D-20A5C9CFCDA2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64694566-DE64-4803-9A00-FD9213E5490D}" type="sibTrans" cxnId="{432DC76C-54BC-4B9F-853D-20A5C9CFCDA2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7E589342-A043-4D3E-BA66-5D6C85A3FE36}">
      <dgm:prSet phldrT="[Текст]" custT="1"/>
      <dgm:spPr/>
      <dgm:t>
        <a:bodyPr/>
        <a:lstStyle/>
        <a:p>
          <a:pPr rtl="0"/>
          <a:r>
            <a:rPr kumimoji="0" lang="uk-UA" sz="1600" b="1" i="0" u="none" strike="noStrike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Діагностичний </a:t>
          </a:r>
          <a:endParaRPr lang="ru-RU" sz="1600" dirty="0">
            <a:solidFill>
              <a:srgbClr val="002060"/>
            </a:solidFill>
          </a:endParaRPr>
        </a:p>
      </dgm:t>
    </dgm:pt>
    <dgm:pt modelId="{FC37DE51-52D3-4435-ACC8-C89966223052}" type="parTrans" cxnId="{93538C7C-DCDD-48CD-B2F8-3EEE4B4C4E8A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401060D5-6A34-4B8E-8299-A33D39533930}" type="sibTrans" cxnId="{93538C7C-DCDD-48CD-B2F8-3EEE4B4C4E8A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486351D9-6D63-4FE5-B816-485996EA0195}">
      <dgm:prSet phldrT="[Текст]" custT="1"/>
      <dgm:spPr/>
      <dgm:t>
        <a:bodyPr/>
        <a:lstStyle/>
        <a:p>
          <a:r>
            <a:rPr lang="uk-UA" sz="1600" b="1" dirty="0" err="1" smtClean="0">
              <a:solidFill>
                <a:srgbClr val="002060"/>
              </a:solidFill>
              <a:latin typeface="Times New Roman" pitchFamily="18" charset="0"/>
            </a:rPr>
            <a:t>Профілактич-ний</a:t>
          </a:r>
          <a:r>
            <a:rPr lang="uk-UA" sz="1600" b="1" dirty="0" smtClean="0">
              <a:solidFill>
                <a:srgbClr val="002060"/>
              </a:solidFill>
              <a:latin typeface="Times New Roman" pitchFamily="18" charset="0"/>
            </a:rPr>
            <a:t> </a:t>
          </a:r>
          <a:endParaRPr lang="ru-RU" sz="1600" dirty="0">
            <a:solidFill>
              <a:srgbClr val="002060"/>
            </a:solidFill>
          </a:endParaRPr>
        </a:p>
      </dgm:t>
    </dgm:pt>
    <dgm:pt modelId="{19135614-9037-40E8-8A3D-2F5DE10F09F3}" type="parTrans" cxnId="{E9E996BE-5965-4C50-A9DC-A1D24C595D0A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AD613549-F920-4B07-B5AF-376EA0F93CAE}" type="sibTrans" cxnId="{E9E996BE-5965-4C50-A9DC-A1D24C595D0A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0E13B156-FA4A-47D9-98D9-40CAE8400CB0}">
      <dgm:prSet phldrT="[Текст]" custT="1"/>
      <dgm:spPr/>
      <dgm:t>
        <a:bodyPr/>
        <a:lstStyle/>
        <a:p>
          <a:r>
            <a:rPr lang="uk-UA" sz="1600" b="1" smtClean="0">
              <a:solidFill>
                <a:srgbClr val="002060"/>
              </a:solidFill>
              <a:latin typeface="Times New Roman" pitchFamily="18" charset="0"/>
            </a:rPr>
            <a:t>Організаційно-методичний </a:t>
          </a:r>
          <a:endParaRPr lang="ru-RU" sz="1600" dirty="0">
            <a:solidFill>
              <a:srgbClr val="002060"/>
            </a:solidFill>
          </a:endParaRPr>
        </a:p>
      </dgm:t>
    </dgm:pt>
    <dgm:pt modelId="{8B32BB81-BBA5-485A-B0DA-AE691AF3FA6F}" type="parTrans" cxnId="{05934622-CFE3-4426-881D-91F0AAC37133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27AC2E2F-3308-4D7A-9F97-806A53C78E57}" type="sibTrans" cxnId="{05934622-CFE3-4426-881D-91F0AAC37133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1F10E1B8-3E38-4CCE-954E-9033962E7639}">
      <dgm:prSet phldrT="[Текст]" custT="1"/>
      <dgm:spPr/>
      <dgm:t>
        <a:bodyPr/>
        <a:lstStyle/>
        <a:p>
          <a:r>
            <a:rPr lang="uk-UA" sz="1600" b="1" smtClean="0">
              <a:solidFill>
                <a:srgbClr val="002060"/>
              </a:solidFill>
              <a:latin typeface="Times New Roman" pitchFamily="18" charset="0"/>
            </a:rPr>
            <a:t>Консультативний</a:t>
          </a:r>
          <a:endParaRPr lang="ru-RU" sz="1600" dirty="0">
            <a:solidFill>
              <a:srgbClr val="002060"/>
            </a:solidFill>
          </a:endParaRPr>
        </a:p>
      </dgm:t>
    </dgm:pt>
    <dgm:pt modelId="{11B29F48-1BDB-4FA2-B9B3-6137B4EAFD9B}" type="parTrans" cxnId="{FFB6BB63-2B4D-488C-B166-8A7B6066C604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982E8A70-7721-4BAA-8F46-A17DAA707885}" type="sibTrans" cxnId="{FFB6BB63-2B4D-488C-B166-8A7B6066C604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4C3DC14F-7683-4718-BCD3-00E89032B9D4}">
      <dgm:prSet custT="1"/>
      <dgm:spPr/>
      <dgm:t>
        <a:bodyPr/>
        <a:lstStyle/>
        <a:p>
          <a:pPr rtl="0"/>
          <a:r>
            <a:rPr kumimoji="0" lang="uk-UA" sz="1600" b="1" i="0" u="none" strike="noStrike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Корекційно-розвиваючий </a:t>
          </a:r>
          <a:endParaRPr lang="ru-RU" sz="1600" dirty="0">
            <a:solidFill>
              <a:srgbClr val="002060"/>
            </a:solidFill>
          </a:endParaRPr>
        </a:p>
      </dgm:t>
    </dgm:pt>
    <dgm:pt modelId="{325C588C-DC55-42C6-9EAA-6EFF07F75AEA}" type="parTrans" cxnId="{54F43F7B-55DC-448A-B074-5CF6EBA1BFDC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3D404782-AEFD-4ED3-870B-F4E85BF27B77}" type="sibTrans" cxnId="{54F43F7B-55DC-448A-B074-5CF6EBA1BFDC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0788D7EC-0D1A-46BE-828B-38953E4D7335}">
      <dgm:prSet custT="1"/>
      <dgm:spPr/>
      <dgm:t>
        <a:bodyPr/>
        <a:lstStyle/>
        <a:p>
          <a:r>
            <a:rPr lang="uk-UA" sz="1600" b="1" smtClean="0">
              <a:solidFill>
                <a:srgbClr val="002060"/>
              </a:solidFill>
              <a:latin typeface="Times New Roman" pitchFamily="18" charset="0"/>
            </a:rPr>
            <a:t>Просвітницький </a:t>
          </a:r>
          <a:endParaRPr lang="ru-RU" sz="1600" dirty="0">
            <a:solidFill>
              <a:srgbClr val="002060"/>
            </a:solidFill>
          </a:endParaRPr>
        </a:p>
      </dgm:t>
    </dgm:pt>
    <dgm:pt modelId="{4A126A9D-F409-4887-A8F6-DAD83BC337B7}" type="parTrans" cxnId="{DAF07339-AF8E-4B7C-BC55-7B6F7AD675D2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30E5325E-F3DE-4539-81B6-004F4F06882C}" type="sibTrans" cxnId="{DAF07339-AF8E-4B7C-BC55-7B6F7AD675D2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17006EF3-4A0C-4F78-B3A8-EB1C70FCB044}" type="pres">
      <dgm:prSet presAssocID="{4F5A8CDB-AA21-4091-B840-52338CBD445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15F0F2-796D-41DC-9ABC-6490BB329ACA}" type="pres">
      <dgm:prSet presAssocID="{7E4BCC07-A427-485A-9B37-6440BF3F09A6}" presName="centerShape" presStyleLbl="node0" presStyleIdx="0" presStyleCnt="1"/>
      <dgm:spPr/>
      <dgm:t>
        <a:bodyPr/>
        <a:lstStyle/>
        <a:p>
          <a:endParaRPr lang="ru-RU"/>
        </a:p>
      </dgm:t>
    </dgm:pt>
    <dgm:pt modelId="{B32C1D95-F211-4547-87BE-630FDCBDC5F4}" type="pres">
      <dgm:prSet presAssocID="{7E589342-A043-4D3E-BA66-5D6C85A3FE36}" presName="node" presStyleLbl="node1" presStyleIdx="0" presStyleCnt="6" custScaleX="140530" custScaleY="122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0E5DF-8F98-4CA6-A7AC-6835F0727FB6}" type="pres">
      <dgm:prSet presAssocID="{7E589342-A043-4D3E-BA66-5D6C85A3FE36}" presName="dummy" presStyleCnt="0"/>
      <dgm:spPr/>
      <dgm:t>
        <a:bodyPr/>
        <a:lstStyle/>
        <a:p>
          <a:endParaRPr lang="ru-RU"/>
        </a:p>
      </dgm:t>
    </dgm:pt>
    <dgm:pt modelId="{03DA528C-8AF1-497D-BAA6-C2D6094B3449}" type="pres">
      <dgm:prSet presAssocID="{401060D5-6A34-4B8E-8299-A33D39533930}" presName="sibTrans" presStyleLbl="sibTrans2D1" presStyleIdx="0" presStyleCnt="6"/>
      <dgm:spPr/>
      <dgm:t>
        <a:bodyPr/>
        <a:lstStyle/>
        <a:p>
          <a:endParaRPr lang="ru-RU"/>
        </a:p>
      </dgm:t>
    </dgm:pt>
    <dgm:pt modelId="{2AAA8F0A-EDC9-4601-B868-CD274A3DE0A9}" type="pres">
      <dgm:prSet presAssocID="{4C3DC14F-7683-4718-BCD3-00E89032B9D4}" presName="node" presStyleLbl="node1" presStyleIdx="1" presStyleCnt="6" custScaleX="143667" custScaleY="122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200E0-C250-4352-8354-9B5A65179282}" type="pres">
      <dgm:prSet presAssocID="{4C3DC14F-7683-4718-BCD3-00E89032B9D4}" presName="dummy" presStyleCnt="0"/>
      <dgm:spPr/>
      <dgm:t>
        <a:bodyPr/>
        <a:lstStyle/>
        <a:p>
          <a:endParaRPr lang="ru-RU"/>
        </a:p>
      </dgm:t>
    </dgm:pt>
    <dgm:pt modelId="{F98210B5-72CC-43A8-A999-B145D41C98FF}" type="pres">
      <dgm:prSet presAssocID="{3D404782-AEFD-4ED3-870B-F4E85BF27B77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8CA7B8B-BA7D-46D7-B8BC-4EAF7D9F2AB7}" type="pres">
      <dgm:prSet presAssocID="{486351D9-6D63-4FE5-B816-485996EA0195}" presName="node" presStyleLbl="node1" presStyleIdx="2" presStyleCnt="6" custScaleX="138031" custScaleY="122549" custRadScaleRad="101694" custRadScaleInc="1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4733FB-D8A9-4C0F-881D-AABA85560F9D}" type="pres">
      <dgm:prSet presAssocID="{486351D9-6D63-4FE5-B816-485996EA0195}" presName="dummy" presStyleCnt="0"/>
      <dgm:spPr/>
      <dgm:t>
        <a:bodyPr/>
        <a:lstStyle/>
        <a:p>
          <a:endParaRPr lang="ru-RU"/>
        </a:p>
      </dgm:t>
    </dgm:pt>
    <dgm:pt modelId="{E1FEA033-4F6A-4EC3-86E5-4688EB1D5DCB}" type="pres">
      <dgm:prSet presAssocID="{AD613549-F920-4B07-B5AF-376EA0F93CAE}" presName="sibTrans" presStyleLbl="sibTrans2D1" presStyleIdx="2" presStyleCnt="6"/>
      <dgm:spPr/>
      <dgm:t>
        <a:bodyPr/>
        <a:lstStyle/>
        <a:p>
          <a:endParaRPr lang="ru-RU"/>
        </a:p>
      </dgm:t>
    </dgm:pt>
    <dgm:pt modelId="{D8E1E828-81E5-47B5-BE8D-349634C8D0A9}" type="pres">
      <dgm:prSet presAssocID="{0E13B156-FA4A-47D9-98D9-40CAE8400CB0}" presName="node" presStyleLbl="node1" presStyleIdx="3" presStyleCnt="6" custScaleX="140530" custScaleY="122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9691E-79FA-403C-BE31-469218220B61}" type="pres">
      <dgm:prSet presAssocID="{0E13B156-FA4A-47D9-98D9-40CAE8400CB0}" presName="dummy" presStyleCnt="0"/>
      <dgm:spPr/>
      <dgm:t>
        <a:bodyPr/>
        <a:lstStyle/>
        <a:p>
          <a:endParaRPr lang="ru-RU"/>
        </a:p>
      </dgm:t>
    </dgm:pt>
    <dgm:pt modelId="{1A29D5FE-2911-474F-8D62-9F58EC29E49B}" type="pres">
      <dgm:prSet presAssocID="{27AC2E2F-3308-4D7A-9F97-806A53C78E57}" presName="sibTrans" presStyleLbl="sibTrans2D1" presStyleIdx="3" presStyleCnt="6"/>
      <dgm:spPr/>
      <dgm:t>
        <a:bodyPr/>
        <a:lstStyle/>
        <a:p>
          <a:endParaRPr lang="ru-RU"/>
        </a:p>
      </dgm:t>
    </dgm:pt>
    <dgm:pt modelId="{1F0E1801-02FD-43F3-9E28-1D541B1DC651}" type="pres">
      <dgm:prSet presAssocID="{0788D7EC-0D1A-46BE-828B-38953E4D7335}" presName="node" presStyleLbl="node1" presStyleIdx="4" presStyleCnt="6" custScaleX="145089" custScaleY="122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BB2DB5-6FE2-4926-B7B1-442B86916CF4}" type="pres">
      <dgm:prSet presAssocID="{0788D7EC-0D1A-46BE-828B-38953E4D7335}" presName="dummy" presStyleCnt="0"/>
      <dgm:spPr/>
      <dgm:t>
        <a:bodyPr/>
        <a:lstStyle/>
        <a:p>
          <a:endParaRPr lang="ru-RU"/>
        </a:p>
      </dgm:t>
    </dgm:pt>
    <dgm:pt modelId="{268F7579-A2D1-40D5-82AB-84CDF95C0C57}" type="pres">
      <dgm:prSet presAssocID="{30E5325E-F3DE-4539-81B6-004F4F06882C}" presName="sibTrans" presStyleLbl="sibTrans2D1" presStyleIdx="4" presStyleCnt="6"/>
      <dgm:spPr/>
      <dgm:t>
        <a:bodyPr/>
        <a:lstStyle/>
        <a:p>
          <a:endParaRPr lang="ru-RU"/>
        </a:p>
      </dgm:t>
    </dgm:pt>
    <dgm:pt modelId="{CE2FF8DA-DBF5-4E63-A6D1-178C0DD99456}" type="pres">
      <dgm:prSet presAssocID="{1F10E1B8-3E38-4CCE-954E-9033962E7639}" presName="node" presStyleLbl="node1" presStyleIdx="5" presStyleCnt="6" custScaleX="156358" custScaleY="122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88F67-8168-49C7-9699-791F1F3A1428}" type="pres">
      <dgm:prSet presAssocID="{1F10E1B8-3E38-4CCE-954E-9033962E7639}" presName="dummy" presStyleCnt="0"/>
      <dgm:spPr/>
      <dgm:t>
        <a:bodyPr/>
        <a:lstStyle/>
        <a:p>
          <a:endParaRPr lang="ru-RU"/>
        </a:p>
      </dgm:t>
    </dgm:pt>
    <dgm:pt modelId="{5A33F3B7-4C72-4D16-AEC3-772E4EECDCBF}" type="pres">
      <dgm:prSet presAssocID="{982E8A70-7721-4BAA-8F46-A17DAA707885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F8BE612F-B8EB-44AE-9E5E-5F4D47BB8C38}" type="presOf" srcId="{4F5A8CDB-AA21-4091-B840-52338CBD4458}" destId="{17006EF3-4A0C-4F78-B3A8-EB1C70FCB044}" srcOrd="0" destOrd="0" presId="urn:microsoft.com/office/officeart/2005/8/layout/radial6"/>
    <dgm:cxn modelId="{1854A472-D264-46A3-9D8D-B9BA4AD41882}" type="presOf" srcId="{401060D5-6A34-4B8E-8299-A33D39533930}" destId="{03DA528C-8AF1-497D-BAA6-C2D6094B3449}" srcOrd="0" destOrd="0" presId="urn:microsoft.com/office/officeart/2005/8/layout/radial6"/>
    <dgm:cxn modelId="{432DC76C-54BC-4B9F-853D-20A5C9CFCDA2}" srcId="{4F5A8CDB-AA21-4091-B840-52338CBD4458}" destId="{7E4BCC07-A427-485A-9B37-6440BF3F09A6}" srcOrd="0" destOrd="0" parTransId="{74756750-7168-40FA-B773-002397315E3A}" sibTransId="{64694566-DE64-4803-9A00-FD9213E5490D}"/>
    <dgm:cxn modelId="{543FEFE3-79BA-49BD-9287-CCA0E8DA6EB0}" type="presOf" srcId="{0788D7EC-0D1A-46BE-828B-38953E4D7335}" destId="{1F0E1801-02FD-43F3-9E28-1D541B1DC651}" srcOrd="0" destOrd="0" presId="urn:microsoft.com/office/officeart/2005/8/layout/radial6"/>
    <dgm:cxn modelId="{54F43F7B-55DC-448A-B074-5CF6EBA1BFDC}" srcId="{7E4BCC07-A427-485A-9B37-6440BF3F09A6}" destId="{4C3DC14F-7683-4718-BCD3-00E89032B9D4}" srcOrd="1" destOrd="0" parTransId="{325C588C-DC55-42C6-9EAA-6EFF07F75AEA}" sibTransId="{3D404782-AEFD-4ED3-870B-F4E85BF27B77}"/>
    <dgm:cxn modelId="{A70D602B-C2F0-42AC-94B5-D449A740765C}" type="presOf" srcId="{7E4BCC07-A427-485A-9B37-6440BF3F09A6}" destId="{9215F0F2-796D-41DC-9ABC-6490BB329ACA}" srcOrd="0" destOrd="0" presId="urn:microsoft.com/office/officeart/2005/8/layout/radial6"/>
    <dgm:cxn modelId="{A7DAF309-24F5-4A77-81C7-7E669E5C186C}" type="presOf" srcId="{4C3DC14F-7683-4718-BCD3-00E89032B9D4}" destId="{2AAA8F0A-EDC9-4601-B868-CD274A3DE0A9}" srcOrd="0" destOrd="0" presId="urn:microsoft.com/office/officeart/2005/8/layout/radial6"/>
    <dgm:cxn modelId="{05934622-CFE3-4426-881D-91F0AAC37133}" srcId="{7E4BCC07-A427-485A-9B37-6440BF3F09A6}" destId="{0E13B156-FA4A-47D9-98D9-40CAE8400CB0}" srcOrd="3" destOrd="0" parTransId="{8B32BB81-BBA5-485A-B0DA-AE691AF3FA6F}" sibTransId="{27AC2E2F-3308-4D7A-9F97-806A53C78E57}"/>
    <dgm:cxn modelId="{F2D3F474-48BD-40F2-BC86-BF347FA7980F}" type="presOf" srcId="{486351D9-6D63-4FE5-B816-485996EA0195}" destId="{28CA7B8B-BA7D-46D7-B8BC-4EAF7D9F2AB7}" srcOrd="0" destOrd="0" presId="urn:microsoft.com/office/officeart/2005/8/layout/radial6"/>
    <dgm:cxn modelId="{E9E996BE-5965-4C50-A9DC-A1D24C595D0A}" srcId="{7E4BCC07-A427-485A-9B37-6440BF3F09A6}" destId="{486351D9-6D63-4FE5-B816-485996EA0195}" srcOrd="2" destOrd="0" parTransId="{19135614-9037-40E8-8A3D-2F5DE10F09F3}" sibTransId="{AD613549-F920-4B07-B5AF-376EA0F93CAE}"/>
    <dgm:cxn modelId="{FFB6BB63-2B4D-488C-B166-8A7B6066C604}" srcId="{7E4BCC07-A427-485A-9B37-6440BF3F09A6}" destId="{1F10E1B8-3E38-4CCE-954E-9033962E7639}" srcOrd="5" destOrd="0" parTransId="{11B29F48-1BDB-4FA2-B9B3-6137B4EAFD9B}" sibTransId="{982E8A70-7721-4BAA-8F46-A17DAA707885}"/>
    <dgm:cxn modelId="{AF2DCAD4-AE1F-4CC4-A916-2C4A4E1664C6}" type="presOf" srcId="{27AC2E2F-3308-4D7A-9F97-806A53C78E57}" destId="{1A29D5FE-2911-474F-8D62-9F58EC29E49B}" srcOrd="0" destOrd="0" presId="urn:microsoft.com/office/officeart/2005/8/layout/radial6"/>
    <dgm:cxn modelId="{E9AD9A56-D6E2-42B8-8802-3A7CB6F0DFA6}" type="presOf" srcId="{7E589342-A043-4D3E-BA66-5D6C85A3FE36}" destId="{B32C1D95-F211-4547-87BE-630FDCBDC5F4}" srcOrd="0" destOrd="0" presId="urn:microsoft.com/office/officeart/2005/8/layout/radial6"/>
    <dgm:cxn modelId="{A868F8F4-69A1-4CC7-8F2A-1862AB8B4D0F}" type="presOf" srcId="{AD613549-F920-4B07-B5AF-376EA0F93CAE}" destId="{E1FEA033-4F6A-4EC3-86E5-4688EB1D5DCB}" srcOrd="0" destOrd="0" presId="urn:microsoft.com/office/officeart/2005/8/layout/radial6"/>
    <dgm:cxn modelId="{80157A71-0158-486D-A2C3-275B252A62D8}" type="presOf" srcId="{1F10E1B8-3E38-4CCE-954E-9033962E7639}" destId="{CE2FF8DA-DBF5-4E63-A6D1-178C0DD99456}" srcOrd="0" destOrd="0" presId="urn:microsoft.com/office/officeart/2005/8/layout/radial6"/>
    <dgm:cxn modelId="{974A90D7-59C8-4966-9C9C-471E8199FE50}" type="presOf" srcId="{30E5325E-F3DE-4539-81B6-004F4F06882C}" destId="{268F7579-A2D1-40D5-82AB-84CDF95C0C57}" srcOrd="0" destOrd="0" presId="urn:microsoft.com/office/officeart/2005/8/layout/radial6"/>
    <dgm:cxn modelId="{C584F5D7-F5DE-4470-90E2-996F7AA9A4E3}" type="presOf" srcId="{982E8A70-7721-4BAA-8F46-A17DAA707885}" destId="{5A33F3B7-4C72-4D16-AEC3-772E4EECDCBF}" srcOrd="0" destOrd="0" presId="urn:microsoft.com/office/officeart/2005/8/layout/radial6"/>
    <dgm:cxn modelId="{915B2AF9-0132-4E14-B999-A2F2B6E58B4F}" type="presOf" srcId="{3D404782-AEFD-4ED3-870B-F4E85BF27B77}" destId="{F98210B5-72CC-43A8-A999-B145D41C98FF}" srcOrd="0" destOrd="0" presId="urn:microsoft.com/office/officeart/2005/8/layout/radial6"/>
    <dgm:cxn modelId="{DAF07339-AF8E-4B7C-BC55-7B6F7AD675D2}" srcId="{7E4BCC07-A427-485A-9B37-6440BF3F09A6}" destId="{0788D7EC-0D1A-46BE-828B-38953E4D7335}" srcOrd="4" destOrd="0" parTransId="{4A126A9D-F409-4887-A8F6-DAD83BC337B7}" sibTransId="{30E5325E-F3DE-4539-81B6-004F4F06882C}"/>
    <dgm:cxn modelId="{7C677D9E-525B-40AE-B0E6-60D4C196DF45}" type="presOf" srcId="{0E13B156-FA4A-47D9-98D9-40CAE8400CB0}" destId="{D8E1E828-81E5-47B5-BE8D-349634C8D0A9}" srcOrd="0" destOrd="0" presId="urn:microsoft.com/office/officeart/2005/8/layout/radial6"/>
    <dgm:cxn modelId="{93538C7C-DCDD-48CD-B2F8-3EEE4B4C4E8A}" srcId="{7E4BCC07-A427-485A-9B37-6440BF3F09A6}" destId="{7E589342-A043-4D3E-BA66-5D6C85A3FE36}" srcOrd="0" destOrd="0" parTransId="{FC37DE51-52D3-4435-ACC8-C89966223052}" sibTransId="{401060D5-6A34-4B8E-8299-A33D39533930}"/>
    <dgm:cxn modelId="{87257468-7C5B-486F-B49A-AEF63A2A33E7}" type="presParOf" srcId="{17006EF3-4A0C-4F78-B3A8-EB1C70FCB044}" destId="{9215F0F2-796D-41DC-9ABC-6490BB329ACA}" srcOrd="0" destOrd="0" presId="urn:microsoft.com/office/officeart/2005/8/layout/radial6"/>
    <dgm:cxn modelId="{1D98FDBF-09CE-42EE-88F6-34F55AF12308}" type="presParOf" srcId="{17006EF3-4A0C-4F78-B3A8-EB1C70FCB044}" destId="{B32C1D95-F211-4547-87BE-630FDCBDC5F4}" srcOrd="1" destOrd="0" presId="urn:microsoft.com/office/officeart/2005/8/layout/radial6"/>
    <dgm:cxn modelId="{3C79CC67-9679-469D-94B4-6F8DD6D324FD}" type="presParOf" srcId="{17006EF3-4A0C-4F78-B3A8-EB1C70FCB044}" destId="{DD30E5DF-8F98-4CA6-A7AC-6835F0727FB6}" srcOrd="2" destOrd="0" presId="urn:microsoft.com/office/officeart/2005/8/layout/radial6"/>
    <dgm:cxn modelId="{CD65F9DC-3250-414C-AEFE-601E57A0E783}" type="presParOf" srcId="{17006EF3-4A0C-4F78-B3A8-EB1C70FCB044}" destId="{03DA528C-8AF1-497D-BAA6-C2D6094B3449}" srcOrd="3" destOrd="0" presId="urn:microsoft.com/office/officeart/2005/8/layout/radial6"/>
    <dgm:cxn modelId="{E3B9499C-18AC-49C8-936D-98F6A7753EBF}" type="presParOf" srcId="{17006EF3-4A0C-4F78-B3A8-EB1C70FCB044}" destId="{2AAA8F0A-EDC9-4601-B868-CD274A3DE0A9}" srcOrd="4" destOrd="0" presId="urn:microsoft.com/office/officeart/2005/8/layout/radial6"/>
    <dgm:cxn modelId="{07A3B265-D542-489C-A444-5D2EEE320284}" type="presParOf" srcId="{17006EF3-4A0C-4F78-B3A8-EB1C70FCB044}" destId="{38E200E0-C250-4352-8354-9B5A65179282}" srcOrd="5" destOrd="0" presId="urn:microsoft.com/office/officeart/2005/8/layout/radial6"/>
    <dgm:cxn modelId="{9D43ECDB-99FD-4796-A262-FE062C752D30}" type="presParOf" srcId="{17006EF3-4A0C-4F78-B3A8-EB1C70FCB044}" destId="{F98210B5-72CC-43A8-A999-B145D41C98FF}" srcOrd="6" destOrd="0" presId="urn:microsoft.com/office/officeart/2005/8/layout/radial6"/>
    <dgm:cxn modelId="{B40E354E-42ED-4BD7-A4D3-039B490F9ACB}" type="presParOf" srcId="{17006EF3-4A0C-4F78-B3A8-EB1C70FCB044}" destId="{28CA7B8B-BA7D-46D7-B8BC-4EAF7D9F2AB7}" srcOrd="7" destOrd="0" presId="urn:microsoft.com/office/officeart/2005/8/layout/radial6"/>
    <dgm:cxn modelId="{2CEF1540-A55A-4E8A-97A0-22ECDC112E84}" type="presParOf" srcId="{17006EF3-4A0C-4F78-B3A8-EB1C70FCB044}" destId="{E64733FB-D8A9-4C0F-881D-AABA85560F9D}" srcOrd="8" destOrd="0" presId="urn:microsoft.com/office/officeart/2005/8/layout/radial6"/>
    <dgm:cxn modelId="{3B9C2485-4214-4C0D-AB6E-08B0D754FE63}" type="presParOf" srcId="{17006EF3-4A0C-4F78-B3A8-EB1C70FCB044}" destId="{E1FEA033-4F6A-4EC3-86E5-4688EB1D5DCB}" srcOrd="9" destOrd="0" presId="urn:microsoft.com/office/officeart/2005/8/layout/radial6"/>
    <dgm:cxn modelId="{3C4C20DC-32D4-4442-BDBC-F4401CF939C2}" type="presParOf" srcId="{17006EF3-4A0C-4F78-B3A8-EB1C70FCB044}" destId="{D8E1E828-81E5-47B5-BE8D-349634C8D0A9}" srcOrd="10" destOrd="0" presId="urn:microsoft.com/office/officeart/2005/8/layout/radial6"/>
    <dgm:cxn modelId="{71624B30-BFEA-4586-ADD8-EB5DC73D0DDE}" type="presParOf" srcId="{17006EF3-4A0C-4F78-B3A8-EB1C70FCB044}" destId="{4149691E-79FA-403C-BE31-469218220B61}" srcOrd="11" destOrd="0" presId="urn:microsoft.com/office/officeart/2005/8/layout/radial6"/>
    <dgm:cxn modelId="{C8864B8F-5910-4692-8E6D-39AC3A245853}" type="presParOf" srcId="{17006EF3-4A0C-4F78-B3A8-EB1C70FCB044}" destId="{1A29D5FE-2911-474F-8D62-9F58EC29E49B}" srcOrd="12" destOrd="0" presId="urn:microsoft.com/office/officeart/2005/8/layout/radial6"/>
    <dgm:cxn modelId="{0BAF1206-C57D-4A23-9517-D033212A78C2}" type="presParOf" srcId="{17006EF3-4A0C-4F78-B3A8-EB1C70FCB044}" destId="{1F0E1801-02FD-43F3-9E28-1D541B1DC651}" srcOrd="13" destOrd="0" presId="urn:microsoft.com/office/officeart/2005/8/layout/radial6"/>
    <dgm:cxn modelId="{8B296A4C-C412-43A5-8980-2F26104973E4}" type="presParOf" srcId="{17006EF3-4A0C-4F78-B3A8-EB1C70FCB044}" destId="{7CBB2DB5-6FE2-4926-B7B1-442B86916CF4}" srcOrd="14" destOrd="0" presId="urn:microsoft.com/office/officeart/2005/8/layout/radial6"/>
    <dgm:cxn modelId="{7275613D-1093-40C3-B3EA-4E8BE2DB373B}" type="presParOf" srcId="{17006EF3-4A0C-4F78-B3A8-EB1C70FCB044}" destId="{268F7579-A2D1-40D5-82AB-84CDF95C0C57}" srcOrd="15" destOrd="0" presId="urn:microsoft.com/office/officeart/2005/8/layout/radial6"/>
    <dgm:cxn modelId="{48529AD6-FA54-442A-AC37-F4987C41DEF6}" type="presParOf" srcId="{17006EF3-4A0C-4F78-B3A8-EB1C70FCB044}" destId="{CE2FF8DA-DBF5-4E63-A6D1-178C0DD99456}" srcOrd="16" destOrd="0" presId="urn:microsoft.com/office/officeart/2005/8/layout/radial6"/>
    <dgm:cxn modelId="{D465A045-1ECA-43C1-9294-1762755ED9CD}" type="presParOf" srcId="{17006EF3-4A0C-4F78-B3A8-EB1C70FCB044}" destId="{1DC88F67-8168-49C7-9699-791F1F3A1428}" srcOrd="17" destOrd="0" presId="urn:microsoft.com/office/officeart/2005/8/layout/radial6"/>
    <dgm:cxn modelId="{9510C15A-0C12-490F-AD53-F20E4755A672}" type="presParOf" srcId="{17006EF3-4A0C-4F78-B3A8-EB1C70FCB044}" destId="{5A33F3B7-4C72-4D16-AEC3-772E4EECDCBF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5BC5B8B-08A9-4181-B429-BAB02C363895}" type="doc">
      <dgm:prSet loTypeId="urn:microsoft.com/office/officeart/2005/8/layout/hierarchy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66D4BA3-46D3-455F-833F-AD116B7EF81B}">
      <dgm:prSet phldrT="[Текст]" custT="1"/>
      <dgm:spPr/>
      <dgm:t>
        <a:bodyPr/>
        <a:lstStyle/>
        <a:p>
          <a:r>
            <a:rPr lang="uk-UA" sz="1400" b="1" dirty="0" smtClean="0">
              <a:solidFill>
                <a:srgbClr val="002060"/>
              </a:solidFill>
            </a:rPr>
            <a:t>КОНСУЛЬТАТИВНИЙ</a:t>
          </a:r>
          <a:endParaRPr lang="ru-RU" sz="1400" b="1" dirty="0">
            <a:solidFill>
              <a:srgbClr val="002060"/>
            </a:solidFill>
          </a:endParaRPr>
        </a:p>
      </dgm:t>
    </dgm:pt>
    <dgm:pt modelId="{F7A82941-4BD2-481F-BA6E-9C214AB7362B}" type="parTrans" cxnId="{F616374D-1E78-4A38-93C2-89288FEDDA99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DE505DCB-311A-4B06-B98F-0F05C7A712C1}" type="sibTrans" cxnId="{F616374D-1E78-4A38-93C2-89288FEDDA99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88238268-4C73-4799-AF1C-95615DDAF94B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</a:rPr>
            <a:t>психологічні рекомендації щодо оптимізації навчально-виховного процесу та ін.</a:t>
          </a:r>
          <a:endParaRPr lang="ru-RU" sz="1600" b="1" dirty="0">
            <a:solidFill>
              <a:srgbClr val="002060"/>
            </a:solidFill>
          </a:endParaRPr>
        </a:p>
      </dgm:t>
    </dgm:pt>
    <dgm:pt modelId="{78CB92D5-DF40-4554-9E8C-E112E84D7492}" type="parTrans" cxnId="{A1B6E098-5CBA-42FA-9CF1-7F56FF478558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5D6F6890-3482-4B4D-9B74-F062F9325F2D}" type="sibTrans" cxnId="{A1B6E098-5CBA-42FA-9CF1-7F56FF478558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D8FA3031-73A9-4CDC-A764-E75C1F52350B}">
      <dgm:prSet phldrT="[Текст]" custT="1"/>
      <dgm:spPr/>
      <dgm:t>
        <a:bodyPr/>
        <a:lstStyle/>
        <a:p>
          <a:r>
            <a:rPr lang="uk-UA" sz="1400" b="1" smtClean="0">
              <a:solidFill>
                <a:srgbClr val="002060"/>
              </a:solidFill>
            </a:rPr>
            <a:t>ДІАГНОСТИЧНИЙ</a:t>
          </a:r>
          <a:endParaRPr lang="ru-RU" sz="1400" b="1" dirty="0">
            <a:solidFill>
              <a:srgbClr val="002060"/>
            </a:solidFill>
          </a:endParaRPr>
        </a:p>
      </dgm:t>
    </dgm:pt>
    <dgm:pt modelId="{A06EEAB4-777E-4638-90B4-E188F4378701}" type="parTrans" cxnId="{F485521C-606D-41B2-9D70-6AC5E43CA01C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E324D640-E06A-485A-BBCE-F1F422798031}" type="sibTrans" cxnId="{F485521C-606D-41B2-9D70-6AC5E43CA01C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BC9F00C9-46A2-4F22-887D-DB02FCE47FFB}">
      <dgm:prSet phldrT="[Текст]"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</a:rPr>
            <a:t>визначення особистісних складових, що впливають на професійне і особистісне зростання вчителя</a:t>
          </a:r>
          <a:endParaRPr lang="ru-RU" sz="1600" b="1" dirty="0">
            <a:solidFill>
              <a:srgbClr val="002060"/>
            </a:solidFill>
          </a:endParaRPr>
        </a:p>
      </dgm:t>
    </dgm:pt>
    <dgm:pt modelId="{4D52EE58-6251-438E-8AB8-916EBD3B10E0}" type="parTrans" cxnId="{ED5225CE-DCDB-40F1-9B03-80C2B5A63820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6E262533-3FC0-48E6-AA1D-79AFAB26E120}" type="sibTrans" cxnId="{ED5225CE-DCDB-40F1-9B03-80C2B5A63820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257AAA2E-A35B-4282-A602-F785D7B4E766}">
      <dgm:prSet custT="1"/>
      <dgm:spPr/>
      <dgm:t>
        <a:bodyPr/>
        <a:lstStyle/>
        <a:p>
          <a:r>
            <a:rPr lang="uk-UA" sz="1400" b="1" smtClean="0">
              <a:solidFill>
                <a:srgbClr val="002060"/>
              </a:solidFill>
            </a:rPr>
            <a:t>ПРОСВІТНИЦЬКИЙ</a:t>
          </a:r>
          <a:endParaRPr lang="ru-RU" sz="1400" b="1" dirty="0">
            <a:solidFill>
              <a:srgbClr val="002060"/>
            </a:solidFill>
          </a:endParaRPr>
        </a:p>
      </dgm:t>
    </dgm:pt>
    <dgm:pt modelId="{FE1D9DA4-3B4E-4D4A-B270-1256C5F3363A}" type="parTrans" cxnId="{CE39C502-79D2-4C65-A954-B5E05460F277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DB37A682-C9F2-4A5B-B499-B9CE4D12E7B2}" type="sibTrans" cxnId="{CE39C502-79D2-4C65-A954-B5E05460F277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491FADA2-7FCB-4619-B279-FC0F22778528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</a:rPr>
            <a:t>по запиту адміністрації</a:t>
          </a:r>
          <a:endParaRPr lang="ru-RU" sz="1600" b="1" dirty="0">
            <a:solidFill>
              <a:srgbClr val="002060"/>
            </a:solidFill>
          </a:endParaRPr>
        </a:p>
      </dgm:t>
    </dgm:pt>
    <dgm:pt modelId="{3227FC41-F593-4774-9ABD-CC7AF2EEE9D2}" type="parTrans" cxnId="{38CB6432-8EC8-473A-A7FA-650C1116260D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3FAFA9E2-EED9-4B7F-9B7B-F79855EE62C5}" type="sibTrans" cxnId="{38CB6432-8EC8-473A-A7FA-650C1116260D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75946C50-F6D6-4D85-B277-18E50A6C373D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</a:rPr>
            <a:t>виступи на педагогічних нарадах, проведення тренінгів, семінарів</a:t>
          </a:r>
          <a:endParaRPr lang="ru-RU" sz="1600" b="1" dirty="0">
            <a:solidFill>
              <a:srgbClr val="002060"/>
            </a:solidFill>
          </a:endParaRPr>
        </a:p>
      </dgm:t>
    </dgm:pt>
    <dgm:pt modelId="{EA75D890-17A4-4C5E-8C03-0B70BC9240A4}" type="parTrans" cxnId="{201545FD-6045-468F-BA86-5377711B6E4D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A4629AD0-5EAD-4DA4-BCF7-43BC9BE32401}" type="sibTrans" cxnId="{201545FD-6045-468F-BA86-5377711B6E4D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58C72846-9AD4-4E39-A96C-20176270304D}">
      <dgm:prSet custT="1"/>
      <dgm:spPr/>
      <dgm:t>
        <a:bodyPr/>
        <a:lstStyle/>
        <a:p>
          <a:pPr algn="l">
            <a:spcAft>
              <a:spcPts val="0"/>
            </a:spcAft>
          </a:pPr>
          <a:r>
            <a:rPr lang="uk-UA" sz="1200" b="1" dirty="0" smtClean="0">
              <a:solidFill>
                <a:srgbClr val="002060"/>
              </a:solidFill>
            </a:rPr>
            <a:t>- ознайомлення з головними закономірностями й умовами сприятливого психологічного розвитку учнів</a:t>
          </a:r>
          <a:endParaRPr lang="ru-RU" sz="1200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uk-UA" sz="1200" b="1" dirty="0" smtClean="0">
              <a:solidFill>
                <a:srgbClr val="002060"/>
              </a:solidFill>
            </a:rPr>
            <a:t>- роз</a:t>
          </a:r>
          <a:r>
            <a:rPr lang="en-US" sz="1200" b="1" dirty="0" smtClean="0">
              <a:solidFill>
                <a:srgbClr val="002060"/>
              </a:solidFill>
            </a:rPr>
            <a:t>’</a:t>
          </a:r>
          <a:r>
            <a:rPr lang="uk-UA" sz="1200" b="1" dirty="0" err="1" smtClean="0">
              <a:solidFill>
                <a:srgbClr val="002060"/>
              </a:solidFill>
            </a:rPr>
            <a:t>яснення</a:t>
          </a:r>
          <a:r>
            <a:rPr lang="uk-UA" sz="1200" b="1" dirty="0" smtClean="0">
              <a:solidFill>
                <a:srgbClr val="002060"/>
              </a:solidFill>
            </a:rPr>
            <a:t> результатів </a:t>
          </a:r>
          <a:r>
            <a:rPr lang="uk-UA" sz="1200" b="1" dirty="0" err="1" smtClean="0">
              <a:solidFill>
                <a:srgbClr val="002060"/>
              </a:solidFill>
            </a:rPr>
            <a:t>пс</a:t>
          </a:r>
          <a:r>
            <a:rPr lang="uk-UA" sz="1200" b="1" dirty="0" smtClean="0">
              <a:solidFill>
                <a:srgbClr val="002060"/>
              </a:solidFill>
            </a:rPr>
            <a:t>. досліджень</a:t>
          </a:r>
          <a:endParaRPr lang="ru-RU" sz="1200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uk-UA" sz="1200" b="1" dirty="0" smtClean="0">
              <a:solidFill>
                <a:srgbClr val="002060"/>
              </a:solidFill>
            </a:rPr>
            <a:t>- формування потреби в </a:t>
          </a:r>
          <a:r>
            <a:rPr lang="uk-UA" sz="1200" b="1" dirty="0" err="1" smtClean="0">
              <a:solidFill>
                <a:srgbClr val="002060"/>
              </a:solidFill>
            </a:rPr>
            <a:t>пс.знаннях</a:t>
          </a:r>
          <a:r>
            <a:rPr lang="uk-UA" sz="1200" b="1" dirty="0" smtClean="0">
              <a:solidFill>
                <a:srgbClr val="002060"/>
              </a:solidFill>
            </a:rPr>
            <a:t>, бажання використовувати їх у роботі з учнями або в інтересах розвитку власної особистості та інше </a:t>
          </a:r>
          <a:endParaRPr lang="ru-RU" sz="1200" dirty="0" smtClean="0">
            <a:solidFill>
              <a:srgbClr val="002060"/>
            </a:solidFill>
          </a:endParaRPr>
        </a:p>
        <a:p>
          <a:pPr algn="l">
            <a:spcAft>
              <a:spcPct val="35000"/>
            </a:spcAft>
          </a:pPr>
          <a:endParaRPr lang="ru-RU" sz="1200" b="1" dirty="0">
            <a:solidFill>
              <a:srgbClr val="002060"/>
            </a:solidFill>
          </a:endParaRPr>
        </a:p>
      </dgm:t>
    </dgm:pt>
    <dgm:pt modelId="{EDDF6EC3-09EE-442B-83C9-E24E8D0D296A}" type="parTrans" cxnId="{56CFA8C2-23FD-4FC8-BCEB-7B03BB9D0C1C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68EB3DB1-DF0B-4CA7-91B5-E4160E7FD6DD}" type="sibTrans" cxnId="{56CFA8C2-23FD-4FC8-BCEB-7B03BB9D0C1C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12670093-AFCB-4068-8178-27F29064125C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</a:rPr>
            <a:t>ознайомлення з прийомами аутотренінгу,  релаксацією, психологічна підтримка</a:t>
          </a:r>
          <a:endParaRPr lang="ru-RU" sz="1600" b="1" dirty="0">
            <a:solidFill>
              <a:srgbClr val="002060"/>
            </a:solidFill>
          </a:endParaRPr>
        </a:p>
      </dgm:t>
    </dgm:pt>
    <dgm:pt modelId="{2EDCBB05-C25C-44C4-9A53-F886643DDBFA}" type="parTrans" cxnId="{75219086-431A-4FE5-A4FA-ED2AE1064CB1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5835B8AE-F70B-4A64-9D91-A8FF409C3F86}" type="sibTrans" cxnId="{75219086-431A-4FE5-A4FA-ED2AE1064CB1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B2DF3EAF-66CB-4BD6-B19E-78DAA028026C}" type="pres">
      <dgm:prSet presAssocID="{95BC5B8B-08A9-4181-B429-BAB02C3638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2ED111-D9E6-454F-B521-8B4BD4A75F8B}" type="pres">
      <dgm:prSet presAssocID="{D66D4BA3-46D3-455F-833F-AD116B7EF81B}" presName="root" presStyleCnt="0"/>
      <dgm:spPr/>
      <dgm:t>
        <a:bodyPr/>
        <a:lstStyle/>
        <a:p>
          <a:endParaRPr lang="ru-RU"/>
        </a:p>
      </dgm:t>
    </dgm:pt>
    <dgm:pt modelId="{93B2B499-851C-4FF7-BB20-0B6BD2CE8FD0}" type="pres">
      <dgm:prSet presAssocID="{D66D4BA3-46D3-455F-833F-AD116B7EF81B}" presName="rootComposite" presStyleCnt="0"/>
      <dgm:spPr/>
      <dgm:t>
        <a:bodyPr/>
        <a:lstStyle/>
        <a:p>
          <a:endParaRPr lang="ru-RU"/>
        </a:p>
      </dgm:t>
    </dgm:pt>
    <dgm:pt modelId="{62599F2A-BEDD-40B1-BC36-184A00515018}" type="pres">
      <dgm:prSet presAssocID="{D66D4BA3-46D3-455F-833F-AD116B7EF81B}" presName="rootText" presStyleLbl="node1" presStyleIdx="0" presStyleCnt="3" custScaleX="185428"/>
      <dgm:spPr/>
      <dgm:t>
        <a:bodyPr/>
        <a:lstStyle/>
        <a:p>
          <a:endParaRPr lang="ru-RU"/>
        </a:p>
      </dgm:t>
    </dgm:pt>
    <dgm:pt modelId="{03B7BFB0-B642-4ECA-95CA-DF1B352276D1}" type="pres">
      <dgm:prSet presAssocID="{D66D4BA3-46D3-455F-833F-AD116B7EF81B}" presName="rootConnector" presStyleLbl="node1" presStyleIdx="0" presStyleCnt="3"/>
      <dgm:spPr/>
      <dgm:t>
        <a:bodyPr/>
        <a:lstStyle/>
        <a:p>
          <a:endParaRPr lang="ru-RU"/>
        </a:p>
      </dgm:t>
    </dgm:pt>
    <dgm:pt modelId="{68ED3ECC-17F4-4F68-BBB2-7CB9CE0A110D}" type="pres">
      <dgm:prSet presAssocID="{D66D4BA3-46D3-455F-833F-AD116B7EF81B}" presName="childShape" presStyleCnt="0"/>
      <dgm:spPr/>
      <dgm:t>
        <a:bodyPr/>
        <a:lstStyle/>
        <a:p>
          <a:endParaRPr lang="ru-RU"/>
        </a:p>
      </dgm:t>
    </dgm:pt>
    <dgm:pt modelId="{2022C6C3-3598-4D3C-914F-5A14BC769E8A}" type="pres">
      <dgm:prSet presAssocID="{78CB92D5-DF40-4554-9E8C-E112E84D7492}" presName="Name13" presStyleLbl="parChTrans1D2" presStyleIdx="0" presStyleCnt="6"/>
      <dgm:spPr/>
      <dgm:t>
        <a:bodyPr/>
        <a:lstStyle/>
        <a:p>
          <a:endParaRPr lang="ru-RU"/>
        </a:p>
      </dgm:t>
    </dgm:pt>
    <dgm:pt modelId="{32E58612-476F-499B-AB04-1401307CAE43}" type="pres">
      <dgm:prSet presAssocID="{88238268-4C73-4799-AF1C-95615DDAF94B}" presName="childText" presStyleLbl="bgAcc1" presStyleIdx="0" presStyleCnt="6" custScaleX="216354" custScaleY="242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38C56-F833-4FDE-A59F-D7B44EF662EA}" type="pres">
      <dgm:prSet presAssocID="{D8FA3031-73A9-4CDC-A764-E75C1F52350B}" presName="root" presStyleCnt="0"/>
      <dgm:spPr/>
      <dgm:t>
        <a:bodyPr/>
        <a:lstStyle/>
        <a:p>
          <a:endParaRPr lang="ru-RU"/>
        </a:p>
      </dgm:t>
    </dgm:pt>
    <dgm:pt modelId="{B8CC8C3B-A29A-43DD-AF1E-F56C2FE1C10B}" type="pres">
      <dgm:prSet presAssocID="{D8FA3031-73A9-4CDC-A764-E75C1F52350B}" presName="rootComposite" presStyleCnt="0"/>
      <dgm:spPr/>
      <dgm:t>
        <a:bodyPr/>
        <a:lstStyle/>
        <a:p>
          <a:endParaRPr lang="ru-RU"/>
        </a:p>
      </dgm:t>
    </dgm:pt>
    <dgm:pt modelId="{4DD0D283-61EA-4E2F-A5B2-5EF6A543C9B3}" type="pres">
      <dgm:prSet presAssocID="{D8FA3031-73A9-4CDC-A764-E75C1F52350B}" presName="rootText" presStyleLbl="node1" presStyleIdx="1" presStyleCnt="3" custScaleX="161428"/>
      <dgm:spPr/>
      <dgm:t>
        <a:bodyPr/>
        <a:lstStyle/>
        <a:p>
          <a:endParaRPr lang="ru-RU"/>
        </a:p>
      </dgm:t>
    </dgm:pt>
    <dgm:pt modelId="{A044C6D1-3BC5-44FE-904D-3FF3C64AB926}" type="pres">
      <dgm:prSet presAssocID="{D8FA3031-73A9-4CDC-A764-E75C1F52350B}" presName="rootConnector" presStyleLbl="node1" presStyleIdx="1" presStyleCnt="3"/>
      <dgm:spPr/>
      <dgm:t>
        <a:bodyPr/>
        <a:lstStyle/>
        <a:p>
          <a:endParaRPr lang="ru-RU"/>
        </a:p>
      </dgm:t>
    </dgm:pt>
    <dgm:pt modelId="{4073EB16-A0D3-472B-B02E-FE0E5F3D43B8}" type="pres">
      <dgm:prSet presAssocID="{D8FA3031-73A9-4CDC-A764-E75C1F52350B}" presName="childShape" presStyleCnt="0"/>
      <dgm:spPr/>
      <dgm:t>
        <a:bodyPr/>
        <a:lstStyle/>
        <a:p>
          <a:endParaRPr lang="ru-RU"/>
        </a:p>
      </dgm:t>
    </dgm:pt>
    <dgm:pt modelId="{E5CD84C3-DC03-4367-A8C6-3EF5BB58AC08}" type="pres">
      <dgm:prSet presAssocID="{4D52EE58-6251-438E-8AB8-916EBD3B10E0}" presName="Name13" presStyleLbl="parChTrans1D2" presStyleIdx="1" presStyleCnt="6"/>
      <dgm:spPr/>
      <dgm:t>
        <a:bodyPr/>
        <a:lstStyle/>
        <a:p>
          <a:endParaRPr lang="ru-RU"/>
        </a:p>
      </dgm:t>
    </dgm:pt>
    <dgm:pt modelId="{BF5F8F4B-24DF-4BD1-AA7F-38908D168182}" type="pres">
      <dgm:prSet presAssocID="{BC9F00C9-46A2-4F22-887D-DB02FCE47FFB}" presName="childText" presStyleLbl="bgAcc1" presStyleIdx="1" presStyleCnt="6" custScaleX="188100" custScaleY="251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352099-4281-47D8-95CD-4CF119BD723B}" type="pres">
      <dgm:prSet presAssocID="{3227FC41-F593-4774-9ABD-CC7AF2EEE9D2}" presName="Name13" presStyleLbl="parChTrans1D2" presStyleIdx="2" presStyleCnt="6"/>
      <dgm:spPr/>
      <dgm:t>
        <a:bodyPr/>
        <a:lstStyle/>
        <a:p>
          <a:endParaRPr lang="ru-RU"/>
        </a:p>
      </dgm:t>
    </dgm:pt>
    <dgm:pt modelId="{4EF8AAE9-FD5E-4CAC-B625-E63DA8307201}" type="pres">
      <dgm:prSet presAssocID="{491FADA2-7FCB-4619-B279-FC0F22778528}" presName="childText" presStyleLbl="bgAcc1" presStyleIdx="2" presStyleCnt="6" custScaleX="174991" custScaleY="138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E0BE7-F919-483F-9A29-80352684DAD2}" type="pres">
      <dgm:prSet presAssocID="{257AAA2E-A35B-4282-A602-F785D7B4E766}" presName="root" presStyleCnt="0"/>
      <dgm:spPr/>
      <dgm:t>
        <a:bodyPr/>
        <a:lstStyle/>
        <a:p>
          <a:endParaRPr lang="ru-RU"/>
        </a:p>
      </dgm:t>
    </dgm:pt>
    <dgm:pt modelId="{C461AA89-C48E-4979-8024-464991C52B79}" type="pres">
      <dgm:prSet presAssocID="{257AAA2E-A35B-4282-A602-F785D7B4E766}" presName="rootComposite" presStyleCnt="0"/>
      <dgm:spPr/>
      <dgm:t>
        <a:bodyPr/>
        <a:lstStyle/>
        <a:p>
          <a:endParaRPr lang="ru-RU"/>
        </a:p>
      </dgm:t>
    </dgm:pt>
    <dgm:pt modelId="{BF9472DD-B99A-410B-A60B-B782EE9DD4F5}" type="pres">
      <dgm:prSet presAssocID="{257AAA2E-A35B-4282-A602-F785D7B4E766}" presName="rootText" presStyleLbl="node1" presStyleIdx="2" presStyleCnt="3" custScaleX="172683"/>
      <dgm:spPr/>
      <dgm:t>
        <a:bodyPr/>
        <a:lstStyle/>
        <a:p>
          <a:endParaRPr lang="ru-RU"/>
        </a:p>
      </dgm:t>
    </dgm:pt>
    <dgm:pt modelId="{B4176558-7AAA-469E-8A14-3B44BA42F62A}" type="pres">
      <dgm:prSet presAssocID="{257AAA2E-A35B-4282-A602-F785D7B4E766}" presName="rootConnector" presStyleLbl="node1" presStyleIdx="2" presStyleCnt="3"/>
      <dgm:spPr/>
      <dgm:t>
        <a:bodyPr/>
        <a:lstStyle/>
        <a:p>
          <a:endParaRPr lang="ru-RU"/>
        </a:p>
      </dgm:t>
    </dgm:pt>
    <dgm:pt modelId="{906FAF97-B0FF-44EF-992E-F82CEC9A154E}" type="pres">
      <dgm:prSet presAssocID="{257AAA2E-A35B-4282-A602-F785D7B4E766}" presName="childShape" presStyleCnt="0"/>
      <dgm:spPr/>
      <dgm:t>
        <a:bodyPr/>
        <a:lstStyle/>
        <a:p>
          <a:endParaRPr lang="ru-RU"/>
        </a:p>
      </dgm:t>
    </dgm:pt>
    <dgm:pt modelId="{0AA5762F-5D15-45B5-9B9D-50C299F2F654}" type="pres">
      <dgm:prSet presAssocID="{2EDCBB05-C25C-44C4-9A53-F886643DDBFA}" presName="Name13" presStyleLbl="parChTrans1D2" presStyleIdx="3" presStyleCnt="6"/>
      <dgm:spPr/>
      <dgm:t>
        <a:bodyPr/>
        <a:lstStyle/>
        <a:p>
          <a:endParaRPr lang="ru-RU"/>
        </a:p>
      </dgm:t>
    </dgm:pt>
    <dgm:pt modelId="{6BC41FBA-EFCF-48A8-899E-5E7532BFD2BB}" type="pres">
      <dgm:prSet presAssocID="{12670093-AFCB-4068-8178-27F29064125C}" presName="childText" presStyleLbl="bgAcc1" presStyleIdx="3" presStyleCnt="6" custScaleX="242580" custScaleY="182131" custLinFactNeighborX="2004" custLinFactNeighborY="-3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1DD28-0747-4F03-9BD8-B4FF5E8F43DE}" type="pres">
      <dgm:prSet presAssocID="{EA75D890-17A4-4C5E-8C03-0B70BC9240A4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05BF4B0-802A-4A8C-9E72-07E84D2B5F99}" type="pres">
      <dgm:prSet presAssocID="{75946C50-F6D6-4D85-B277-18E50A6C373D}" presName="childText" presStyleLbl="bgAcc1" presStyleIdx="4" presStyleCnt="6" custScaleX="238707" custScaleY="231277" custLinFactNeighborX="129" custLinFactNeighborY="8583">
        <dgm:presLayoutVars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  <dgm:pt modelId="{400EDABF-E0C3-4A72-BA52-7F5591D11E07}" type="pres">
      <dgm:prSet presAssocID="{EDDF6EC3-09EE-442B-83C9-E24E8D0D296A}" presName="Name13" presStyleLbl="parChTrans1D2" presStyleIdx="5" presStyleCnt="6"/>
      <dgm:spPr/>
      <dgm:t>
        <a:bodyPr/>
        <a:lstStyle/>
        <a:p>
          <a:endParaRPr lang="ru-RU"/>
        </a:p>
      </dgm:t>
    </dgm:pt>
    <dgm:pt modelId="{64C61279-0093-404D-BC5D-DB9DBE4758A3}" type="pres">
      <dgm:prSet presAssocID="{58C72846-9AD4-4E39-A96C-20176270304D}" presName="childText" presStyleLbl="bgAcc1" presStyleIdx="5" presStyleCnt="6" custScaleX="241833" custScaleY="289132" custLinFactNeighborX="-806" custLinFactNeighborY="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27C54A-7E85-44A6-8115-394B631CB08D}" type="presOf" srcId="{78CB92D5-DF40-4554-9E8C-E112E84D7492}" destId="{2022C6C3-3598-4D3C-914F-5A14BC769E8A}" srcOrd="0" destOrd="0" presId="urn:microsoft.com/office/officeart/2005/8/layout/hierarchy3"/>
    <dgm:cxn modelId="{F616374D-1E78-4A38-93C2-89288FEDDA99}" srcId="{95BC5B8B-08A9-4181-B429-BAB02C363895}" destId="{D66D4BA3-46D3-455F-833F-AD116B7EF81B}" srcOrd="0" destOrd="0" parTransId="{F7A82941-4BD2-481F-BA6E-9C214AB7362B}" sibTransId="{DE505DCB-311A-4B06-B98F-0F05C7A712C1}"/>
    <dgm:cxn modelId="{201545FD-6045-468F-BA86-5377711B6E4D}" srcId="{257AAA2E-A35B-4282-A602-F785D7B4E766}" destId="{75946C50-F6D6-4D85-B277-18E50A6C373D}" srcOrd="1" destOrd="0" parTransId="{EA75D890-17A4-4C5E-8C03-0B70BC9240A4}" sibTransId="{A4629AD0-5EAD-4DA4-BCF7-43BC9BE32401}"/>
    <dgm:cxn modelId="{A6599ED5-9A50-46C1-BA3F-503698A88C10}" type="presOf" srcId="{EA75D890-17A4-4C5E-8C03-0B70BC9240A4}" destId="{BD01DD28-0747-4F03-9BD8-B4FF5E8F43DE}" srcOrd="0" destOrd="0" presId="urn:microsoft.com/office/officeart/2005/8/layout/hierarchy3"/>
    <dgm:cxn modelId="{882CAFDE-FE18-4466-B1FF-A89ED45DB966}" type="presOf" srcId="{58C72846-9AD4-4E39-A96C-20176270304D}" destId="{64C61279-0093-404D-BC5D-DB9DBE4758A3}" srcOrd="0" destOrd="0" presId="urn:microsoft.com/office/officeart/2005/8/layout/hierarchy3"/>
    <dgm:cxn modelId="{E6F55BAB-E1EE-48D7-A580-B18628DAA204}" type="presOf" srcId="{95BC5B8B-08A9-4181-B429-BAB02C363895}" destId="{B2DF3EAF-66CB-4BD6-B19E-78DAA028026C}" srcOrd="0" destOrd="0" presId="urn:microsoft.com/office/officeart/2005/8/layout/hierarchy3"/>
    <dgm:cxn modelId="{75219086-431A-4FE5-A4FA-ED2AE1064CB1}" srcId="{257AAA2E-A35B-4282-A602-F785D7B4E766}" destId="{12670093-AFCB-4068-8178-27F29064125C}" srcOrd="0" destOrd="0" parTransId="{2EDCBB05-C25C-44C4-9A53-F886643DDBFA}" sibTransId="{5835B8AE-F70B-4A64-9D91-A8FF409C3F86}"/>
    <dgm:cxn modelId="{38CB6432-8EC8-473A-A7FA-650C1116260D}" srcId="{D8FA3031-73A9-4CDC-A764-E75C1F52350B}" destId="{491FADA2-7FCB-4619-B279-FC0F22778528}" srcOrd="1" destOrd="0" parTransId="{3227FC41-F593-4774-9ABD-CC7AF2EEE9D2}" sibTransId="{3FAFA9E2-EED9-4B7F-9B7B-F79855EE62C5}"/>
    <dgm:cxn modelId="{F51EE1C2-0070-4BE2-9006-22979AFD23E2}" type="presOf" srcId="{D66D4BA3-46D3-455F-833F-AD116B7EF81B}" destId="{62599F2A-BEDD-40B1-BC36-184A00515018}" srcOrd="0" destOrd="0" presId="urn:microsoft.com/office/officeart/2005/8/layout/hierarchy3"/>
    <dgm:cxn modelId="{DDBDEFE9-3E69-4371-A63D-3ABBE42146FE}" type="presOf" srcId="{491FADA2-7FCB-4619-B279-FC0F22778528}" destId="{4EF8AAE9-FD5E-4CAC-B625-E63DA8307201}" srcOrd="0" destOrd="0" presId="urn:microsoft.com/office/officeart/2005/8/layout/hierarchy3"/>
    <dgm:cxn modelId="{CE39C502-79D2-4C65-A954-B5E05460F277}" srcId="{95BC5B8B-08A9-4181-B429-BAB02C363895}" destId="{257AAA2E-A35B-4282-A602-F785D7B4E766}" srcOrd="2" destOrd="0" parTransId="{FE1D9DA4-3B4E-4D4A-B270-1256C5F3363A}" sibTransId="{DB37A682-C9F2-4A5B-B499-B9CE4D12E7B2}"/>
    <dgm:cxn modelId="{48B3F6A6-D015-4E53-A8CD-337503150C11}" type="presOf" srcId="{4D52EE58-6251-438E-8AB8-916EBD3B10E0}" destId="{E5CD84C3-DC03-4367-A8C6-3EF5BB58AC08}" srcOrd="0" destOrd="0" presId="urn:microsoft.com/office/officeart/2005/8/layout/hierarchy3"/>
    <dgm:cxn modelId="{C6A989A6-B2A4-48A5-9771-6BA4F8D36DB7}" type="presOf" srcId="{2EDCBB05-C25C-44C4-9A53-F886643DDBFA}" destId="{0AA5762F-5D15-45B5-9B9D-50C299F2F654}" srcOrd="0" destOrd="0" presId="urn:microsoft.com/office/officeart/2005/8/layout/hierarchy3"/>
    <dgm:cxn modelId="{29185860-2C38-437C-B32F-EBBB40F4E3EA}" type="presOf" srcId="{75946C50-F6D6-4D85-B277-18E50A6C373D}" destId="{505BF4B0-802A-4A8C-9E72-07E84D2B5F99}" srcOrd="0" destOrd="0" presId="urn:microsoft.com/office/officeart/2005/8/layout/hierarchy3"/>
    <dgm:cxn modelId="{0B42AC82-7E3F-4E07-91FB-9E05F36F3B07}" type="presOf" srcId="{3227FC41-F593-4774-9ABD-CC7AF2EEE9D2}" destId="{77352099-4281-47D8-95CD-4CF119BD723B}" srcOrd="0" destOrd="0" presId="urn:microsoft.com/office/officeart/2005/8/layout/hierarchy3"/>
    <dgm:cxn modelId="{3EAEE81B-FFD5-42AC-8699-C7D9805E2D3A}" type="presOf" srcId="{BC9F00C9-46A2-4F22-887D-DB02FCE47FFB}" destId="{BF5F8F4B-24DF-4BD1-AA7F-38908D168182}" srcOrd="0" destOrd="0" presId="urn:microsoft.com/office/officeart/2005/8/layout/hierarchy3"/>
    <dgm:cxn modelId="{ED5225CE-DCDB-40F1-9B03-80C2B5A63820}" srcId="{D8FA3031-73A9-4CDC-A764-E75C1F52350B}" destId="{BC9F00C9-46A2-4F22-887D-DB02FCE47FFB}" srcOrd="0" destOrd="0" parTransId="{4D52EE58-6251-438E-8AB8-916EBD3B10E0}" sibTransId="{6E262533-3FC0-48E6-AA1D-79AFAB26E120}"/>
    <dgm:cxn modelId="{F2E5DA5E-2AEC-480D-B813-D4B5FE2B1318}" type="presOf" srcId="{D66D4BA3-46D3-455F-833F-AD116B7EF81B}" destId="{03B7BFB0-B642-4ECA-95CA-DF1B352276D1}" srcOrd="1" destOrd="0" presId="urn:microsoft.com/office/officeart/2005/8/layout/hierarchy3"/>
    <dgm:cxn modelId="{56CFA8C2-23FD-4FC8-BCEB-7B03BB9D0C1C}" srcId="{257AAA2E-A35B-4282-A602-F785D7B4E766}" destId="{58C72846-9AD4-4E39-A96C-20176270304D}" srcOrd="2" destOrd="0" parTransId="{EDDF6EC3-09EE-442B-83C9-E24E8D0D296A}" sibTransId="{68EB3DB1-DF0B-4CA7-91B5-E4160E7FD6DD}"/>
    <dgm:cxn modelId="{D305AD75-A5B6-493A-82BD-015C1CA9167A}" type="presOf" srcId="{257AAA2E-A35B-4282-A602-F785D7B4E766}" destId="{B4176558-7AAA-469E-8A14-3B44BA42F62A}" srcOrd="1" destOrd="0" presId="urn:microsoft.com/office/officeart/2005/8/layout/hierarchy3"/>
    <dgm:cxn modelId="{F485521C-606D-41B2-9D70-6AC5E43CA01C}" srcId="{95BC5B8B-08A9-4181-B429-BAB02C363895}" destId="{D8FA3031-73A9-4CDC-A764-E75C1F52350B}" srcOrd="1" destOrd="0" parTransId="{A06EEAB4-777E-4638-90B4-E188F4378701}" sibTransId="{E324D640-E06A-485A-BBCE-F1F422798031}"/>
    <dgm:cxn modelId="{23E115D2-EC04-4BFD-92DF-C292F27B6EB5}" type="presOf" srcId="{257AAA2E-A35B-4282-A602-F785D7B4E766}" destId="{BF9472DD-B99A-410B-A60B-B782EE9DD4F5}" srcOrd="0" destOrd="0" presId="urn:microsoft.com/office/officeart/2005/8/layout/hierarchy3"/>
    <dgm:cxn modelId="{A1B6E098-5CBA-42FA-9CF1-7F56FF478558}" srcId="{D66D4BA3-46D3-455F-833F-AD116B7EF81B}" destId="{88238268-4C73-4799-AF1C-95615DDAF94B}" srcOrd="0" destOrd="0" parTransId="{78CB92D5-DF40-4554-9E8C-E112E84D7492}" sibTransId="{5D6F6890-3482-4B4D-9B74-F062F9325F2D}"/>
    <dgm:cxn modelId="{3D1A87DA-135F-498C-AFF5-13E073E6D490}" type="presOf" srcId="{88238268-4C73-4799-AF1C-95615DDAF94B}" destId="{32E58612-476F-499B-AB04-1401307CAE43}" srcOrd="0" destOrd="0" presId="urn:microsoft.com/office/officeart/2005/8/layout/hierarchy3"/>
    <dgm:cxn modelId="{28091206-2C94-47FD-A182-7007BF37DEFE}" type="presOf" srcId="{D8FA3031-73A9-4CDC-A764-E75C1F52350B}" destId="{4DD0D283-61EA-4E2F-A5B2-5EF6A543C9B3}" srcOrd="0" destOrd="0" presId="urn:microsoft.com/office/officeart/2005/8/layout/hierarchy3"/>
    <dgm:cxn modelId="{328A14AD-2D03-4C82-A9F9-181918E3D275}" type="presOf" srcId="{EDDF6EC3-09EE-442B-83C9-E24E8D0D296A}" destId="{400EDABF-E0C3-4A72-BA52-7F5591D11E07}" srcOrd="0" destOrd="0" presId="urn:microsoft.com/office/officeart/2005/8/layout/hierarchy3"/>
    <dgm:cxn modelId="{210CAA19-8E0C-49E1-85A3-DC182BC30BDA}" type="presOf" srcId="{D8FA3031-73A9-4CDC-A764-E75C1F52350B}" destId="{A044C6D1-3BC5-44FE-904D-3FF3C64AB926}" srcOrd="1" destOrd="0" presId="urn:microsoft.com/office/officeart/2005/8/layout/hierarchy3"/>
    <dgm:cxn modelId="{E22C4720-4CD4-4E94-9B23-953E2A63EFED}" type="presOf" srcId="{12670093-AFCB-4068-8178-27F29064125C}" destId="{6BC41FBA-EFCF-48A8-899E-5E7532BFD2BB}" srcOrd="0" destOrd="0" presId="urn:microsoft.com/office/officeart/2005/8/layout/hierarchy3"/>
    <dgm:cxn modelId="{3B1750F4-E5D1-4701-A3A8-FAA6A7F0284B}" type="presParOf" srcId="{B2DF3EAF-66CB-4BD6-B19E-78DAA028026C}" destId="{4E2ED111-D9E6-454F-B521-8B4BD4A75F8B}" srcOrd="0" destOrd="0" presId="urn:microsoft.com/office/officeart/2005/8/layout/hierarchy3"/>
    <dgm:cxn modelId="{A0883E57-180F-4011-9527-DC423CAFAAD9}" type="presParOf" srcId="{4E2ED111-D9E6-454F-B521-8B4BD4A75F8B}" destId="{93B2B499-851C-4FF7-BB20-0B6BD2CE8FD0}" srcOrd="0" destOrd="0" presId="urn:microsoft.com/office/officeart/2005/8/layout/hierarchy3"/>
    <dgm:cxn modelId="{17C8A835-2542-43AC-BD52-E66987F82CC3}" type="presParOf" srcId="{93B2B499-851C-4FF7-BB20-0B6BD2CE8FD0}" destId="{62599F2A-BEDD-40B1-BC36-184A00515018}" srcOrd="0" destOrd="0" presId="urn:microsoft.com/office/officeart/2005/8/layout/hierarchy3"/>
    <dgm:cxn modelId="{45A51D34-35B9-4627-AC44-D9E4FFED5AAA}" type="presParOf" srcId="{93B2B499-851C-4FF7-BB20-0B6BD2CE8FD0}" destId="{03B7BFB0-B642-4ECA-95CA-DF1B352276D1}" srcOrd="1" destOrd="0" presId="urn:microsoft.com/office/officeart/2005/8/layout/hierarchy3"/>
    <dgm:cxn modelId="{850CFDB9-1071-4125-87DD-713922E097E2}" type="presParOf" srcId="{4E2ED111-D9E6-454F-B521-8B4BD4A75F8B}" destId="{68ED3ECC-17F4-4F68-BBB2-7CB9CE0A110D}" srcOrd="1" destOrd="0" presId="urn:microsoft.com/office/officeart/2005/8/layout/hierarchy3"/>
    <dgm:cxn modelId="{646330B0-0536-4CFA-8B74-CCCEA7296B34}" type="presParOf" srcId="{68ED3ECC-17F4-4F68-BBB2-7CB9CE0A110D}" destId="{2022C6C3-3598-4D3C-914F-5A14BC769E8A}" srcOrd="0" destOrd="0" presId="urn:microsoft.com/office/officeart/2005/8/layout/hierarchy3"/>
    <dgm:cxn modelId="{487560E4-2AC6-43E8-A0ED-BDF63170E1C5}" type="presParOf" srcId="{68ED3ECC-17F4-4F68-BBB2-7CB9CE0A110D}" destId="{32E58612-476F-499B-AB04-1401307CAE43}" srcOrd="1" destOrd="0" presId="urn:microsoft.com/office/officeart/2005/8/layout/hierarchy3"/>
    <dgm:cxn modelId="{684C1DF2-6712-4A52-BDC0-31DEAEC150D9}" type="presParOf" srcId="{B2DF3EAF-66CB-4BD6-B19E-78DAA028026C}" destId="{60F38C56-F833-4FDE-A59F-D7B44EF662EA}" srcOrd="1" destOrd="0" presId="urn:microsoft.com/office/officeart/2005/8/layout/hierarchy3"/>
    <dgm:cxn modelId="{ADADD7CF-6E23-45D9-BB84-D177E5D5A56D}" type="presParOf" srcId="{60F38C56-F833-4FDE-A59F-D7B44EF662EA}" destId="{B8CC8C3B-A29A-43DD-AF1E-F56C2FE1C10B}" srcOrd="0" destOrd="0" presId="urn:microsoft.com/office/officeart/2005/8/layout/hierarchy3"/>
    <dgm:cxn modelId="{BCD50006-3003-4694-A8E4-CEAA8221D71C}" type="presParOf" srcId="{B8CC8C3B-A29A-43DD-AF1E-F56C2FE1C10B}" destId="{4DD0D283-61EA-4E2F-A5B2-5EF6A543C9B3}" srcOrd="0" destOrd="0" presId="urn:microsoft.com/office/officeart/2005/8/layout/hierarchy3"/>
    <dgm:cxn modelId="{3904FDE7-01ED-4793-AA65-D5A33B2187D3}" type="presParOf" srcId="{B8CC8C3B-A29A-43DD-AF1E-F56C2FE1C10B}" destId="{A044C6D1-3BC5-44FE-904D-3FF3C64AB926}" srcOrd="1" destOrd="0" presId="urn:microsoft.com/office/officeart/2005/8/layout/hierarchy3"/>
    <dgm:cxn modelId="{53669C4E-D947-47D4-A71D-68791FE3F370}" type="presParOf" srcId="{60F38C56-F833-4FDE-A59F-D7B44EF662EA}" destId="{4073EB16-A0D3-472B-B02E-FE0E5F3D43B8}" srcOrd="1" destOrd="0" presId="urn:microsoft.com/office/officeart/2005/8/layout/hierarchy3"/>
    <dgm:cxn modelId="{7BB43782-4BA2-425B-B6BA-FB04A422EF14}" type="presParOf" srcId="{4073EB16-A0D3-472B-B02E-FE0E5F3D43B8}" destId="{E5CD84C3-DC03-4367-A8C6-3EF5BB58AC08}" srcOrd="0" destOrd="0" presId="urn:microsoft.com/office/officeart/2005/8/layout/hierarchy3"/>
    <dgm:cxn modelId="{15AA7028-A4E1-41A3-BF79-FD0579D70F72}" type="presParOf" srcId="{4073EB16-A0D3-472B-B02E-FE0E5F3D43B8}" destId="{BF5F8F4B-24DF-4BD1-AA7F-38908D168182}" srcOrd="1" destOrd="0" presId="urn:microsoft.com/office/officeart/2005/8/layout/hierarchy3"/>
    <dgm:cxn modelId="{D9C4248A-8C49-48C7-B6DB-C8963FB5D8D9}" type="presParOf" srcId="{4073EB16-A0D3-472B-B02E-FE0E5F3D43B8}" destId="{77352099-4281-47D8-95CD-4CF119BD723B}" srcOrd="2" destOrd="0" presId="urn:microsoft.com/office/officeart/2005/8/layout/hierarchy3"/>
    <dgm:cxn modelId="{41F696C7-02B8-451E-8281-41E1FF5B4BE1}" type="presParOf" srcId="{4073EB16-A0D3-472B-B02E-FE0E5F3D43B8}" destId="{4EF8AAE9-FD5E-4CAC-B625-E63DA8307201}" srcOrd="3" destOrd="0" presId="urn:microsoft.com/office/officeart/2005/8/layout/hierarchy3"/>
    <dgm:cxn modelId="{05CB6D71-CEBD-44F3-84FC-F9A1C49FE5B5}" type="presParOf" srcId="{B2DF3EAF-66CB-4BD6-B19E-78DAA028026C}" destId="{29FE0BE7-F919-483F-9A29-80352684DAD2}" srcOrd="2" destOrd="0" presId="urn:microsoft.com/office/officeart/2005/8/layout/hierarchy3"/>
    <dgm:cxn modelId="{22CD3579-BEB8-4961-8782-D7B2D14B22ED}" type="presParOf" srcId="{29FE0BE7-F919-483F-9A29-80352684DAD2}" destId="{C461AA89-C48E-4979-8024-464991C52B79}" srcOrd="0" destOrd="0" presId="urn:microsoft.com/office/officeart/2005/8/layout/hierarchy3"/>
    <dgm:cxn modelId="{CEAD3845-1EB1-4121-B9DF-215EADBCB599}" type="presParOf" srcId="{C461AA89-C48E-4979-8024-464991C52B79}" destId="{BF9472DD-B99A-410B-A60B-B782EE9DD4F5}" srcOrd="0" destOrd="0" presId="urn:microsoft.com/office/officeart/2005/8/layout/hierarchy3"/>
    <dgm:cxn modelId="{80410346-F59F-4315-AED4-20070B070CBF}" type="presParOf" srcId="{C461AA89-C48E-4979-8024-464991C52B79}" destId="{B4176558-7AAA-469E-8A14-3B44BA42F62A}" srcOrd="1" destOrd="0" presId="urn:microsoft.com/office/officeart/2005/8/layout/hierarchy3"/>
    <dgm:cxn modelId="{5CE6C7BA-415C-4790-B298-F6E615E6B442}" type="presParOf" srcId="{29FE0BE7-F919-483F-9A29-80352684DAD2}" destId="{906FAF97-B0FF-44EF-992E-F82CEC9A154E}" srcOrd="1" destOrd="0" presId="urn:microsoft.com/office/officeart/2005/8/layout/hierarchy3"/>
    <dgm:cxn modelId="{8BAF0C87-20DE-47A2-8E99-206395595495}" type="presParOf" srcId="{906FAF97-B0FF-44EF-992E-F82CEC9A154E}" destId="{0AA5762F-5D15-45B5-9B9D-50C299F2F654}" srcOrd="0" destOrd="0" presId="urn:microsoft.com/office/officeart/2005/8/layout/hierarchy3"/>
    <dgm:cxn modelId="{78CFA98A-F130-47D5-952A-0D4EFA10DFA6}" type="presParOf" srcId="{906FAF97-B0FF-44EF-992E-F82CEC9A154E}" destId="{6BC41FBA-EFCF-48A8-899E-5E7532BFD2BB}" srcOrd="1" destOrd="0" presId="urn:microsoft.com/office/officeart/2005/8/layout/hierarchy3"/>
    <dgm:cxn modelId="{B02CF84D-A060-4FA8-B4CE-D5279B81E988}" type="presParOf" srcId="{906FAF97-B0FF-44EF-992E-F82CEC9A154E}" destId="{BD01DD28-0747-4F03-9BD8-B4FF5E8F43DE}" srcOrd="2" destOrd="0" presId="urn:microsoft.com/office/officeart/2005/8/layout/hierarchy3"/>
    <dgm:cxn modelId="{74FB1085-1EAD-48F4-816F-CEC0D2651B2A}" type="presParOf" srcId="{906FAF97-B0FF-44EF-992E-F82CEC9A154E}" destId="{505BF4B0-802A-4A8C-9E72-07E84D2B5F99}" srcOrd="3" destOrd="0" presId="urn:microsoft.com/office/officeart/2005/8/layout/hierarchy3"/>
    <dgm:cxn modelId="{45800AEA-F537-4AD4-9F64-04C9A959D636}" type="presParOf" srcId="{906FAF97-B0FF-44EF-992E-F82CEC9A154E}" destId="{400EDABF-E0C3-4A72-BA52-7F5591D11E07}" srcOrd="4" destOrd="0" presId="urn:microsoft.com/office/officeart/2005/8/layout/hierarchy3"/>
    <dgm:cxn modelId="{0EF74A6C-1092-429E-A0C9-DEE7FE5A0C4D}" type="presParOf" srcId="{906FAF97-B0FF-44EF-992E-F82CEC9A154E}" destId="{64C61279-0093-404D-BC5D-DB9DBE4758A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5BC5B8B-08A9-4181-B429-BAB02C363895}" type="doc">
      <dgm:prSet loTypeId="urn:microsoft.com/office/officeart/2005/8/layout/hierarchy3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66D4BA3-46D3-455F-833F-AD116B7EF81B}">
      <dgm:prSet phldrT="[Текст]"/>
      <dgm:spPr/>
      <dgm:t>
        <a:bodyPr/>
        <a:lstStyle/>
        <a:p>
          <a:r>
            <a:rPr lang="uk-UA" b="1" smtClean="0">
              <a:solidFill>
                <a:srgbClr val="002060"/>
              </a:solidFill>
            </a:rPr>
            <a:t>КОНСУЛЬТАТИВНИЙ</a:t>
          </a:r>
          <a:endParaRPr lang="ru-RU" b="1" dirty="0">
            <a:solidFill>
              <a:srgbClr val="002060"/>
            </a:solidFill>
          </a:endParaRPr>
        </a:p>
      </dgm:t>
    </dgm:pt>
    <dgm:pt modelId="{F7A82941-4BD2-481F-BA6E-9C214AB7362B}" type="parTrans" cxnId="{F616374D-1E78-4A38-93C2-89288FEDDA9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E505DCB-311A-4B06-B98F-0F05C7A712C1}" type="sibTrans" cxnId="{F616374D-1E78-4A38-93C2-89288FEDDA9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8238268-4C73-4799-AF1C-95615DDAF94B}">
      <dgm:prSet phldrT="[Текст]"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необхідність отримання додаткової діагностичної інформації від батьків</a:t>
          </a:r>
          <a:endParaRPr lang="ru-RU" sz="1200" b="0" dirty="0">
            <a:solidFill>
              <a:srgbClr val="002060"/>
            </a:solidFill>
          </a:endParaRPr>
        </a:p>
      </dgm:t>
    </dgm:pt>
    <dgm:pt modelId="{78CB92D5-DF40-4554-9E8C-E112E84D7492}" type="parTrans" cxnId="{A1B6E098-5CBA-42FA-9CF1-7F56FF4785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D6F6890-3482-4B4D-9B74-F062F9325F2D}" type="sibTrans" cxnId="{A1B6E098-5CBA-42FA-9CF1-7F56FF47855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480E735-5B95-4807-93F4-9D8258952EE5}">
      <dgm:prSet phldrT="[Текст]"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психологічна підтримка батьків у разі виявлення серйозних психологічних проблем або емоційних переживань і подій у дитини</a:t>
          </a:r>
          <a:endParaRPr lang="ru-RU" sz="1200" b="0" dirty="0">
            <a:solidFill>
              <a:srgbClr val="002060"/>
            </a:solidFill>
          </a:endParaRPr>
        </a:p>
      </dgm:t>
    </dgm:pt>
    <dgm:pt modelId="{A146B080-BE08-4079-A933-F1CAB3023AA7}" type="parTrans" cxnId="{B3F8B146-168A-4983-918E-8B26713EF1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75D2293-80C6-463F-AE41-6EBAC636EE29}" type="sibTrans" cxnId="{B3F8B146-168A-4983-918E-8B26713EF13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8FA3031-73A9-4CDC-A764-E75C1F52350B}">
      <dgm:prSet phldrT="[Текст]"/>
      <dgm:spPr/>
      <dgm:t>
        <a:bodyPr/>
        <a:lstStyle/>
        <a:p>
          <a:r>
            <a:rPr lang="uk-UA" b="1" smtClean="0">
              <a:solidFill>
                <a:srgbClr val="002060"/>
              </a:solidFill>
            </a:rPr>
            <a:t>ДІАГНОСТИЧНИЙ</a:t>
          </a:r>
          <a:endParaRPr lang="ru-RU" b="1" dirty="0">
            <a:solidFill>
              <a:srgbClr val="002060"/>
            </a:solidFill>
          </a:endParaRPr>
        </a:p>
      </dgm:t>
    </dgm:pt>
    <dgm:pt modelId="{A06EEAB4-777E-4638-90B4-E188F4378701}" type="parTrans" cxnId="{F485521C-606D-41B2-9D70-6AC5E43CA01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324D640-E06A-485A-BBCE-F1F422798031}" type="sibTrans" cxnId="{F485521C-606D-41B2-9D70-6AC5E43CA01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C9F00C9-46A2-4F22-887D-DB02FCE47FFB}">
      <dgm:prSet phldrT="[Текст]"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батьківсько-дитячі відносини і взаємодії, стиль виховання</a:t>
          </a:r>
          <a:endParaRPr lang="ru-RU" sz="1200" b="0" dirty="0">
            <a:solidFill>
              <a:srgbClr val="002060"/>
            </a:solidFill>
          </a:endParaRPr>
        </a:p>
      </dgm:t>
    </dgm:pt>
    <dgm:pt modelId="{4D52EE58-6251-438E-8AB8-916EBD3B10E0}" type="parTrans" cxnId="{ED5225CE-DCDB-40F1-9B03-80C2B5A6382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E262533-3FC0-48E6-AA1D-79AFAB26E120}" type="sibTrans" cxnId="{ED5225CE-DCDB-40F1-9B03-80C2B5A6382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A71D6D2-BB29-4577-BCFF-B2E5E42F7504}">
      <dgm:prSet phldrT="[Текст]"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виявлення труднощів в поведінці та емоційних розладів дітей, вивчення індивідуальних особистостей дитини</a:t>
          </a:r>
          <a:endParaRPr lang="ru-RU" sz="1200" b="0" dirty="0">
            <a:solidFill>
              <a:srgbClr val="002060"/>
            </a:solidFill>
          </a:endParaRPr>
        </a:p>
      </dgm:t>
    </dgm:pt>
    <dgm:pt modelId="{C233998D-FB17-42FA-A021-1CC2F1240100}" type="parTrans" cxnId="{CC09ED15-9FD4-4749-9F37-6E988F6848E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AF7F000-F463-4ED5-897D-651B2A269042}" type="sibTrans" cxnId="{CC09ED15-9FD4-4749-9F37-6E988F6848E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57AAA2E-A35B-4282-A602-F785D7B4E766}">
      <dgm:prSet/>
      <dgm:spPr/>
      <dgm:t>
        <a:bodyPr/>
        <a:lstStyle/>
        <a:p>
          <a:r>
            <a:rPr lang="uk-UA" b="1" smtClean="0">
              <a:solidFill>
                <a:srgbClr val="002060"/>
              </a:solidFill>
            </a:rPr>
            <a:t>ПРОСВІТНИЦЬКИЙ</a:t>
          </a:r>
          <a:endParaRPr lang="ru-RU" b="1" dirty="0">
            <a:solidFill>
              <a:srgbClr val="002060"/>
            </a:solidFill>
          </a:endParaRPr>
        </a:p>
      </dgm:t>
    </dgm:pt>
    <dgm:pt modelId="{FE1D9DA4-3B4E-4D4A-B270-1256C5F3363A}" type="parTrans" cxnId="{CE39C502-79D2-4C65-A954-B5E05460F2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B37A682-C9F2-4A5B-B499-B9CE4D12E7B2}" type="sibTrans" cxnId="{CE39C502-79D2-4C65-A954-B5E05460F277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F20AF8E-EE7F-48C2-98B0-03D7E5971F8D}">
      <dgm:prSet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інформування батьків про шкільні проблеми дитини</a:t>
          </a:r>
          <a:endParaRPr lang="ru-RU" sz="1200" b="0" dirty="0">
            <a:solidFill>
              <a:srgbClr val="002060"/>
            </a:solidFill>
          </a:endParaRPr>
        </a:p>
      </dgm:t>
    </dgm:pt>
    <dgm:pt modelId="{C3493470-DEF5-4ED6-BB76-B9B30113C218}" type="parTrans" cxnId="{3CD94FCD-CDE9-4AF7-BBA1-6067FFF34C1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DE842B4-D782-4F6F-BB02-5DBFF021ED9C}" type="sibTrans" cxnId="{3CD94FCD-CDE9-4AF7-BBA1-6067FFF34C1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90D7585-4D4E-4D3C-A497-A3168171706C}">
      <dgm:prSet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підвищення психологічної компетентності батьків, профілактика негативних явищ</a:t>
          </a:r>
          <a:endParaRPr lang="ru-RU" sz="1200" b="0" dirty="0">
            <a:solidFill>
              <a:srgbClr val="002060"/>
            </a:solidFill>
          </a:endParaRPr>
        </a:p>
      </dgm:t>
    </dgm:pt>
    <dgm:pt modelId="{4D366154-C060-4D36-A3D5-A265E5F0D5C9}" type="parTrans" cxnId="{39503914-36D6-4BEB-ADC3-90D4995BB0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9E0F695-8354-446E-A966-A1EA4C35D6FE}" type="sibTrans" cxnId="{39503914-36D6-4BEB-ADC3-90D4995BB08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91FADA2-7FCB-4619-B279-FC0F22778528}">
      <dgm:prSet custT="1"/>
      <dgm:spPr/>
      <dgm:t>
        <a:bodyPr/>
        <a:lstStyle/>
        <a:p>
          <a:r>
            <a:rPr lang="uk-UA" sz="1200" b="0" dirty="0" smtClean="0">
              <a:solidFill>
                <a:srgbClr val="002060"/>
              </a:solidFill>
            </a:rPr>
            <a:t>діагностика батьків майбутніх першокласників, п</a:t>
          </a:r>
          <a:r>
            <a:rPr lang="en-US" sz="1200" b="0" dirty="0" smtClean="0">
              <a:solidFill>
                <a:srgbClr val="002060"/>
              </a:solidFill>
            </a:rPr>
            <a:t>’</a:t>
          </a:r>
          <a:r>
            <a:rPr lang="uk-UA" sz="1200" b="0" dirty="0" err="1" smtClean="0">
              <a:solidFill>
                <a:srgbClr val="002060"/>
              </a:solidFill>
            </a:rPr>
            <a:t>ятикласників</a:t>
          </a:r>
          <a:endParaRPr lang="ru-RU" sz="1200" b="0" dirty="0">
            <a:solidFill>
              <a:srgbClr val="002060"/>
            </a:solidFill>
          </a:endParaRPr>
        </a:p>
      </dgm:t>
    </dgm:pt>
    <dgm:pt modelId="{3227FC41-F593-4774-9ABD-CC7AF2EEE9D2}" type="parTrans" cxnId="{38CB6432-8EC8-473A-A7FA-650C1116260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FAFA9E2-EED9-4B7F-9B7B-F79855EE62C5}" type="sibTrans" cxnId="{38CB6432-8EC8-473A-A7FA-650C1116260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2DF3EAF-66CB-4BD6-B19E-78DAA028026C}" type="pres">
      <dgm:prSet presAssocID="{95BC5B8B-08A9-4181-B429-BAB02C3638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2ED111-D9E6-454F-B521-8B4BD4A75F8B}" type="pres">
      <dgm:prSet presAssocID="{D66D4BA3-46D3-455F-833F-AD116B7EF81B}" presName="root" presStyleCnt="0"/>
      <dgm:spPr/>
      <dgm:t>
        <a:bodyPr/>
        <a:lstStyle/>
        <a:p>
          <a:endParaRPr lang="ru-RU"/>
        </a:p>
      </dgm:t>
    </dgm:pt>
    <dgm:pt modelId="{93B2B499-851C-4FF7-BB20-0B6BD2CE8FD0}" type="pres">
      <dgm:prSet presAssocID="{D66D4BA3-46D3-455F-833F-AD116B7EF81B}" presName="rootComposite" presStyleCnt="0"/>
      <dgm:spPr/>
      <dgm:t>
        <a:bodyPr/>
        <a:lstStyle/>
        <a:p>
          <a:endParaRPr lang="ru-RU"/>
        </a:p>
      </dgm:t>
    </dgm:pt>
    <dgm:pt modelId="{62599F2A-BEDD-40B1-BC36-184A00515018}" type="pres">
      <dgm:prSet presAssocID="{D66D4BA3-46D3-455F-833F-AD116B7EF81B}" presName="rootText" presStyleLbl="node1" presStyleIdx="0" presStyleCnt="3" custScaleX="185428"/>
      <dgm:spPr/>
      <dgm:t>
        <a:bodyPr/>
        <a:lstStyle/>
        <a:p>
          <a:endParaRPr lang="ru-RU"/>
        </a:p>
      </dgm:t>
    </dgm:pt>
    <dgm:pt modelId="{03B7BFB0-B642-4ECA-95CA-DF1B352276D1}" type="pres">
      <dgm:prSet presAssocID="{D66D4BA3-46D3-455F-833F-AD116B7EF81B}" presName="rootConnector" presStyleLbl="node1" presStyleIdx="0" presStyleCnt="3"/>
      <dgm:spPr/>
      <dgm:t>
        <a:bodyPr/>
        <a:lstStyle/>
        <a:p>
          <a:endParaRPr lang="ru-RU"/>
        </a:p>
      </dgm:t>
    </dgm:pt>
    <dgm:pt modelId="{68ED3ECC-17F4-4F68-BBB2-7CB9CE0A110D}" type="pres">
      <dgm:prSet presAssocID="{D66D4BA3-46D3-455F-833F-AD116B7EF81B}" presName="childShape" presStyleCnt="0"/>
      <dgm:spPr/>
      <dgm:t>
        <a:bodyPr/>
        <a:lstStyle/>
        <a:p>
          <a:endParaRPr lang="ru-RU"/>
        </a:p>
      </dgm:t>
    </dgm:pt>
    <dgm:pt modelId="{2022C6C3-3598-4D3C-914F-5A14BC769E8A}" type="pres">
      <dgm:prSet presAssocID="{78CB92D5-DF40-4554-9E8C-E112E84D7492}" presName="Name13" presStyleLbl="parChTrans1D2" presStyleIdx="0" presStyleCnt="7"/>
      <dgm:spPr/>
      <dgm:t>
        <a:bodyPr/>
        <a:lstStyle/>
        <a:p>
          <a:endParaRPr lang="ru-RU"/>
        </a:p>
      </dgm:t>
    </dgm:pt>
    <dgm:pt modelId="{32E58612-476F-499B-AB04-1401307CAE43}" type="pres">
      <dgm:prSet presAssocID="{88238268-4C73-4799-AF1C-95615DDAF94B}" presName="childText" presStyleLbl="bgAcc1" presStyleIdx="0" presStyleCnt="7" custScaleX="217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ECEF0-4E27-42DF-8E29-22149D4DF720}" type="pres">
      <dgm:prSet presAssocID="{A146B080-BE08-4079-A933-F1CAB3023AA7}" presName="Name13" presStyleLbl="parChTrans1D2" presStyleIdx="1" presStyleCnt="7"/>
      <dgm:spPr/>
      <dgm:t>
        <a:bodyPr/>
        <a:lstStyle/>
        <a:p>
          <a:endParaRPr lang="ru-RU"/>
        </a:p>
      </dgm:t>
    </dgm:pt>
    <dgm:pt modelId="{770F9602-DD2C-49A0-A1EA-8F613A96D002}" type="pres">
      <dgm:prSet presAssocID="{5480E735-5B95-4807-93F4-9D8258952EE5}" presName="childText" presStyleLbl="bgAcc1" presStyleIdx="1" presStyleCnt="7" custScaleX="222001" custScaleY="124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2F566-4011-444B-A1EB-CFDDF997A572}" type="pres">
      <dgm:prSet presAssocID="{C3493470-DEF5-4ED6-BB76-B9B30113C218}" presName="Name13" presStyleLbl="parChTrans1D2" presStyleIdx="2" presStyleCnt="7"/>
      <dgm:spPr/>
      <dgm:t>
        <a:bodyPr/>
        <a:lstStyle/>
        <a:p>
          <a:endParaRPr lang="ru-RU"/>
        </a:p>
      </dgm:t>
    </dgm:pt>
    <dgm:pt modelId="{E9F6B0AD-FC45-49E1-B27F-7D63EB1159D0}" type="pres">
      <dgm:prSet presAssocID="{BF20AF8E-EE7F-48C2-98B0-03D7E5971F8D}" presName="childText" presStyleLbl="bgAcc1" presStyleIdx="2" presStyleCnt="7" custScaleX="228291">
        <dgm:presLayoutVars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  <dgm:pt modelId="{60F38C56-F833-4FDE-A59F-D7B44EF662EA}" type="pres">
      <dgm:prSet presAssocID="{D8FA3031-73A9-4CDC-A764-E75C1F52350B}" presName="root" presStyleCnt="0"/>
      <dgm:spPr/>
      <dgm:t>
        <a:bodyPr/>
        <a:lstStyle/>
        <a:p>
          <a:endParaRPr lang="ru-RU"/>
        </a:p>
      </dgm:t>
    </dgm:pt>
    <dgm:pt modelId="{B8CC8C3B-A29A-43DD-AF1E-F56C2FE1C10B}" type="pres">
      <dgm:prSet presAssocID="{D8FA3031-73A9-4CDC-A764-E75C1F52350B}" presName="rootComposite" presStyleCnt="0"/>
      <dgm:spPr/>
      <dgm:t>
        <a:bodyPr/>
        <a:lstStyle/>
        <a:p>
          <a:endParaRPr lang="ru-RU"/>
        </a:p>
      </dgm:t>
    </dgm:pt>
    <dgm:pt modelId="{4DD0D283-61EA-4E2F-A5B2-5EF6A543C9B3}" type="pres">
      <dgm:prSet presAssocID="{D8FA3031-73A9-4CDC-A764-E75C1F52350B}" presName="rootText" presStyleLbl="node1" presStyleIdx="1" presStyleCnt="3" custScaleX="161428"/>
      <dgm:spPr/>
      <dgm:t>
        <a:bodyPr/>
        <a:lstStyle/>
        <a:p>
          <a:endParaRPr lang="ru-RU"/>
        </a:p>
      </dgm:t>
    </dgm:pt>
    <dgm:pt modelId="{A044C6D1-3BC5-44FE-904D-3FF3C64AB926}" type="pres">
      <dgm:prSet presAssocID="{D8FA3031-73A9-4CDC-A764-E75C1F52350B}" presName="rootConnector" presStyleLbl="node1" presStyleIdx="1" presStyleCnt="3"/>
      <dgm:spPr/>
      <dgm:t>
        <a:bodyPr/>
        <a:lstStyle/>
        <a:p>
          <a:endParaRPr lang="ru-RU"/>
        </a:p>
      </dgm:t>
    </dgm:pt>
    <dgm:pt modelId="{4073EB16-A0D3-472B-B02E-FE0E5F3D43B8}" type="pres">
      <dgm:prSet presAssocID="{D8FA3031-73A9-4CDC-A764-E75C1F52350B}" presName="childShape" presStyleCnt="0"/>
      <dgm:spPr/>
      <dgm:t>
        <a:bodyPr/>
        <a:lstStyle/>
        <a:p>
          <a:endParaRPr lang="ru-RU"/>
        </a:p>
      </dgm:t>
    </dgm:pt>
    <dgm:pt modelId="{E5CD84C3-DC03-4367-A8C6-3EF5BB58AC08}" type="pres">
      <dgm:prSet presAssocID="{4D52EE58-6251-438E-8AB8-916EBD3B10E0}" presName="Name13" presStyleLbl="parChTrans1D2" presStyleIdx="3" presStyleCnt="7"/>
      <dgm:spPr/>
      <dgm:t>
        <a:bodyPr/>
        <a:lstStyle/>
        <a:p>
          <a:endParaRPr lang="ru-RU"/>
        </a:p>
      </dgm:t>
    </dgm:pt>
    <dgm:pt modelId="{BF5F8F4B-24DF-4BD1-AA7F-38908D168182}" type="pres">
      <dgm:prSet presAssocID="{BC9F00C9-46A2-4F22-887D-DB02FCE47FFB}" presName="childText" presStyleLbl="bgAcc1" presStyleIdx="3" presStyleCnt="7" custScaleX="190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ADD97E-5574-40EF-B610-11AF7F4D678A}" type="pres">
      <dgm:prSet presAssocID="{C233998D-FB17-42FA-A021-1CC2F1240100}" presName="Name13" presStyleLbl="parChTrans1D2" presStyleIdx="4" presStyleCnt="7"/>
      <dgm:spPr/>
      <dgm:t>
        <a:bodyPr/>
        <a:lstStyle/>
        <a:p>
          <a:endParaRPr lang="ru-RU"/>
        </a:p>
      </dgm:t>
    </dgm:pt>
    <dgm:pt modelId="{F8C7DD58-9076-4F13-8227-DD4A4F3CED56}" type="pres">
      <dgm:prSet presAssocID="{1A71D6D2-BB29-4577-BCFF-B2E5E42F7504}" presName="childText" presStyleLbl="bgAcc1" presStyleIdx="4" presStyleCnt="7" custScaleX="190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352099-4281-47D8-95CD-4CF119BD723B}" type="pres">
      <dgm:prSet presAssocID="{3227FC41-F593-4774-9ABD-CC7AF2EEE9D2}" presName="Name13" presStyleLbl="parChTrans1D2" presStyleIdx="5" presStyleCnt="7"/>
      <dgm:spPr/>
      <dgm:t>
        <a:bodyPr/>
        <a:lstStyle/>
        <a:p>
          <a:endParaRPr lang="ru-RU"/>
        </a:p>
      </dgm:t>
    </dgm:pt>
    <dgm:pt modelId="{4EF8AAE9-FD5E-4CAC-B625-E63DA8307201}" type="pres">
      <dgm:prSet presAssocID="{491FADA2-7FCB-4619-B279-FC0F22778528}" presName="childText" presStyleLbl="bgAcc1" presStyleIdx="5" presStyleCnt="7" custScaleX="190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E0BE7-F919-483F-9A29-80352684DAD2}" type="pres">
      <dgm:prSet presAssocID="{257AAA2E-A35B-4282-A602-F785D7B4E766}" presName="root" presStyleCnt="0"/>
      <dgm:spPr/>
      <dgm:t>
        <a:bodyPr/>
        <a:lstStyle/>
        <a:p>
          <a:endParaRPr lang="ru-RU"/>
        </a:p>
      </dgm:t>
    </dgm:pt>
    <dgm:pt modelId="{C461AA89-C48E-4979-8024-464991C52B79}" type="pres">
      <dgm:prSet presAssocID="{257AAA2E-A35B-4282-A602-F785D7B4E766}" presName="rootComposite" presStyleCnt="0"/>
      <dgm:spPr/>
      <dgm:t>
        <a:bodyPr/>
        <a:lstStyle/>
        <a:p>
          <a:endParaRPr lang="ru-RU"/>
        </a:p>
      </dgm:t>
    </dgm:pt>
    <dgm:pt modelId="{BF9472DD-B99A-410B-A60B-B782EE9DD4F5}" type="pres">
      <dgm:prSet presAssocID="{257AAA2E-A35B-4282-A602-F785D7B4E766}" presName="rootText" presStyleLbl="node1" presStyleIdx="2" presStyleCnt="3" custScaleX="150293"/>
      <dgm:spPr/>
      <dgm:t>
        <a:bodyPr/>
        <a:lstStyle/>
        <a:p>
          <a:endParaRPr lang="ru-RU"/>
        </a:p>
      </dgm:t>
    </dgm:pt>
    <dgm:pt modelId="{B4176558-7AAA-469E-8A14-3B44BA42F62A}" type="pres">
      <dgm:prSet presAssocID="{257AAA2E-A35B-4282-A602-F785D7B4E766}" presName="rootConnector" presStyleLbl="node1" presStyleIdx="2" presStyleCnt="3"/>
      <dgm:spPr/>
      <dgm:t>
        <a:bodyPr/>
        <a:lstStyle/>
        <a:p>
          <a:endParaRPr lang="ru-RU"/>
        </a:p>
      </dgm:t>
    </dgm:pt>
    <dgm:pt modelId="{906FAF97-B0FF-44EF-992E-F82CEC9A154E}" type="pres">
      <dgm:prSet presAssocID="{257AAA2E-A35B-4282-A602-F785D7B4E766}" presName="childShape" presStyleCnt="0"/>
      <dgm:spPr/>
      <dgm:t>
        <a:bodyPr/>
        <a:lstStyle/>
        <a:p>
          <a:endParaRPr lang="ru-RU"/>
        </a:p>
      </dgm:t>
    </dgm:pt>
    <dgm:pt modelId="{DB88E530-F67F-4FF2-9C4F-8B0C73F13DA4}" type="pres">
      <dgm:prSet presAssocID="{4D366154-C060-4D36-A3D5-A265E5F0D5C9}" presName="Name13" presStyleLbl="parChTrans1D2" presStyleIdx="6" presStyleCnt="7"/>
      <dgm:spPr/>
      <dgm:t>
        <a:bodyPr/>
        <a:lstStyle/>
        <a:p>
          <a:endParaRPr lang="ru-RU"/>
        </a:p>
      </dgm:t>
    </dgm:pt>
    <dgm:pt modelId="{8DE14DB1-3C0B-474D-8F42-96FB0D773C92}" type="pres">
      <dgm:prSet presAssocID="{A90D7585-4D4E-4D3C-A497-A3168171706C}" presName="childText" presStyleLbl="bgAcc1" presStyleIdx="6" presStyleCnt="7" custScaleX="171534" custScaleY="303781">
        <dgm:presLayoutVars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155E8EF5-A295-492C-BC8D-F43E2339DD67}" type="presOf" srcId="{78CB92D5-DF40-4554-9E8C-E112E84D7492}" destId="{2022C6C3-3598-4D3C-914F-5A14BC769E8A}" srcOrd="0" destOrd="0" presId="urn:microsoft.com/office/officeart/2005/8/layout/hierarchy3"/>
    <dgm:cxn modelId="{F616374D-1E78-4A38-93C2-89288FEDDA99}" srcId="{95BC5B8B-08A9-4181-B429-BAB02C363895}" destId="{D66D4BA3-46D3-455F-833F-AD116B7EF81B}" srcOrd="0" destOrd="0" parTransId="{F7A82941-4BD2-481F-BA6E-9C214AB7362B}" sibTransId="{DE505DCB-311A-4B06-B98F-0F05C7A712C1}"/>
    <dgm:cxn modelId="{3CD94FCD-CDE9-4AF7-BBA1-6067FFF34C16}" srcId="{D66D4BA3-46D3-455F-833F-AD116B7EF81B}" destId="{BF20AF8E-EE7F-48C2-98B0-03D7E5971F8D}" srcOrd="2" destOrd="0" parTransId="{C3493470-DEF5-4ED6-BB76-B9B30113C218}" sibTransId="{8DE842B4-D782-4F6F-BB02-5DBFF021ED9C}"/>
    <dgm:cxn modelId="{198E2539-037D-4636-9E89-5E57B6669B85}" type="presOf" srcId="{5480E735-5B95-4807-93F4-9D8258952EE5}" destId="{770F9602-DD2C-49A0-A1EA-8F613A96D002}" srcOrd="0" destOrd="0" presId="urn:microsoft.com/office/officeart/2005/8/layout/hierarchy3"/>
    <dgm:cxn modelId="{681C5953-AF94-47F4-8EAC-3100F13C6BA6}" type="presOf" srcId="{4D52EE58-6251-438E-8AB8-916EBD3B10E0}" destId="{E5CD84C3-DC03-4367-A8C6-3EF5BB58AC08}" srcOrd="0" destOrd="0" presId="urn:microsoft.com/office/officeart/2005/8/layout/hierarchy3"/>
    <dgm:cxn modelId="{673188A4-CB9F-42D0-A744-39759A22DB7C}" type="presOf" srcId="{3227FC41-F593-4774-9ABD-CC7AF2EEE9D2}" destId="{77352099-4281-47D8-95CD-4CF119BD723B}" srcOrd="0" destOrd="0" presId="urn:microsoft.com/office/officeart/2005/8/layout/hierarchy3"/>
    <dgm:cxn modelId="{EC151864-E7FF-483E-BF0E-A0FED5A6F142}" type="presOf" srcId="{88238268-4C73-4799-AF1C-95615DDAF94B}" destId="{32E58612-476F-499B-AB04-1401307CAE43}" srcOrd="0" destOrd="0" presId="urn:microsoft.com/office/officeart/2005/8/layout/hierarchy3"/>
    <dgm:cxn modelId="{38CB6432-8EC8-473A-A7FA-650C1116260D}" srcId="{D8FA3031-73A9-4CDC-A764-E75C1F52350B}" destId="{491FADA2-7FCB-4619-B279-FC0F22778528}" srcOrd="2" destOrd="0" parTransId="{3227FC41-F593-4774-9ABD-CC7AF2EEE9D2}" sibTransId="{3FAFA9E2-EED9-4B7F-9B7B-F79855EE62C5}"/>
    <dgm:cxn modelId="{F7C93F67-60AE-45BF-A1AD-606CD24ED6E7}" type="presOf" srcId="{BF20AF8E-EE7F-48C2-98B0-03D7E5971F8D}" destId="{E9F6B0AD-FC45-49E1-B27F-7D63EB1159D0}" srcOrd="0" destOrd="0" presId="urn:microsoft.com/office/officeart/2005/8/layout/hierarchy3"/>
    <dgm:cxn modelId="{81BEE456-812A-4C89-8372-95B9052D7D80}" type="presOf" srcId="{95BC5B8B-08A9-4181-B429-BAB02C363895}" destId="{B2DF3EAF-66CB-4BD6-B19E-78DAA028026C}" srcOrd="0" destOrd="0" presId="urn:microsoft.com/office/officeart/2005/8/layout/hierarchy3"/>
    <dgm:cxn modelId="{B55D22B4-A535-4D47-A9E7-5C10B198429D}" type="presOf" srcId="{BC9F00C9-46A2-4F22-887D-DB02FCE47FFB}" destId="{BF5F8F4B-24DF-4BD1-AA7F-38908D168182}" srcOrd="0" destOrd="0" presId="urn:microsoft.com/office/officeart/2005/8/layout/hierarchy3"/>
    <dgm:cxn modelId="{CE39C502-79D2-4C65-A954-B5E05460F277}" srcId="{95BC5B8B-08A9-4181-B429-BAB02C363895}" destId="{257AAA2E-A35B-4282-A602-F785D7B4E766}" srcOrd="2" destOrd="0" parTransId="{FE1D9DA4-3B4E-4D4A-B270-1256C5F3363A}" sibTransId="{DB37A682-C9F2-4A5B-B499-B9CE4D12E7B2}"/>
    <dgm:cxn modelId="{FA2D2B93-F242-496E-8D5F-70A641C3B986}" type="presOf" srcId="{D8FA3031-73A9-4CDC-A764-E75C1F52350B}" destId="{A044C6D1-3BC5-44FE-904D-3FF3C64AB926}" srcOrd="1" destOrd="0" presId="urn:microsoft.com/office/officeart/2005/8/layout/hierarchy3"/>
    <dgm:cxn modelId="{DA8A9419-CE82-4880-BAC6-E5CC3F062558}" type="presOf" srcId="{4D366154-C060-4D36-A3D5-A265E5F0D5C9}" destId="{DB88E530-F67F-4FF2-9C4F-8B0C73F13DA4}" srcOrd="0" destOrd="0" presId="urn:microsoft.com/office/officeart/2005/8/layout/hierarchy3"/>
    <dgm:cxn modelId="{0F9DBE30-7CCC-404F-8548-CF80B32E766E}" type="presOf" srcId="{D66D4BA3-46D3-455F-833F-AD116B7EF81B}" destId="{62599F2A-BEDD-40B1-BC36-184A00515018}" srcOrd="0" destOrd="0" presId="urn:microsoft.com/office/officeart/2005/8/layout/hierarchy3"/>
    <dgm:cxn modelId="{ED5225CE-DCDB-40F1-9B03-80C2B5A63820}" srcId="{D8FA3031-73A9-4CDC-A764-E75C1F52350B}" destId="{BC9F00C9-46A2-4F22-887D-DB02FCE47FFB}" srcOrd="0" destOrd="0" parTransId="{4D52EE58-6251-438E-8AB8-916EBD3B10E0}" sibTransId="{6E262533-3FC0-48E6-AA1D-79AFAB26E120}"/>
    <dgm:cxn modelId="{3C0C3100-4A1A-405C-B974-65098A49B088}" type="presOf" srcId="{491FADA2-7FCB-4619-B279-FC0F22778528}" destId="{4EF8AAE9-FD5E-4CAC-B625-E63DA8307201}" srcOrd="0" destOrd="0" presId="urn:microsoft.com/office/officeart/2005/8/layout/hierarchy3"/>
    <dgm:cxn modelId="{E492EEE1-CAAB-421D-BFF3-470E9064079F}" type="presOf" srcId="{257AAA2E-A35B-4282-A602-F785D7B4E766}" destId="{BF9472DD-B99A-410B-A60B-B782EE9DD4F5}" srcOrd="0" destOrd="0" presId="urn:microsoft.com/office/officeart/2005/8/layout/hierarchy3"/>
    <dgm:cxn modelId="{699473B0-503C-4761-8972-A8C9497675A4}" type="presOf" srcId="{A90D7585-4D4E-4D3C-A497-A3168171706C}" destId="{8DE14DB1-3C0B-474D-8F42-96FB0D773C92}" srcOrd="0" destOrd="0" presId="urn:microsoft.com/office/officeart/2005/8/layout/hierarchy3"/>
    <dgm:cxn modelId="{C48CA79A-E17C-4B4B-9605-5B381FA30E32}" type="presOf" srcId="{D8FA3031-73A9-4CDC-A764-E75C1F52350B}" destId="{4DD0D283-61EA-4E2F-A5B2-5EF6A543C9B3}" srcOrd="0" destOrd="0" presId="urn:microsoft.com/office/officeart/2005/8/layout/hierarchy3"/>
    <dgm:cxn modelId="{CCCD6686-31D2-4C0E-B450-A35B97551539}" type="presOf" srcId="{C233998D-FB17-42FA-A021-1CC2F1240100}" destId="{71ADD97E-5574-40EF-B610-11AF7F4D678A}" srcOrd="0" destOrd="0" presId="urn:microsoft.com/office/officeart/2005/8/layout/hierarchy3"/>
    <dgm:cxn modelId="{F485521C-606D-41B2-9D70-6AC5E43CA01C}" srcId="{95BC5B8B-08A9-4181-B429-BAB02C363895}" destId="{D8FA3031-73A9-4CDC-A764-E75C1F52350B}" srcOrd="1" destOrd="0" parTransId="{A06EEAB4-777E-4638-90B4-E188F4378701}" sibTransId="{E324D640-E06A-485A-BBCE-F1F422798031}"/>
    <dgm:cxn modelId="{B3F8B146-168A-4983-918E-8B26713EF137}" srcId="{D66D4BA3-46D3-455F-833F-AD116B7EF81B}" destId="{5480E735-5B95-4807-93F4-9D8258952EE5}" srcOrd="1" destOrd="0" parTransId="{A146B080-BE08-4079-A933-F1CAB3023AA7}" sibTransId="{075D2293-80C6-463F-AE41-6EBAC636EE29}"/>
    <dgm:cxn modelId="{CC09ED15-9FD4-4749-9F37-6E988F6848E8}" srcId="{D8FA3031-73A9-4CDC-A764-E75C1F52350B}" destId="{1A71D6D2-BB29-4577-BCFF-B2E5E42F7504}" srcOrd="1" destOrd="0" parTransId="{C233998D-FB17-42FA-A021-1CC2F1240100}" sibTransId="{BAF7F000-F463-4ED5-897D-651B2A269042}"/>
    <dgm:cxn modelId="{3867551B-6779-40A6-8293-2A6F0A09A140}" type="presOf" srcId="{D66D4BA3-46D3-455F-833F-AD116B7EF81B}" destId="{03B7BFB0-B642-4ECA-95CA-DF1B352276D1}" srcOrd="1" destOrd="0" presId="urn:microsoft.com/office/officeart/2005/8/layout/hierarchy3"/>
    <dgm:cxn modelId="{FD60FCCC-B4E6-4B55-AC7F-46FD53AEC99A}" type="presOf" srcId="{A146B080-BE08-4079-A933-F1CAB3023AA7}" destId="{C51ECEF0-4E27-42DF-8E29-22149D4DF720}" srcOrd="0" destOrd="0" presId="urn:microsoft.com/office/officeart/2005/8/layout/hierarchy3"/>
    <dgm:cxn modelId="{CA65E260-DFEE-4CD9-8F73-7C2420C3381D}" type="presOf" srcId="{1A71D6D2-BB29-4577-BCFF-B2E5E42F7504}" destId="{F8C7DD58-9076-4F13-8227-DD4A4F3CED56}" srcOrd="0" destOrd="0" presId="urn:microsoft.com/office/officeart/2005/8/layout/hierarchy3"/>
    <dgm:cxn modelId="{39503914-36D6-4BEB-ADC3-90D4995BB080}" srcId="{257AAA2E-A35B-4282-A602-F785D7B4E766}" destId="{A90D7585-4D4E-4D3C-A497-A3168171706C}" srcOrd="0" destOrd="0" parTransId="{4D366154-C060-4D36-A3D5-A265E5F0D5C9}" sibTransId="{29E0F695-8354-446E-A966-A1EA4C35D6FE}"/>
    <dgm:cxn modelId="{13F290B7-AB9A-4FCD-AEFA-0560C66A446C}" type="presOf" srcId="{257AAA2E-A35B-4282-A602-F785D7B4E766}" destId="{B4176558-7AAA-469E-8A14-3B44BA42F62A}" srcOrd="1" destOrd="0" presId="urn:microsoft.com/office/officeart/2005/8/layout/hierarchy3"/>
    <dgm:cxn modelId="{837D1D35-759D-4220-9F0D-69DF5ECEA7CC}" type="presOf" srcId="{C3493470-DEF5-4ED6-BB76-B9B30113C218}" destId="{EED2F566-4011-444B-A1EB-CFDDF997A572}" srcOrd="0" destOrd="0" presId="urn:microsoft.com/office/officeart/2005/8/layout/hierarchy3"/>
    <dgm:cxn modelId="{A1B6E098-5CBA-42FA-9CF1-7F56FF478558}" srcId="{D66D4BA3-46D3-455F-833F-AD116B7EF81B}" destId="{88238268-4C73-4799-AF1C-95615DDAF94B}" srcOrd="0" destOrd="0" parTransId="{78CB92D5-DF40-4554-9E8C-E112E84D7492}" sibTransId="{5D6F6890-3482-4B4D-9B74-F062F9325F2D}"/>
    <dgm:cxn modelId="{254A02F1-F707-4D97-958E-48EC581B2329}" type="presParOf" srcId="{B2DF3EAF-66CB-4BD6-B19E-78DAA028026C}" destId="{4E2ED111-D9E6-454F-B521-8B4BD4A75F8B}" srcOrd="0" destOrd="0" presId="urn:microsoft.com/office/officeart/2005/8/layout/hierarchy3"/>
    <dgm:cxn modelId="{F92E1D61-76B0-49C9-820A-6FC41B85CDB1}" type="presParOf" srcId="{4E2ED111-D9E6-454F-B521-8B4BD4A75F8B}" destId="{93B2B499-851C-4FF7-BB20-0B6BD2CE8FD0}" srcOrd="0" destOrd="0" presId="urn:microsoft.com/office/officeart/2005/8/layout/hierarchy3"/>
    <dgm:cxn modelId="{D7F6633A-4B8D-4DF6-BCE2-30010F3C5997}" type="presParOf" srcId="{93B2B499-851C-4FF7-BB20-0B6BD2CE8FD0}" destId="{62599F2A-BEDD-40B1-BC36-184A00515018}" srcOrd="0" destOrd="0" presId="urn:microsoft.com/office/officeart/2005/8/layout/hierarchy3"/>
    <dgm:cxn modelId="{0A2B939E-747E-4DF6-822D-41B392D25578}" type="presParOf" srcId="{93B2B499-851C-4FF7-BB20-0B6BD2CE8FD0}" destId="{03B7BFB0-B642-4ECA-95CA-DF1B352276D1}" srcOrd="1" destOrd="0" presId="urn:microsoft.com/office/officeart/2005/8/layout/hierarchy3"/>
    <dgm:cxn modelId="{63AA4ED1-7FEB-411A-97B5-80D8D2A9C685}" type="presParOf" srcId="{4E2ED111-D9E6-454F-B521-8B4BD4A75F8B}" destId="{68ED3ECC-17F4-4F68-BBB2-7CB9CE0A110D}" srcOrd="1" destOrd="0" presId="urn:microsoft.com/office/officeart/2005/8/layout/hierarchy3"/>
    <dgm:cxn modelId="{11DECE6D-534C-42B9-998B-E991DBE97ACD}" type="presParOf" srcId="{68ED3ECC-17F4-4F68-BBB2-7CB9CE0A110D}" destId="{2022C6C3-3598-4D3C-914F-5A14BC769E8A}" srcOrd="0" destOrd="0" presId="urn:microsoft.com/office/officeart/2005/8/layout/hierarchy3"/>
    <dgm:cxn modelId="{2FBF8E94-8E49-4F4D-BF4A-2D13FAB21C35}" type="presParOf" srcId="{68ED3ECC-17F4-4F68-BBB2-7CB9CE0A110D}" destId="{32E58612-476F-499B-AB04-1401307CAE43}" srcOrd="1" destOrd="0" presId="urn:microsoft.com/office/officeart/2005/8/layout/hierarchy3"/>
    <dgm:cxn modelId="{C26B6967-A234-446A-86FA-4FBFE29DD9E6}" type="presParOf" srcId="{68ED3ECC-17F4-4F68-BBB2-7CB9CE0A110D}" destId="{C51ECEF0-4E27-42DF-8E29-22149D4DF720}" srcOrd="2" destOrd="0" presId="urn:microsoft.com/office/officeart/2005/8/layout/hierarchy3"/>
    <dgm:cxn modelId="{8E5DE608-EFF8-4837-B044-42B0EB92247D}" type="presParOf" srcId="{68ED3ECC-17F4-4F68-BBB2-7CB9CE0A110D}" destId="{770F9602-DD2C-49A0-A1EA-8F613A96D002}" srcOrd="3" destOrd="0" presId="urn:microsoft.com/office/officeart/2005/8/layout/hierarchy3"/>
    <dgm:cxn modelId="{F89D66A6-0173-4404-B418-005A3FB311FF}" type="presParOf" srcId="{68ED3ECC-17F4-4F68-BBB2-7CB9CE0A110D}" destId="{EED2F566-4011-444B-A1EB-CFDDF997A572}" srcOrd="4" destOrd="0" presId="urn:microsoft.com/office/officeart/2005/8/layout/hierarchy3"/>
    <dgm:cxn modelId="{E0D40153-1578-49C2-BEEF-ACA4AC4AF6DD}" type="presParOf" srcId="{68ED3ECC-17F4-4F68-BBB2-7CB9CE0A110D}" destId="{E9F6B0AD-FC45-49E1-B27F-7D63EB1159D0}" srcOrd="5" destOrd="0" presId="urn:microsoft.com/office/officeart/2005/8/layout/hierarchy3"/>
    <dgm:cxn modelId="{89778FDF-80CA-42FF-8A83-195025CE63AE}" type="presParOf" srcId="{B2DF3EAF-66CB-4BD6-B19E-78DAA028026C}" destId="{60F38C56-F833-4FDE-A59F-D7B44EF662EA}" srcOrd="1" destOrd="0" presId="urn:microsoft.com/office/officeart/2005/8/layout/hierarchy3"/>
    <dgm:cxn modelId="{6FF1C317-6956-4758-9DB8-678F955B0C47}" type="presParOf" srcId="{60F38C56-F833-4FDE-A59F-D7B44EF662EA}" destId="{B8CC8C3B-A29A-43DD-AF1E-F56C2FE1C10B}" srcOrd="0" destOrd="0" presId="urn:microsoft.com/office/officeart/2005/8/layout/hierarchy3"/>
    <dgm:cxn modelId="{EC1184E4-A2BE-4976-BA65-7F1EC81EFE83}" type="presParOf" srcId="{B8CC8C3B-A29A-43DD-AF1E-F56C2FE1C10B}" destId="{4DD0D283-61EA-4E2F-A5B2-5EF6A543C9B3}" srcOrd="0" destOrd="0" presId="urn:microsoft.com/office/officeart/2005/8/layout/hierarchy3"/>
    <dgm:cxn modelId="{C034BC9D-7EB0-4346-AE83-F9772131C897}" type="presParOf" srcId="{B8CC8C3B-A29A-43DD-AF1E-F56C2FE1C10B}" destId="{A044C6D1-3BC5-44FE-904D-3FF3C64AB926}" srcOrd="1" destOrd="0" presId="urn:microsoft.com/office/officeart/2005/8/layout/hierarchy3"/>
    <dgm:cxn modelId="{15743CFE-0080-4D6E-97CF-D2D377A9CA79}" type="presParOf" srcId="{60F38C56-F833-4FDE-A59F-D7B44EF662EA}" destId="{4073EB16-A0D3-472B-B02E-FE0E5F3D43B8}" srcOrd="1" destOrd="0" presId="urn:microsoft.com/office/officeart/2005/8/layout/hierarchy3"/>
    <dgm:cxn modelId="{8B9D9A99-03B6-4853-B038-0E0648D4D1CA}" type="presParOf" srcId="{4073EB16-A0D3-472B-B02E-FE0E5F3D43B8}" destId="{E5CD84C3-DC03-4367-A8C6-3EF5BB58AC08}" srcOrd="0" destOrd="0" presId="urn:microsoft.com/office/officeart/2005/8/layout/hierarchy3"/>
    <dgm:cxn modelId="{E19563C0-87E6-4260-8C9A-62CEB80D1166}" type="presParOf" srcId="{4073EB16-A0D3-472B-B02E-FE0E5F3D43B8}" destId="{BF5F8F4B-24DF-4BD1-AA7F-38908D168182}" srcOrd="1" destOrd="0" presId="urn:microsoft.com/office/officeart/2005/8/layout/hierarchy3"/>
    <dgm:cxn modelId="{76FA9AB7-4106-4948-A0DB-C0E8007D88F3}" type="presParOf" srcId="{4073EB16-A0D3-472B-B02E-FE0E5F3D43B8}" destId="{71ADD97E-5574-40EF-B610-11AF7F4D678A}" srcOrd="2" destOrd="0" presId="urn:microsoft.com/office/officeart/2005/8/layout/hierarchy3"/>
    <dgm:cxn modelId="{B6F90C69-FA8E-43A5-912C-414748762B36}" type="presParOf" srcId="{4073EB16-A0D3-472B-B02E-FE0E5F3D43B8}" destId="{F8C7DD58-9076-4F13-8227-DD4A4F3CED56}" srcOrd="3" destOrd="0" presId="urn:microsoft.com/office/officeart/2005/8/layout/hierarchy3"/>
    <dgm:cxn modelId="{0A827A86-1F8D-4338-AD83-9B31CA6036EB}" type="presParOf" srcId="{4073EB16-A0D3-472B-B02E-FE0E5F3D43B8}" destId="{77352099-4281-47D8-95CD-4CF119BD723B}" srcOrd="4" destOrd="0" presId="urn:microsoft.com/office/officeart/2005/8/layout/hierarchy3"/>
    <dgm:cxn modelId="{BBCE341E-2392-46EE-A598-1A5699987711}" type="presParOf" srcId="{4073EB16-A0D3-472B-B02E-FE0E5F3D43B8}" destId="{4EF8AAE9-FD5E-4CAC-B625-E63DA8307201}" srcOrd="5" destOrd="0" presId="urn:microsoft.com/office/officeart/2005/8/layout/hierarchy3"/>
    <dgm:cxn modelId="{C5330699-FFEA-4848-95D8-AA1660DBF564}" type="presParOf" srcId="{B2DF3EAF-66CB-4BD6-B19E-78DAA028026C}" destId="{29FE0BE7-F919-483F-9A29-80352684DAD2}" srcOrd="2" destOrd="0" presId="urn:microsoft.com/office/officeart/2005/8/layout/hierarchy3"/>
    <dgm:cxn modelId="{BB1FCCE5-74DB-4F38-8AAC-81BC264D0810}" type="presParOf" srcId="{29FE0BE7-F919-483F-9A29-80352684DAD2}" destId="{C461AA89-C48E-4979-8024-464991C52B79}" srcOrd="0" destOrd="0" presId="urn:microsoft.com/office/officeart/2005/8/layout/hierarchy3"/>
    <dgm:cxn modelId="{17B84DC9-EDE3-4601-8D22-E3E63E0AE40D}" type="presParOf" srcId="{C461AA89-C48E-4979-8024-464991C52B79}" destId="{BF9472DD-B99A-410B-A60B-B782EE9DD4F5}" srcOrd="0" destOrd="0" presId="urn:microsoft.com/office/officeart/2005/8/layout/hierarchy3"/>
    <dgm:cxn modelId="{434B0571-8B04-4DF3-9C87-B17EE0295601}" type="presParOf" srcId="{C461AA89-C48E-4979-8024-464991C52B79}" destId="{B4176558-7AAA-469E-8A14-3B44BA42F62A}" srcOrd="1" destOrd="0" presId="urn:microsoft.com/office/officeart/2005/8/layout/hierarchy3"/>
    <dgm:cxn modelId="{0621390E-7746-4F81-81DE-81C306AAB197}" type="presParOf" srcId="{29FE0BE7-F919-483F-9A29-80352684DAD2}" destId="{906FAF97-B0FF-44EF-992E-F82CEC9A154E}" srcOrd="1" destOrd="0" presId="urn:microsoft.com/office/officeart/2005/8/layout/hierarchy3"/>
    <dgm:cxn modelId="{C2652C66-9574-4143-8FFC-86ACD9E7BC67}" type="presParOf" srcId="{906FAF97-B0FF-44EF-992E-F82CEC9A154E}" destId="{DB88E530-F67F-4FF2-9C4F-8B0C73F13DA4}" srcOrd="0" destOrd="0" presId="urn:microsoft.com/office/officeart/2005/8/layout/hierarchy3"/>
    <dgm:cxn modelId="{44B247B1-1481-4B4E-9107-33570633C7FF}" type="presParOf" srcId="{906FAF97-B0FF-44EF-992E-F82CEC9A154E}" destId="{8DE14DB1-3C0B-474D-8F42-96FB0D773C9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5BC5B8B-08A9-4181-B429-BAB02C363895}" type="doc">
      <dgm:prSet loTypeId="urn:microsoft.com/office/officeart/2005/8/layout/hierarchy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8FA3031-73A9-4CDC-A764-E75C1F52350B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ОБОВ</a:t>
          </a:r>
          <a:r>
            <a:rPr lang="en-US" b="1" dirty="0" smtClean="0">
              <a:solidFill>
                <a:srgbClr val="002060"/>
              </a:solidFill>
            </a:rPr>
            <a:t>’</a:t>
          </a:r>
          <a:r>
            <a:rPr lang="uk-UA" b="1" dirty="0" smtClean="0">
              <a:solidFill>
                <a:srgbClr val="002060"/>
              </a:solidFill>
            </a:rPr>
            <a:t>ЯЗКОВИЙ ДІАГНОСТИЧНИЙ СУПРОВІД </a:t>
          </a:r>
        </a:p>
        <a:p>
          <a:r>
            <a:rPr lang="uk-UA" b="1" dirty="0" smtClean="0">
              <a:solidFill>
                <a:srgbClr val="002060"/>
              </a:solidFill>
            </a:rPr>
            <a:t>(за затвердженими програмами)</a:t>
          </a:r>
          <a:endParaRPr lang="ru-RU" b="1" dirty="0">
            <a:solidFill>
              <a:srgbClr val="002060"/>
            </a:solidFill>
          </a:endParaRPr>
        </a:p>
      </dgm:t>
    </dgm:pt>
    <dgm:pt modelId="{A06EEAB4-777E-4638-90B4-E188F4378701}" type="parTrans" cxnId="{F485521C-606D-41B2-9D70-6AC5E43CA01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324D640-E06A-485A-BBCE-F1F422798031}" type="sibTrans" cxnId="{F485521C-606D-41B2-9D70-6AC5E43CA01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C9F00C9-46A2-4F22-887D-DB02FCE47FFB}">
      <dgm:prSet phldrT="[Текст]" custT="1"/>
      <dgm:spPr/>
      <dgm:t>
        <a:bodyPr/>
        <a:lstStyle/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50" b="1" smtClean="0">
              <a:solidFill>
                <a:srgbClr val="002060"/>
              </a:solidFill>
            </a:rPr>
            <a:t>- </a:t>
          </a:r>
          <a:r>
            <a:rPr lang="uk-UA" sz="1400" b="1" smtClean="0">
              <a:solidFill>
                <a:srgbClr val="002060"/>
              </a:solidFill>
            </a:rPr>
            <a:t>Прийом до школи - Програма прийому до 1 класу (дослідження  психологічної готовності дітей 6 років  відповідно до умов та задач шкільного навчання); 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Адаптації дітей до навчання у школі - Програма дослідження труднощів першокласників у період адаптації до шкільного навчання</a:t>
          </a:r>
          <a:endParaRPr lang="ru-RU" sz="1400" b="1" smtClean="0">
            <a:solidFill>
              <a:srgbClr val="002060"/>
            </a:solidFill>
          </a:endParaRP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Дослідження творчих здібностей - Програма дослідження рівня розвитку творчих здібностей учнів 2-3х, 7-9х класів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Пошук обдарованих учнів - Програми пошуку обдарованих учнів молодшого шкільного віку та в основній школі</a:t>
          </a:r>
          <a:endParaRPr lang="ru-RU" sz="1400" b="1" smtClean="0">
            <a:solidFill>
              <a:srgbClr val="002060"/>
            </a:solidFill>
          </a:endParaRP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Підготовки переходу до навчання в гімназії</a:t>
          </a:r>
          <a:r>
            <a:rPr lang="ru-RU" sz="1400" b="1" smtClean="0">
              <a:solidFill>
                <a:srgbClr val="002060"/>
              </a:solidFill>
            </a:rPr>
            <a:t> – </a:t>
          </a:r>
          <a:r>
            <a:rPr lang="uk-UA" sz="1400" b="1" smtClean="0">
              <a:solidFill>
                <a:srgbClr val="002060"/>
              </a:solidFill>
            </a:rPr>
            <a:t>Програма готовності учнів 4-х класів до навчання в основній школі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Адаптації до вимог навчання у гімназії - Програма психологічного супроводу адаптації учнів 5-х класів 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Підготовка до вибору до профільного  навчання - Програма відбору учнів 7-х класів до профільного навчання та програма відбору учнів 9-х класів до профільного навчання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Адаптація до профільного навчання - Програма    психологічного супроводу адаптації учнів 8-х класів до  профільного навчання </a:t>
          </a:r>
        </a:p>
        <a:p>
          <a:pPr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smtClean="0">
              <a:solidFill>
                <a:srgbClr val="002060"/>
              </a:solidFill>
            </a:rPr>
            <a:t>- Профільне  навчання</a:t>
          </a:r>
          <a:r>
            <a:rPr lang="ru-RU" sz="1400" b="1" smtClean="0">
              <a:solidFill>
                <a:srgbClr val="002060"/>
              </a:solidFill>
            </a:rPr>
            <a:t> - </a:t>
          </a:r>
          <a:r>
            <a:rPr lang="uk-UA" sz="1400" b="1" smtClean="0">
              <a:solidFill>
                <a:srgbClr val="002060"/>
              </a:solidFill>
            </a:rPr>
            <a:t>Програма психологічного супроводу учнів 10-х класів та дослідження рівня сформованості особистісних складових, що впливають на подальше життєве та професійне самовизначення. </a:t>
          </a:r>
          <a:endParaRPr lang="ru-RU" sz="1400" b="1" dirty="0">
            <a:solidFill>
              <a:srgbClr val="002060"/>
            </a:solidFill>
          </a:endParaRPr>
        </a:p>
      </dgm:t>
    </dgm:pt>
    <dgm:pt modelId="{4D52EE58-6251-438E-8AB8-916EBD3B10E0}" type="parTrans" cxnId="{ED5225CE-DCDB-40F1-9B03-80C2B5A6382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E262533-3FC0-48E6-AA1D-79AFAB26E120}" type="sibTrans" cxnId="{ED5225CE-DCDB-40F1-9B03-80C2B5A6382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2B563AF-004D-4AD0-8A86-3A694948059C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ДІАГНОСТИЧНИЙ НАПРЯМ</a:t>
          </a:r>
        </a:p>
        <a:p>
          <a:r>
            <a:rPr lang="uk-UA" b="1" dirty="0" smtClean="0">
              <a:solidFill>
                <a:srgbClr val="002060"/>
              </a:solidFill>
            </a:rPr>
            <a:t>(моніторингові дослідження, по запиту та ін.)</a:t>
          </a:r>
          <a:endParaRPr lang="ru-RU" b="1" dirty="0">
            <a:solidFill>
              <a:srgbClr val="002060"/>
            </a:solidFill>
          </a:endParaRPr>
        </a:p>
      </dgm:t>
    </dgm:pt>
    <dgm:pt modelId="{5202387B-A368-4612-8238-F7B97A507F24}" type="parTrans" cxnId="{B4D09710-C50B-4703-A0BD-3B1491A6B00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BE2ADD7-96A7-4FE0-B836-FF3F3C2DC75D}" type="sibTrans" cxnId="{B4D09710-C50B-4703-A0BD-3B1491A6B00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2DF3EAF-66CB-4BD6-B19E-78DAA028026C}" type="pres">
      <dgm:prSet presAssocID="{95BC5B8B-08A9-4181-B429-BAB02C3638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F38C56-F833-4FDE-A59F-D7B44EF662EA}" type="pres">
      <dgm:prSet presAssocID="{D8FA3031-73A9-4CDC-A764-E75C1F52350B}" presName="root" presStyleCnt="0"/>
      <dgm:spPr/>
      <dgm:t>
        <a:bodyPr/>
        <a:lstStyle/>
        <a:p>
          <a:endParaRPr lang="ru-RU"/>
        </a:p>
      </dgm:t>
    </dgm:pt>
    <dgm:pt modelId="{B8CC8C3B-A29A-43DD-AF1E-F56C2FE1C10B}" type="pres">
      <dgm:prSet presAssocID="{D8FA3031-73A9-4CDC-A764-E75C1F52350B}" presName="rootComposite" presStyleCnt="0"/>
      <dgm:spPr/>
      <dgm:t>
        <a:bodyPr/>
        <a:lstStyle/>
        <a:p>
          <a:endParaRPr lang="ru-RU"/>
        </a:p>
      </dgm:t>
    </dgm:pt>
    <dgm:pt modelId="{4DD0D283-61EA-4E2F-A5B2-5EF6A543C9B3}" type="pres">
      <dgm:prSet presAssocID="{D8FA3031-73A9-4CDC-A764-E75C1F52350B}" presName="rootText" presStyleLbl="node1" presStyleIdx="0" presStyleCnt="2" custScaleX="134324" custScaleY="71775" custLinFactNeighborX="22543" custLinFactNeighborY="-6619"/>
      <dgm:spPr/>
      <dgm:t>
        <a:bodyPr/>
        <a:lstStyle/>
        <a:p>
          <a:endParaRPr lang="ru-RU"/>
        </a:p>
      </dgm:t>
    </dgm:pt>
    <dgm:pt modelId="{A044C6D1-3BC5-44FE-904D-3FF3C64AB926}" type="pres">
      <dgm:prSet presAssocID="{D8FA3031-73A9-4CDC-A764-E75C1F52350B}" presName="rootConnector" presStyleLbl="node1" presStyleIdx="0" presStyleCnt="2"/>
      <dgm:spPr/>
      <dgm:t>
        <a:bodyPr/>
        <a:lstStyle/>
        <a:p>
          <a:endParaRPr lang="ru-RU"/>
        </a:p>
      </dgm:t>
    </dgm:pt>
    <dgm:pt modelId="{4073EB16-A0D3-472B-B02E-FE0E5F3D43B8}" type="pres">
      <dgm:prSet presAssocID="{D8FA3031-73A9-4CDC-A764-E75C1F52350B}" presName="childShape" presStyleCnt="0"/>
      <dgm:spPr/>
      <dgm:t>
        <a:bodyPr/>
        <a:lstStyle/>
        <a:p>
          <a:endParaRPr lang="ru-RU"/>
        </a:p>
      </dgm:t>
    </dgm:pt>
    <dgm:pt modelId="{E5CD84C3-DC03-4367-A8C6-3EF5BB58AC08}" type="pres">
      <dgm:prSet presAssocID="{4D52EE58-6251-438E-8AB8-916EBD3B10E0}" presName="Name13" presStyleLbl="parChTrans1D2" presStyleIdx="0" presStyleCnt="1"/>
      <dgm:spPr/>
      <dgm:t>
        <a:bodyPr/>
        <a:lstStyle/>
        <a:p>
          <a:endParaRPr lang="ru-RU"/>
        </a:p>
      </dgm:t>
    </dgm:pt>
    <dgm:pt modelId="{BF5F8F4B-24DF-4BD1-AA7F-38908D168182}" type="pres">
      <dgm:prSet presAssocID="{BC9F00C9-46A2-4F22-887D-DB02FCE47FFB}" presName="childText" presStyleLbl="bgAcc1" presStyleIdx="0" presStyleCnt="1" custScaleX="367371" custScaleY="287141" custLinFactNeighborX="-13856" custLinFactNeighborY="-13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E322E-0D5F-4935-8516-B892EA98C9D0}" type="pres">
      <dgm:prSet presAssocID="{A2B563AF-004D-4AD0-8A86-3A694948059C}" presName="root" presStyleCnt="0"/>
      <dgm:spPr/>
      <dgm:t>
        <a:bodyPr/>
        <a:lstStyle/>
        <a:p>
          <a:endParaRPr lang="ru-RU"/>
        </a:p>
      </dgm:t>
    </dgm:pt>
    <dgm:pt modelId="{70838C32-ED02-4C4F-B9DE-2E2B6495BD89}" type="pres">
      <dgm:prSet presAssocID="{A2B563AF-004D-4AD0-8A86-3A694948059C}" presName="rootComposite" presStyleCnt="0"/>
      <dgm:spPr/>
      <dgm:t>
        <a:bodyPr/>
        <a:lstStyle/>
        <a:p>
          <a:endParaRPr lang="ru-RU"/>
        </a:p>
      </dgm:t>
    </dgm:pt>
    <dgm:pt modelId="{2B948B8C-E962-4D70-9583-D84A83E462F4}" type="pres">
      <dgm:prSet presAssocID="{A2B563AF-004D-4AD0-8A86-3A694948059C}" presName="rootText" presStyleLbl="node1" presStyleIdx="1" presStyleCnt="2" custScaleX="130945" custScaleY="71775" custLinFactNeighborX="66861" custLinFactNeighborY="-4868"/>
      <dgm:spPr/>
      <dgm:t>
        <a:bodyPr/>
        <a:lstStyle/>
        <a:p>
          <a:endParaRPr lang="ru-RU"/>
        </a:p>
      </dgm:t>
    </dgm:pt>
    <dgm:pt modelId="{AF91A5AE-1169-42E7-A170-EBA8776C371E}" type="pres">
      <dgm:prSet presAssocID="{A2B563AF-004D-4AD0-8A86-3A694948059C}" presName="rootConnector" presStyleLbl="node1" presStyleIdx="1" presStyleCnt="2"/>
      <dgm:spPr/>
      <dgm:t>
        <a:bodyPr/>
        <a:lstStyle/>
        <a:p>
          <a:endParaRPr lang="ru-RU"/>
        </a:p>
      </dgm:t>
    </dgm:pt>
    <dgm:pt modelId="{095D73CE-0E32-43E0-A675-45E5AC44EBCA}" type="pres">
      <dgm:prSet presAssocID="{A2B563AF-004D-4AD0-8A86-3A694948059C}" presName="childShape" presStyleCnt="0"/>
      <dgm:spPr/>
      <dgm:t>
        <a:bodyPr/>
        <a:lstStyle/>
        <a:p>
          <a:endParaRPr lang="ru-RU"/>
        </a:p>
      </dgm:t>
    </dgm:pt>
  </dgm:ptLst>
  <dgm:cxnLst>
    <dgm:cxn modelId="{45BBBF71-1DFE-4117-A9A2-6321FFF76248}" type="presOf" srcId="{BC9F00C9-46A2-4F22-887D-DB02FCE47FFB}" destId="{BF5F8F4B-24DF-4BD1-AA7F-38908D168182}" srcOrd="0" destOrd="0" presId="urn:microsoft.com/office/officeart/2005/8/layout/hierarchy3"/>
    <dgm:cxn modelId="{B4D09710-C50B-4703-A0BD-3B1491A6B005}" srcId="{95BC5B8B-08A9-4181-B429-BAB02C363895}" destId="{A2B563AF-004D-4AD0-8A86-3A694948059C}" srcOrd="1" destOrd="0" parTransId="{5202387B-A368-4612-8238-F7B97A507F24}" sibTransId="{3BE2ADD7-96A7-4FE0-B836-FF3F3C2DC75D}"/>
    <dgm:cxn modelId="{ED5225CE-DCDB-40F1-9B03-80C2B5A63820}" srcId="{D8FA3031-73A9-4CDC-A764-E75C1F52350B}" destId="{BC9F00C9-46A2-4F22-887D-DB02FCE47FFB}" srcOrd="0" destOrd="0" parTransId="{4D52EE58-6251-438E-8AB8-916EBD3B10E0}" sibTransId="{6E262533-3FC0-48E6-AA1D-79AFAB26E120}"/>
    <dgm:cxn modelId="{6E4BC4D2-34FE-4978-8835-DDB572EAFB21}" type="presOf" srcId="{A2B563AF-004D-4AD0-8A86-3A694948059C}" destId="{2B948B8C-E962-4D70-9583-D84A83E462F4}" srcOrd="0" destOrd="0" presId="urn:microsoft.com/office/officeart/2005/8/layout/hierarchy3"/>
    <dgm:cxn modelId="{8AE20059-4C34-44FC-AB37-C20FBC358BC8}" type="presOf" srcId="{D8FA3031-73A9-4CDC-A764-E75C1F52350B}" destId="{4DD0D283-61EA-4E2F-A5B2-5EF6A543C9B3}" srcOrd="0" destOrd="0" presId="urn:microsoft.com/office/officeart/2005/8/layout/hierarchy3"/>
    <dgm:cxn modelId="{F485521C-606D-41B2-9D70-6AC5E43CA01C}" srcId="{95BC5B8B-08A9-4181-B429-BAB02C363895}" destId="{D8FA3031-73A9-4CDC-A764-E75C1F52350B}" srcOrd="0" destOrd="0" parTransId="{A06EEAB4-777E-4638-90B4-E188F4378701}" sibTransId="{E324D640-E06A-485A-BBCE-F1F422798031}"/>
    <dgm:cxn modelId="{B432B672-8DF1-4364-9FF0-312ACAC4834B}" type="presOf" srcId="{4D52EE58-6251-438E-8AB8-916EBD3B10E0}" destId="{E5CD84C3-DC03-4367-A8C6-3EF5BB58AC08}" srcOrd="0" destOrd="0" presId="urn:microsoft.com/office/officeart/2005/8/layout/hierarchy3"/>
    <dgm:cxn modelId="{820179CA-15D0-466C-ACA4-BD5F0E76E31D}" type="presOf" srcId="{A2B563AF-004D-4AD0-8A86-3A694948059C}" destId="{AF91A5AE-1169-42E7-A170-EBA8776C371E}" srcOrd="1" destOrd="0" presId="urn:microsoft.com/office/officeart/2005/8/layout/hierarchy3"/>
    <dgm:cxn modelId="{5E241FFF-A688-4E32-BC46-E0D6BF13F01A}" type="presOf" srcId="{D8FA3031-73A9-4CDC-A764-E75C1F52350B}" destId="{A044C6D1-3BC5-44FE-904D-3FF3C64AB926}" srcOrd="1" destOrd="0" presId="urn:microsoft.com/office/officeart/2005/8/layout/hierarchy3"/>
    <dgm:cxn modelId="{31AEE8A0-62E7-4B92-B46E-F943516D2A24}" type="presOf" srcId="{95BC5B8B-08A9-4181-B429-BAB02C363895}" destId="{B2DF3EAF-66CB-4BD6-B19E-78DAA028026C}" srcOrd="0" destOrd="0" presId="urn:microsoft.com/office/officeart/2005/8/layout/hierarchy3"/>
    <dgm:cxn modelId="{14564B94-465E-4AA5-9AF4-DD4BCC5EF5AE}" type="presParOf" srcId="{B2DF3EAF-66CB-4BD6-B19E-78DAA028026C}" destId="{60F38C56-F833-4FDE-A59F-D7B44EF662EA}" srcOrd="0" destOrd="0" presId="urn:microsoft.com/office/officeart/2005/8/layout/hierarchy3"/>
    <dgm:cxn modelId="{10EA3E7E-68B4-4F56-9F57-84912EE7A2CD}" type="presParOf" srcId="{60F38C56-F833-4FDE-A59F-D7B44EF662EA}" destId="{B8CC8C3B-A29A-43DD-AF1E-F56C2FE1C10B}" srcOrd="0" destOrd="0" presId="urn:microsoft.com/office/officeart/2005/8/layout/hierarchy3"/>
    <dgm:cxn modelId="{4D4CD8E5-6B36-4B6E-8269-527BDDA0E802}" type="presParOf" srcId="{B8CC8C3B-A29A-43DD-AF1E-F56C2FE1C10B}" destId="{4DD0D283-61EA-4E2F-A5B2-5EF6A543C9B3}" srcOrd="0" destOrd="0" presId="urn:microsoft.com/office/officeart/2005/8/layout/hierarchy3"/>
    <dgm:cxn modelId="{0C0ABC1C-F54D-4701-84C6-28FD31112F1F}" type="presParOf" srcId="{B8CC8C3B-A29A-43DD-AF1E-F56C2FE1C10B}" destId="{A044C6D1-3BC5-44FE-904D-3FF3C64AB926}" srcOrd="1" destOrd="0" presId="urn:microsoft.com/office/officeart/2005/8/layout/hierarchy3"/>
    <dgm:cxn modelId="{694A40B8-93FA-40CB-8AB2-6CB8FE811C0B}" type="presParOf" srcId="{60F38C56-F833-4FDE-A59F-D7B44EF662EA}" destId="{4073EB16-A0D3-472B-B02E-FE0E5F3D43B8}" srcOrd="1" destOrd="0" presId="urn:microsoft.com/office/officeart/2005/8/layout/hierarchy3"/>
    <dgm:cxn modelId="{2D11CC88-2159-4E13-AA5B-53A98D6E08A2}" type="presParOf" srcId="{4073EB16-A0D3-472B-B02E-FE0E5F3D43B8}" destId="{E5CD84C3-DC03-4367-A8C6-3EF5BB58AC08}" srcOrd="0" destOrd="0" presId="urn:microsoft.com/office/officeart/2005/8/layout/hierarchy3"/>
    <dgm:cxn modelId="{848B9FFB-C40D-4146-B22A-9C63A06F92D4}" type="presParOf" srcId="{4073EB16-A0D3-472B-B02E-FE0E5F3D43B8}" destId="{BF5F8F4B-24DF-4BD1-AA7F-38908D168182}" srcOrd="1" destOrd="0" presId="urn:microsoft.com/office/officeart/2005/8/layout/hierarchy3"/>
    <dgm:cxn modelId="{420EA3B0-A0D3-4DAD-B7EB-BF09E5DEBE06}" type="presParOf" srcId="{B2DF3EAF-66CB-4BD6-B19E-78DAA028026C}" destId="{3AFE322E-0D5F-4935-8516-B892EA98C9D0}" srcOrd="1" destOrd="0" presId="urn:microsoft.com/office/officeart/2005/8/layout/hierarchy3"/>
    <dgm:cxn modelId="{067FAB29-5690-4491-A02B-9DE5C70AB3A6}" type="presParOf" srcId="{3AFE322E-0D5F-4935-8516-B892EA98C9D0}" destId="{70838C32-ED02-4C4F-B9DE-2E2B6495BD89}" srcOrd="0" destOrd="0" presId="urn:microsoft.com/office/officeart/2005/8/layout/hierarchy3"/>
    <dgm:cxn modelId="{C018F8C1-C21A-414C-A697-BAF745520F9F}" type="presParOf" srcId="{70838C32-ED02-4C4F-B9DE-2E2B6495BD89}" destId="{2B948B8C-E962-4D70-9583-D84A83E462F4}" srcOrd="0" destOrd="0" presId="urn:microsoft.com/office/officeart/2005/8/layout/hierarchy3"/>
    <dgm:cxn modelId="{64CEC14F-AB3A-4A12-B89A-8B7B9E8CFAB4}" type="presParOf" srcId="{70838C32-ED02-4C4F-B9DE-2E2B6495BD89}" destId="{AF91A5AE-1169-42E7-A170-EBA8776C371E}" srcOrd="1" destOrd="0" presId="urn:microsoft.com/office/officeart/2005/8/layout/hierarchy3"/>
    <dgm:cxn modelId="{58C40259-9D39-4700-90C4-8175411A9B53}" type="presParOf" srcId="{3AFE322E-0D5F-4935-8516-B892EA98C9D0}" destId="{095D73CE-0E32-43E0-A675-45E5AC44EB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C35DA3D-819F-4D59-9867-6454F9A28A12}" type="doc">
      <dgm:prSet loTypeId="urn:microsoft.com/office/officeart/2005/8/layout/radial1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F688F7D-E4B2-43DB-ADC9-142F6B10D10C}">
      <dgm:prSet phldrT="[Текст]" custT="1"/>
      <dgm:spPr/>
      <dgm:t>
        <a:bodyPr/>
        <a:lstStyle/>
        <a:p>
          <a:r>
            <a:rPr lang="uk-UA" sz="2000" b="1" i="1" dirty="0" smtClean="0">
              <a:solidFill>
                <a:srgbClr val="002060"/>
              </a:solidFill>
            </a:rPr>
            <a:t>Основні напрями соціально-педагогічної  роботи в гімназії</a:t>
          </a:r>
          <a:endParaRPr lang="ru-RU" sz="2000" b="1" i="1" dirty="0">
            <a:solidFill>
              <a:srgbClr val="002060"/>
            </a:solidFill>
          </a:endParaRPr>
        </a:p>
      </dgm:t>
    </dgm:pt>
    <dgm:pt modelId="{B0CCE3DE-D2E0-423C-8392-234712F87AC7}" type="parTrans" cxnId="{DAE47523-05DC-4CD5-87DF-9B1B0607475C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637B130F-A5B5-4009-8D0D-28E7D2E597DE}" type="sibTrans" cxnId="{DAE47523-05DC-4CD5-87DF-9B1B0607475C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D0AD8A97-F44E-4944-98A0-0F1AC77BA0B3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</a:rPr>
            <a:t>захисна функція</a:t>
          </a:r>
          <a:endParaRPr lang="ru-RU" sz="2000" dirty="0">
            <a:solidFill>
              <a:srgbClr val="002060"/>
            </a:solidFill>
          </a:endParaRPr>
        </a:p>
      </dgm:t>
    </dgm:pt>
    <dgm:pt modelId="{A1F71BBE-3028-4907-80DA-0184084CF76F}" type="parTrans" cxnId="{FD58A6E7-81FA-4292-A863-0D07F7A3667D}">
      <dgm:prSet custT="1"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0EDE37A0-76D7-4383-AE1B-24DD90839D07}" type="sibTrans" cxnId="{FD58A6E7-81FA-4292-A863-0D07F7A3667D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8A8AD536-A62D-47D6-82E7-216B92065889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</a:rPr>
            <a:t>організація виховного середовища в гімназії</a:t>
          </a:r>
          <a:endParaRPr lang="ru-RU" sz="2000" dirty="0">
            <a:solidFill>
              <a:srgbClr val="002060"/>
            </a:solidFill>
          </a:endParaRPr>
        </a:p>
      </dgm:t>
    </dgm:pt>
    <dgm:pt modelId="{335E4BAA-706C-4019-970D-153E9CD16F82}" type="parTrans" cxnId="{24AE564B-4585-4F89-B94A-589EB6E3AE4C}">
      <dgm:prSet custT="1"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93677FBE-493F-4E59-8BD7-116833FEC751}" type="sibTrans" cxnId="{24AE564B-4585-4F89-B94A-589EB6E3AE4C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E79E32DF-FDC5-4307-9869-DB395143611A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</a:rPr>
            <a:t>соціально-психологічна робота</a:t>
          </a:r>
          <a:endParaRPr lang="ru-RU" sz="2000" dirty="0">
            <a:solidFill>
              <a:srgbClr val="002060"/>
            </a:solidFill>
          </a:endParaRPr>
        </a:p>
      </dgm:t>
    </dgm:pt>
    <dgm:pt modelId="{DE3857E4-3700-493B-95B2-AC00D601B94C}" type="parTrans" cxnId="{0A14210E-F5A5-4D19-BD24-880DCE7B521E}">
      <dgm:prSet custT="1"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25ED8246-1FE1-404A-825A-23ADCDBF6132}" type="sibTrans" cxnId="{0A14210E-F5A5-4D19-BD24-880DCE7B521E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A70E3201-0EED-4D34-9135-B064B11CB45B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002060"/>
              </a:solidFill>
            </a:rPr>
            <a:t>соціально-педагогічна робота з сім</a:t>
          </a:r>
          <a:r>
            <a:rPr lang="en-US" sz="2000" dirty="0" smtClean="0">
              <a:solidFill>
                <a:srgbClr val="002060"/>
              </a:solidFill>
            </a:rPr>
            <a:t>’</a:t>
          </a:r>
          <a:r>
            <a:rPr lang="uk-UA" sz="2000" dirty="0" smtClean="0">
              <a:solidFill>
                <a:srgbClr val="002060"/>
              </a:solidFill>
            </a:rPr>
            <a:t>ями учнів</a:t>
          </a:r>
          <a:endParaRPr lang="ru-RU" sz="2000" dirty="0">
            <a:solidFill>
              <a:srgbClr val="002060"/>
            </a:solidFill>
          </a:endParaRPr>
        </a:p>
      </dgm:t>
    </dgm:pt>
    <dgm:pt modelId="{21CBB3C1-521B-45F3-9666-8172DC22AF79}" type="parTrans" cxnId="{131FD9E5-453E-44EC-9904-AF802820EBCA}">
      <dgm:prSet custT="1"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3496D4F4-69DE-4E6B-A626-CF41F8F967F4}" type="sibTrans" cxnId="{131FD9E5-453E-44EC-9904-AF802820EBCA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390C34F6-DD0F-4FBD-B4F4-FA1CAFDF5F56}" type="pres">
      <dgm:prSet presAssocID="{CC35DA3D-819F-4D59-9867-6454F9A28A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0B3970-4AB9-4036-92AD-A8AB45EBCF6F}" type="pres">
      <dgm:prSet presAssocID="{7F688F7D-E4B2-43DB-ADC9-142F6B10D10C}" presName="centerShape" presStyleLbl="node0" presStyleIdx="0" presStyleCnt="1" custScaleX="144567" custScaleY="115653"/>
      <dgm:spPr/>
      <dgm:t>
        <a:bodyPr/>
        <a:lstStyle/>
        <a:p>
          <a:endParaRPr lang="ru-RU"/>
        </a:p>
      </dgm:t>
    </dgm:pt>
    <dgm:pt modelId="{F25FA461-CC19-4AEA-9D3A-8537A4047495}" type="pres">
      <dgm:prSet presAssocID="{A1F71BBE-3028-4907-80DA-0184084CF76F}" presName="Name9" presStyleLbl="parChTrans1D2" presStyleIdx="0" presStyleCnt="4"/>
      <dgm:spPr/>
      <dgm:t>
        <a:bodyPr/>
        <a:lstStyle/>
        <a:p>
          <a:endParaRPr lang="ru-RU"/>
        </a:p>
      </dgm:t>
    </dgm:pt>
    <dgm:pt modelId="{58BE5F3B-CBB0-4285-ADD4-A50EA30F5380}" type="pres">
      <dgm:prSet presAssocID="{A1F71BBE-3028-4907-80DA-0184084CF76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1262DA17-BE57-4AAC-AAE1-9AF7CEED815B}" type="pres">
      <dgm:prSet presAssocID="{D0AD8A97-F44E-4944-98A0-0F1AC77BA0B3}" presName="node" presStyleLbl="node1" presStyleIdx="0" presStyleCnt="4" custScaleX="121050" custScaleY="106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1D7E54-048F-45E3-A0B1-926673F1CD38}" type="pres">
      <dgm:prSet presAssocID="{335E4BAA-706C-4019-970D-153E9CD16F82}" presName="Name9" presStyleLbl="parChTrans1D2" presStyleIdx="1" presStyleCnt="4"/>
      <dgm:spPr/>
      <dgm:t>
        <a:bodyPr/>
        <a:lstStyle/>
        <a:p>
          <a:endParaRPr lang="ru-RU"/>
        </a:p>
      </dgm:t>
    </dgm:pt>
    <dgm:pt modelId="{17E636E7-CF7A-4DDC-AA46-D30CCB2E1744}" type="pres">
      <dgm:prSet presAssocID="{335E4BAA-706C-4019-970D-153E9CD16F82}" presName="connTx" presStyleLbl="parChTrans1D2" presStyleIdx="1" presStyleCnt="4"/>
      <dgm:spPr/>
      <dgm:t>
        <a:bodyPr/>
        <a:lstStyle/>
        <a:p>
          <a:endParaRPr lang="ru-RU"/>
        </a:p>
      </dgm:t>
    </dgm:pt>
    <dgm:pt modelId="{40AE0985-264C-4784-A581-E1E0C90E5A26}" type="pres">
      <dgm:prSet presAssocID="{8A8AD536-A62D-47D6-82E7-216B92065889}" presName="node" presStyleLbl="node1" presStyleIdx="1" presStyleCnt="4" custScaleX="121050" custScaleY="106539" custRadScaleRad="117838" custRadScaleInc="-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B639C-9771-4664-8441-25DB4DA4130B}" type="pres">
      <dgm:prSet presAssocID="{DE3857E4-3700-493B-95B2-AC00D601B94C}" presName="Name9" presStyleLbl="parChTrans1D2" presStyleIdx="2" presStyleCnt="4"/>
      <dgm:spPr/>
      <dgm:t>
        <a:bodyPr/>
        <a:lstStyle/>
        <a:p>
          <a:endParaRPr lang="ru-RU"/>
        </a:p>
      </dgm:t>
    </dgm:pt>
    <dgm:pt modelId="{A0FFBC1E-16E3-465A-BBE5-DF9DC55D9FC9}" type="pres">
      <dgm:prSet presAssocID="{DE3857E4-3700-493B-95B2-AC00D601B94C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6FBCE87-EE5C-4C65-ADCF-4095995E72E3}" type="pres">
      <dgm:prSet presAssocID="{E79E32DF-FDC5-4307-9869-DB395143611A}" presName="node" presStyleLbl="node1" presStyleIdx="2" presStyleCnt="4" custScaleX="121050" custScaleY="106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5812F7-563D-47CB-B3BD-A1A210DA39E2}" type="pres">
      <dgm:prSet presAssocID="{21CBB3C1-521B-45F3-9666-8172DC22AF79}" presName="Name9" presStyleLbl="parChTrans1D2" presStyleIdx="3" presStyleCnt="4"/>
      <dgm:spPr/>
      <dgm:t>
        <a:bodyPr/>
        <a:lstStyle/>
        <a:p>
          <a:endParaRPr lang="ru-RU"/>
        </a:p>
      </dgm:t>
    </dgm:pt>
    <dgm:pt modelId="{6831231B-47CA-47CA-9B84-1DF6329332F3}" type="pres">
      <dgm:prSet presAssocID="{21CBB3C1-521B-45F3-9666-8172DC22AF7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C7216F4-FD45-4169-82BC-6BA71BA512CD}" type="pres">
      <dgm:prSet presAssocID="{A70E3201-0EED-4D34-9135-B064B11CB45B}" presName="node" presStyleLbl="node1" presStyleIdx="3" presStyleCnt="4" custScaleX="121050" custScaleY="106539" custRadScaleRad="113695" custRadScaleInc="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561A2C-1849-40EC-A1A5-1684AA9A4598}" type="presOf" srcId="{DE3857E4-3700-493B-95B2-AC00D601B94C}" destId="{188B639C-9771-4664-8441-25DB4DA4130B}" srcOrd="0" destOrd="0" presId="urn:microsoft.com/office/officeart/2005/8/layout/radial1"/>
    <dgm:cxn modelId="{792AD042-FEDD-49AD-91F8-64BBE7328402}" type="presOf" srcId="{D0AD8A97-F44E-4944-98A0-0F1AC77BA0B3}" destId="{1262DA17-BE57-4AAC-AAE1-9AF7CEED815B}" srcOrd="0" destOrd="0" presId="urn:microsoft.com/office/officeart/2005/8/layout/radial1"/>
    <dgm:cxn modelId="{BC30D3A8-CD09-44AC-B703-C958AF97E48C}" type="presOf" srcId="{A1F71BBE-3028-4907-80DA-0184084CF76F}" destId="{F25FA461-CC19-4AEA-9D3A-8537A4047495}" srcOrd="0" destOrd="0" presId="urn:microsoft.com/office/officeart/2005/8/layout/radial1"/>
    <dgm:cxn modelId="{55AEEDC1-48A1-4994-9A3B-3FA84C1D2888}" type="presOf" srcId="{A1F71BBE-3028-4907-80DA-0184084CF76F}" destId="{58BE5F3B-CBB0-4285-ADD4-A50EA30F5380}" srcOrd="1" destOrd="0" presId="urn:microsoft.com/office/officeart/2005/8/layout/radial1"/>
    <dgm:cxn modelId="{0A14210E-F5A5-4D19-BD24-880DCE7B521E}" srcId="{7F688F7D-E4B2-43DB-ADC9-142F6B10D10C}" destId="{E79E32DF-FDC5-4307-9869-DB395143611A}" srcOrd="2" destOrd="0" parTransId="{DE3857E4-3700-493B-95B2-AC00D601B94C}" sibTransId="{25ED8246-1FE1-404A-825A-23ADCDBF6132}"/>
    <dgm:cxn modelId="{24AE564B-4585-4F89-B94A-589EB6E3AE4C}" srcId="{7F688F7D-E4B2-43DB-ADC9-142F6B10D10C}" destId="{8A8AD536-A62D-47D6-82E7-216B92065889}" srcOrd="1" destOrd="0" parTransId="{335E4BAA-706C-4019-970D-153E9CD16F82}" sibTransId="{93677FBE-493F-4E59-8BD7-116833FEC751}"/>
    <dgm:cxn modelId="{AB6F0193-9854-4DD9-9F60-38EC1C14BADE}" type="presOf" srcId="{A70E3201-0EED-4D34-9135-B064B11CB45B}" destId="{6C7216F4-FD45-4169-82BC-6BA71BA512CD}" srcOrd="0" destOrd="0" presId="urn:microsoft.com/office/officeart/2005/8/layout/radial1"/>
    <dgm:cxn modelId="{64E4F9B7-A785-44A3-AB35-87BC9DBBE842}" type="presOf" srcId="{DE3857E4-3700-493B-95B2-AC00D601B94C}" destId="{A0FFBC1E-16E3-465A-BBE5-DF9DC55D9FC9}" srcOrd="1" destOrd="0" presId="urn:microsoft.com/office/officeart/2005/8/layout/radial1"/>
    <dgm:cxn modelId="{78D65526-9A36-4C8F-AE9B-EA1D5489AF7E}" type="presOf" srcId="{E79E32DF-FDC5-4307-9869-DB395143611A}" destId="{96FBCE87-EE5C-4C65-ADCF-4095995E72E3}" srcOrd="0" destOrd="0" presId="urn:microsoft.com/office/officeart/2005/8/layout/radial1"/>
    <dgm:cxn modelId="{FD58A6E7-81FA-4292-A863-0D07F7A3667D}" srcId="{7F688F7D-E4B2-43DB-ADC9-142F6B10D10C}" destId="{D0AD8A97-F44E-4944-98A0-0F1AC77BA0B3}" srcOrd="0" destOrd="0" parTransId="{A1F71BBE-3028-4907-80DA-0184084CF76F}" sibTransId="{0EDE37A0-76D7-4383-AE1B-24DD90839D07}"/>
    <dgm:cxn modelId="{2509336E-B805-4EEC-AE91-D6809D2A235B}" type="presOf" srcId="{335E4BAA-706C-4019-970D-153E9CD16F82}" destId="{17E636E7-CF7A-4DDC-AA46-D30CCB2E1744}" srcOrd="1" destOrd="0" presId="urn:microsoft.com/office/officeart/2005/8/layout/radial1"/>
    <dgm:cxn modelId="{8BDF3DB8-AB40-4FFF-B74C-BC91F55D296A}" type="presOf" srcId="{8A8AD536-A62D-47D6-82E7-216B92065889}" destId="{40AE0985-264C-4784-A581-E1E0C90E5A26}" srcOrd="0" destOrd="0" presId="urn:microsoft.com/office/officeart/2005/8/layout/radial1"/>
    <dgm:cxn modelId="{131FD9E5-453E-44EC-9904-AF802820EBCA}" srcId="{7F688F7D-E4B2-43DB-ADC9-142F6B10D10C}" destId="{A70E3201-0EED-4D34-9135-B064B11CB45B}" srcOrd="3" destOrd="0" parTransId="{21CBB3C1-521B-45F3-9666-8172DC22AF79}" sibTransId="{3496D4F4-69DE-4E6B-A626-CF41F8F967F4}"/>
    <dgm:cxn modelId="{28E8A1EF-0525-4525-B74D-BEC1C5A96D9C}" type="presOf" srcId="{21CBB3C1-521B-45F3-9666-8172DC22AF79}" destId="{C85812F7-563D-47CB-B3BD-A1A210DA39E2}" srcOrd="0" destOrd="0" presId="urn:microsoft.com/office/officeart/2005/8/layout/radial1"/>
    <dgm:cxn modelId="{DAE47523-05DC-4CD5-87DF-9B1B0607475C}" srcId="{CC35DA3D-819F-4D59-9867-6454F9A28A12}" destId="{7F688F7D-E4B2-43DB-ADC9-142F6B10D10C}" srcOrd="0" destOrd="0" parTransId="{B0CCE3DE-D2E0-423C-8392-234712F87AC7}" sibTransId="{637B130F-A5B5-4009-8D0D-28E7D2E597DE}"/>
    <dgm:cxn modelId="{4BBB775A-8DF9-4D47-B98D-218C62C768A6}" type="presOf" srcId="{21CBB3C1-521B-45F3-9666-8172DC22AF79}" destId="{6831231B-47CA-47CA-9B84-1DF6329332F3}" srcOrd="1" destOrd="0" presId="urn:microsoft.com/office/officeart/2005/8/layout/radial1"/>
    <dgm:cxn modelId="{48DFF45E-CE67-4858-AE45-56256A083467}" type="presOf" srcId="{CC35DA3D-819F-4D59-9867-6454F9A28A12}" destId="{390C34F6-DD0F-4FBD-B4F4-FA1CAFDF5F56}" srcOrd="0" destOrd="0" presId="urn:microsoft.com/office/officeart/2005/8/layout/radial1"/>
    <dgm:cxn modelId="{6B4CFDA7-5752-438E-AFE3-BAF361CF4CDE}" type="presOf" srcId="{335E4BAA-706C-4019-970D-153E9CD16F82}" destId="{321D7E54-048F-45E3-A0B1-926673F1CD38}" srcOrd="0" destOrd="0" presId="urn:microsoft.com/office/officeart/2005/8/layout/radial1"/>
    <dgm:cxn modelId="{404C8DFF-4506-4A4C-9B8F-9FAA09E5D278}" type="presOf" srcId="{7F688F7D-E4B2-43DB-ADC9-142F6B10D10C}" destId="{790B3970-4AB9-4036-92AD-A8AB45EBCF6F}" srcOrd="0" destOrd="0" presId="urn:microsoft.com/office/officeart/2005/8/layout/radial1"/>
    <dgm:cxn modelId="{8C7C4EB1-3665-4407-A23D-053E0136D702}" type="presParOf" srcId="{390C34F6-DD0F-4FBD-B4F4-FA1CAFDF5F56}" destId="{790B3970-4AB9-4036-92AD-A8AB45EBCF6F}" srcOrd="0" destOrd="0" presId="urn:microsoft.com/office/officeart/2005/8/layout/radial1"/>
    <dgm:cxn modelId="{669006DD-1F5A-4183-BEA9-189449E337A2}" type="presParOf" srcId="{390C34F6-DD0F-4FBD-B4F4-FA1CAFDF5F56}" destId="{F25FA461-CC19-4AEA-9D3A-8537A4047495}" srcOrd="1" destOrd="0" presId="urn:microsoft.com/office/officeart/2005/8/layout/radial1"/>
    <dgm:cxn modelId="{698099E2-09E8-41EC-B5E0-EA3B561C20F7}" type="presParOf" srcId="{F25FA461-CC19-4AEA-9D3A-8537A4047495}" destId="{58BE5F3B-CBB0-4285-ADD4-A50EA30F5380}" srcOrd="0" destOrd="0" presId="urn:microsoft.com/office/officeart/2005/8/layout/radial1"/>
    <dgm:cxn modelId="{A5E20E6E-0E82-4F52-9ED3-95D6ADDAE54D}" type="presParOf" srcId="{390C34F6-DD0F-4FBD-B4F4-FA1CAFDF5F56}" destId="{1262DA17-BE57-4AAC-AAE1-9AF7CEED815B}" srcOrd="2" destOrd="0" presId="urn:microsoft.com/office/officeart/2005/8/layout/radial1"/>
    <dgm:cxn modelId="{FFB62625-2F21-4261-93F9-2E5FAC6B5ED8}" type="presParOf" srcId="{390C34F6-DD0F-4FBD-B4F4-FA1CAFDF5F56}" destId="{321D7E54-048F-45E3-A0B1-926673F1CD38}" srcOrd="3" destOrd="0" presId="urn:microsoft.com/office/officeart/2005/8/layout/radial1"/>
    <dgm:cxn modelId="{10A8CE97-AFFD-49D4-A570-A91D8CBFF479}" type="presParOf" srcId="{321D7E54-048F-45E3-A0B1-926673F1CD38}" destId="{17E636E7-CF7A-4DDC-AA46-D30CCB2E1744}" srcOrd="0" destOrd="0" presId="urn:microsoft.com/office/officeart/2005/8/layout/radial1"/>
    <dgm:cxn modelId="{258390EE-13B9-4F86-8ED0-A93BC15A55B2}" type="presParOf" srcId="{390C34F6-DD0F-4FBD-B4F4-FA1CAFDF5F56}" destId="{40AE0985-264C-4784-A581-E1E0C90E5A26}" srcOrd="4" destOrd="0" presId="urn:microsoft.com/office/officeart/2005/8/layout/radial1"/>
    <dgm:cxn modelId="{78083E6E-EC38-4C19-9D42-27CA54BA211F}" type="presParOf" srcId="{390C34F6-DD0F-4FBD-B4F4-FA1CAFDF5F56}" destId="{188B639C-9771-4664-8441-25DB4DA4130B}" srcOrd="5" destOrd="0" presId="urn:microsoft.com/office/officeart/2005/8/layout/radial1"/>
    <dgm:cxn modelId="{3709D7C8-9D89-4158-B53C-6B814C8F8EE0}" type="presParOf" srcId="{188B639C-9771-4664-8441-25DB4DA4130B}" destId="{A0FFBC1E-16E3-465A-BBE5-DF9DC55D9FC9}" srcOrd="0" destOrd="0" presId="urn:microsoft.com/office/officeart/2005/8/layout/radial1"/>
    <dgm:cxn modelId="{AA8AF37D-AE53-4AA7-AA1D-9FF6EFBD7FD3}" type="presParOf" srcId="{390C34F6-DD0F-4FBD-B4F4-FA1CAFDF5F56}" destId="{96FBCE87-EE5C-4C65-ADCF-4095995E72E3}" srcOrd="6" destOrd="0" presId="urn:microsoft.com/office/officeart/2005/8/layout/radial1"/>
    <dgm:cxn modelId="{615C5407-3924-4AE8-86CF-48B4122D23A7}" type="presParOf" srcId="{390C34F6-DD0F-4FBD-B4F4-FA1CAFDF5F56}" destId="{C85812F7-563D-47CB-B3BD-A1A210DA39E2}" srcOrd="7" destOrd="0" presId="urn:microsoft.com/office/officeart/2005/8/layout/radial1"/>
    <dgm:cxn modelId="{D26022B3-3C24-47B1-9851-6C2310F8B410}" type="presParOf" srcId="{C85812F7-563D-47CB-B3BD-A1A210DA39E2}" destId="{6831231B-47CA-47CA-9B84-1DF6329332F3}" srcOrd="0" destOrd="0" presId="urn:microsoft.com/office/officeart/2005/8/layout/radial1"/>
    <dgm:cxn modelId="{7085D11A-B768-4C09-BAD7-02AFCD49F989}" type="presParOf" srcId="{390C34F6-DD0F-4FBD-B4F4-FA1CAFDF5F56}" destId="{6C7216F4-FD45-4169-82BC-6BA71BA512C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0FC58FF-BA97-4B33-B501-3A9D73B57FA7}" type="doc">
      <dgm:prSet loTypeId="urn:microsoft.com/office/officeart/2005/8/layout/hList3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0319E83-B46A-44B2-966F-3F1F2F8B29BA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Захист та охорона прав дитини</a:t>
          </a:r>
          <a:endParaRPr lang="ru-RU" b="1" dirty="0">
            <a:solidFill>
              <a:srgbClr val="002060"/>
            </a:solidFill>
          </a:endParaRPr>
        </a:p>
      </dgm:t>
    </dgm:pt>
    <dgm:pt modelId="{E70ABE3E-D571-4C9B-852F-395D1C5D2AC3}" type="parTrans" cxnId="{9C2D6F8F-66B2-4B7C-8C8A-13C418B48EB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0D1E67C-7CCC-4831-8EC5-644372AF4573}" type="sibTrans" cxnId="{9C2D6F8F-66B2-4B7C-8C8A-13C418B48EB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217C0A7-910F-4CEC-86F9-9E7A300ABC1E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Охоронний напрям</a:t>
          </a:r>
          <a:endParaRPr lang="ru-RU" dirty="0">
            <a:solidFill>
              <a:srgbClr val="002060"/>
            </a:solidFill>
          </a:endParaRPr>
        </a:p>
      </dgm:t>
    </dgm:pt>
    <dgm:pt modelId="{5D3DCEF5-3F3F-4017-93E1-C2AF26C4154E}" type="parTrans" cxnId="{F6550446-C877-4E6B-B6F7-05D9D5038C9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C3BF17D-6010-4D51-8618-578E84E93E9E}" type="sibTrans" cxnId="{F6550446-C877-4E6B-B6F7-05D9D5038C9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A58F89E-6A4B-4E90-A916-2F2E1081EF11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Профілактично-виховний напрям</a:t>
          </a:r>
          <a:endParaRPr lang="ru-RU" dirty="0">
            <a:solidFill>
              <a:srgbClr val="002060"/>
            </a:solidFill>
          </a:endParaRPr>
        </a:p>
      </dgm:t>
    </dgm:pt>
    <dgm:pt modelId="{09D22C04-48FF-4F6A-ADD8-288E53430760}" type="parTrans" cxnId="{60CC6ADF-3985-404B-8506-F3D2316E5CC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39F9B54-6B1B-4AF7-AB3A-6503153D5E56}" type="sibTrans" cxnId="{60CC6ADF-3985-404B-8506-F3D2316E5CC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4AC1957-4986-4BBA-905F-3C01F5D2D5F5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Загальноосвітній напрям</a:t>
          </a:r>
          <a:endParaRPr lang="ru-RU" dirty="0">
            <a:solidFill>
              <a:srgbClr val="002060"/>
            </a:solidFill>
          </a:endParaRPr>
        </a:p>
      </dgm:t>
    </dgm:pt>
    <dgm:pt modelId="{C6219F0E-6DA3-4E0C-AE38-467679262B6E}" type="parTrans" cxnId="{A0D4D14A-9089-4B52-A275-CF63C86305E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DEDE70E-211F-4BF7-B8D7-179F7E87BC59}" type="sibTrans" cxnId="{A0D4D14A-9089-4B52-A275-CF63C86305E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1E9BF4F-82BC-453B-B818-123BD1049896}" type="pres">
      <dgm:prSet presAssocID="{D0FC58FF-BA97-4B33-B501-3A9D73B57FA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1D00C0-123B-4EB0-94C0-1080FD261FFC}" type="pres">
      <dgm:prSet presAssocID="{30319E83-B46A-44B2-966F-3F1F2F8B29BA}" presName="roof" presStyleLbl="dkBgShp" presStyleIdx="0" presStyleCnt="2"/>
      <dgm:spPr/>
      <dgm:t>
        <a:bodyPr/>
        <a:lstStyle/>
        <a:p>
          <a:endParaRPr lang="ru-RU"/>
        </a:p>
      </dgm:t>
    </dgm:pt>
    <dgm:pt modelId="{37995141-6509-423F-95F6-D08D7E3E2B7B}" type="pres">
      <dgm:prSet presAssocID="{30319E83-B46A-44B2-966F-3F1F2F8B29BA}" presName="pillars" presStyleCnt="0"/>
      <dgm:spPr/>
      <dgm:t>
        <a:bodyPr/>
        <a:lstStyle/>
        <a:p>
          <a:endParaRPr lang="ru-RU"/>
        </a:p>
      </dgm:t>
    </dgm:pt>
    <dgm:pt modelId="{9FFD8BEF-C93E-46A8-B9C7-22F1E4DDED26}" type="pres">
      <dgm:prSet presAssocID="{30319E83-B46A-44B2-966F-3F1F2F8B29B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776D3-0102-48BF-8387-DCBFF991CA03}" type="pres">
      <dgm:prSet presAssocID="{2A58F89E-6A4B-4E90-A916-2F2E1081EF11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BE80EC-7B3C-4D21-B225-A90BC1BC0014}" type="pres">
      <dgm:prSet presAssocID="{34AC1957-4986-4BBA-905F-3C01F5D2D5F5}" presName="pillarX" presStyleLbl="node1" presStyleIdx="2" presStyleCnt="3" custLinFactNeighborX="-472" custLinFactNeighborY="1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B5B1E-F0D7-4A4B-B050-44194FA66200}" type="pres">
      <dgm:prSet presAssocID="{30319E83-B46A-44B2-966F-3F1F2F8B29BA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60CC6ADF-3985-404B-8506-F3D2316E5CC3}" srcId="{30319E83-B46A-44B2-966F-3F1F2F8B29BA}" destId="{2A58F89E-6A4B-4E90-A916-2F2E1081EF11}" srcOrd="1" destOrd="0" parTransId="{09D22C04-48FF-4F6A-ADD8-288E53430760}" sibTransId="{039F9B54-6B1B-4AF7-AB3A-6503153D5E56}"/>
    <dgm:cxn modelId="{F563A3DD-63D3-4894-A352-DB2465B812AE}" type="presOf" srcId="{30319E83-B46A-44B2-966F-3F1F2F8B29BA}" destId="{011D00C0-123B-4EB0-94C0-1080FD261FFC}" srcOrd="0" destOrd="0" presId="urn:microsoft.com/office/officeart/2005/8/layout/hList3"/>
    <dgm:cxn modelId="{1D645208-7E3C-4F23-923A-5EF79023CE6F}" type="presOf" srcId="{1217C0A7-910F-4CEC-86F9-9E7A300ABC1E}" destId="{9FFD8BEF-C93E-46A8-B9C7-22F1E4DDED26}" srcOrd="0" destOrd="0" presId="urn:microsoft.com/office/officeart/2005/8/layout/hList3"/>
    <dgm:cxn modelId="{A0D4D14A-9089-4B52-A275-CF63C86305EE}" srcId="{30319E83-B46A-44B2-966F-3F1F2F8B29BA}" destId="{34AC1957-4986-4BBA-905F-3C01F5D2D5F5}" srcOrd="2" destOrd="0" parTransId="{C6219F0E-6DA3-4E0C-AE38-467679262B6E}" sibTransId="{6DEDE70E-211F-4BF7-B8D7-179F7E87BC59}"/>
    <dgm:cxn modelId="{FCD247A2-B18C-4DD9-A084-5B09F55F8AB2}" type="presOf" srcId="{2A58F89E-6A4B-4E90-A916-2F2E1081EF11}" destId="{3FE776D3-0102-48BF-8387-DCBFF991CA03}" srcOrd="0" destOrd="0" presId="urn:microsoft.com/office/officeart/2005/8/layout/hList3"/>
    <dgm:cxn modelId="{9C2D6F8F-66B2-4B7C-8C8A-13C418B48EB4}" srcId="{D0FC58FF-BA97-4B33-B501-3A9D73B57FA7}" destId="{30319E83-B46A-44B2-966F-3F1F2F8B29BA}" srcOrd="0" destOrd="0" parTransId="{E70ABE3E-D571-4C9B-852F-395D1C5D2AC3}" sibTransId="{D0D1E67C-7CCC-4831-8EC5-644372AF4573}"/>
    <dgm:cxn modelId="{F6550446-C877-4E6B-B6F7-05D9D5038C92}" srcId="{30319E83-B46A-44B2-966F-3F1F2F8B29BA}" destId="{1217C0A7-910F-4CEC-86F9-9E7A300ABC1E}" srcOrd="0" destOrd="0" parTransId="{5D3DCEF5-3F3F-4017-93E1-C2AF26C4154E}" sibTransId="{DC3BF17D-6010-4D51-8618-578E84E93E9E}"/>
    <dgm:cxn modelId="{FE60DEE9-7D8A-49C7-A945-E444EF36395C}" type="presOf" srcId="{34AC1957-4986-4BBA-905F-3C01F5D2D5F5}" destId="{93BE80EC-7B3C-4D21-B225-A90BC1BC0014}" srcOrd="0" destOrd="0" presId="urn:microsoft.com/office/officeart/2005/8/layout/hList3"/>
    <dgm:cxn modelId="{01D3AC6C-6597-4EF5-95AE-ACB26FF39149}" type="presOf" srcId="{D0FC58FF-BA97-4B33-B501-3A9D73B57FA7}" destId="{C1E9BF4F-82BC-453B-B818-123BD1049896}" srcOrd="0" destOrd="0" presId="urn:microsoft.com/office/officeart/2005/8/layout/hList3"/>
    <dgm:cxn modelId="{BCE6AD95-175E-4E01-9500-F068B5ECEB45}" type="presParOf" srcId="{C1E9BF4F-82BC-453B-B818-123BD1049896}" destId="{011D00C0-123B-4EB0-94C0-1080FD261FFC}" srcOrd="0" destOrd="0" presId="urn:microsoft.com/office/officeart/2005/8/layout/hList3"/>
    <dgm:cxn modelId="{BAA5CD4F-234E-470B-851A-2EB608B29A93}" type="presParOf" srcId="{C1E9BF4F-82BC-453B-B818-123BD1049896}" destId="{37995141-6509-423F-95F6-D08D7E3E2B7B}" srcOrd="1" destOrd="0" presId="urn:microsoft.com/office/officeart/2005/8/layout/hList3"/>
    <dgm:cxn modelId="{D844FF3C-FB35-4C4F-A2D9-75EE8BBE1ABE}" type="presParOf" srcId="{37995141-6509-423F-95F6-D08D7E3E2B7B}" destId="{9FFD8BEF-C93E-46A8-B9C7-22F1E4DDED26}" srcOrd="0" destOrd="0" presId="urn:microsoft.com/office/officeart/2005/8/layout/hList3"/>
    <dgm:cxn modelId="{2508A508-09F3-4C92-8453-11C72F096113}" type="presParOf" srcId="{37995141-6509-423F-95F6-D08D7E3E2B7B}" destId="{3FE776D3-0102-48BF-8387-DCBFF991CA03}" srcOrd="1" destOrd="0" presId="urn:microsoft.com/office/officeart/2005/8/layout/hList3"/>
    <dgm:cxn modelId="{D60AB80F-1193-43CA-91E2-CFAC2BA176E6}" type="presParOf" srcId="{37995141-6509-423F-95F6-D08D7E3E2B7B}" destId="{93BE80EC-7B3C-4D21-B225-A90BC1BC0014}" srcOrd="2" destOrd="0" presId="urn:microsoft.com/office/officeart/2005/8/layout/hList3"/>
    <dgm:cxn modelId="{F134D2F9-1082-48AC-9DF7-8328BFB0B868}" type="presParOf" srcId="{C1E9BF4F-82BC-453B-B818-123BD1049896}" destId="{3D9B5B1E-F0D7-4A4B-B050-44194FA6620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FE959E55-E3F5-4C7B-B60C-1BE692F7321F}" type="doc">
      <dgm:prSet loTypeId="urn:microsoft.com/office/officeart/2005/8/layout/defaul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BF94870-43BA-458B-A620-9AA0579CB896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</a:rPr>
            <a:t>Створення умов для набуття дитиною насиченого позитивного соціального досвіду</a:t>
          </a:r>
          <a:endParaRPr lang="ru-RU" dirty="0">
            <a:solidFill>
              <a:srgbClr val="002060"/>
            </a:solidFill>
          </a:endParaRPr>
        </a:p>
      </dgm:t>
    </dgm:pt>
    <dgm:pt modelId="{1E7327EF-F216-46A2-8311-BD9C1F4F351C}" type="parTrans" cxnId="{2A5E22B3-187E-4BD5-BCAE-6B685B93DB95}">
      <dgm:prSet/>
      <dgm:spPr/>
      <dgm:t>
        <a:bodyPr/>
        <a:lstStyle/>
        <a:p>
          <a:endParaRPr lang="ru-RU"/>
        </a:p>
      </dgm:t>
    </dgm:pt>
    <dgm:pt modelId="{0218A3B7-B7EC-490D-8F85-F14C88445A1A}" type="sibTrans" cxnId="{2A5E22B3-187E-4BD5-BCAE-6B685B93DB95}">
      <dgm:prSet/>
      <dgm:spPr/>
      <dgm:t>
        <a:bodyPr/>
        <a:lstStyle/>
        <a:p>
          <a:endParaRPr lang="ru-RU"/>
        </a:p>
      </dgm:t>
    </dgm:pt>
    <dgm:pt modelId="{76D120E1-B6A7-40A0-8C2A-073DDBDCE391}" type="pres">
      <dgm:prSet presAssocID="{FE959E55-E3F5-4C7B-B60C-1BE692F7321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0E9FAB-C2BB-4A7B-A256-9EE27B05EB5A}" type="pres">
      <dgm:prSet presAssocID="{ABF94870-43BA-458B-A620-9AA0579CB896}" presName="node" presStyleLbl="node1" presStyleIdx="0" presStyleCnt="1" custScaleX="283836" custLinFactNeighborX="1959" custLinFactNeighborY="4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149790-BFB1-4373-B775-6A8889E22EC5}" type="presOf" srcId="{FE959E55-E3F5-4C7B-B60C-1BE692F7321F}" destId="{76D120E1-B6A7-40A0-8C2A-073DDBDCE391}" srcOrd="0" destOrd="0" presId="urn:microsoft.com/office/officeart/2005/8/layout/default"/>
    <dgm:cxn modelId="{91EB9BB9-05EE-42CB-950D-3F7C97498F4E}" type="presOf" srcId="{ABF94870-43BA-458B-A620-9AA0579CB896}" destId="{710E9FAB-C2BB-4A7B-A256-9EE27B05EB5A}" srcOrd="0" destOrd="0" presId="urn:microsoft.com/office/officeart/2005/8/layout/default"/>
    <dgm:cxn modelId="{2A5E22B3-187E-4BD5-BCAE-6B685B93DB95}" srcId="{FE959E55-E3F5-4C7B-B60C-1BE692F7321F}" destId="{ABF94870-43BA-458B-A620-9AA0579CB896}" srcOrd="0" destOrd="0" parTransId="{1E7327EF-F216-46A2-8311-BD9C1F4F351C}" sibTransId="{0218A3B7-B7EC-490D-8F85-F14C88445A1A}"/>
    <dgm:cxn modelId="{4D5CE962-5843-4688-B04A-FAC6914941F2}" type="presParOf" srcId="{76D120E1-B6A7-40A0-8C2A-073DDBDCE391}" destId="{710E9FAB-C2BB-4A7B-A256-9EE27B05EB5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4DA24BC-4628-43E8-AD1B-A92E38765C57}" type="doc">
      <dgm:prSet loTypeId="urn:microsoft.com/office/officeart/2005/8/layout/hierarchy4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DAE2B8-E011-4D22-8AF7-13642CE6FC50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Робота з вирішення проблеми девіацій в гімназії</a:t>
          </a:r>
          <a:endParaRPr lang="ru-RU" dirty="0">
            <a:solidFill>
              <a:srgbClr val="002060"/>
            </a:solidFill>
          </a:endParaRPr>
        </a:p>
      </dgm:t>
    </dgm:pt>
    <dgm:pt modelId="{1DAD8904-631C-4523-979F-DCBE739D3FBA}" type="parTrans" cxnId="{68E5AEF7-5EAD-4FB7-A48C-40BEE427CE3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7F40B7E-4A2C-4A4C-91E8-89C752CC7B0B}" type="sibTrans" cxnId="{68E5AEF7-5EAD-4FB7-A48C-40BEE427CE3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A229F3-BA74-4B6A-9608-957F44B2B81F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Соціально-психологічна експертиза</a:t>
          </a:r>
          <a:endParaRPr lang="ru-RU" dirty="0">
            <a:solidFill>
              <a:srgbClr val="002060"/>
            </a:solidFill>
          </a:endParaRPr>
        </a:p>
      </dgm:t>
    </dgm:pt>
    <dgm:pt modelId="{E53C850E-021E-49E9-A30C-3BBD939E3A4F}" type="parTrans" cxnId="{D504E6CE-FEFA-499E-B735-8B5C019827F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8B58C6A-2C59-4D89-85B7-A4F318604220}" type="sibTrans" cxnId="{D504E6CE-FEFA-499E-B735-8B5C019827F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B2E9B51-F14B-4A8A-8DC8-0DA33AFDEE4D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Консультативна робота</a:t>
          </a:r>
          <a:endParaRPr lang="ru-RU" dirty="0">
            <a:solidFill>
              <a:srgbClr val="002060"/>
            </a:solidFill>
          </a:endParaRPr>
        </a:p>
      </dgm:t>
    </dgm:pt>
    <dgm:pt modelId="{806F9AB4-BCA9-4117-999E-61F665473486}" type="parTrans" cxnId="{85A22DBA-1C4D-4B66-8508-2DF5A79F328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17E453B-DD5E-42F8-A376-F7EB1D25D878}" type="sibTrans" cxnId="{85A22DBA-1C4D-4B66-8508-2DF5A79F328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8832FC9-09B8-4E6B-A13A-7DE2FF1373F8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Соціальна просвіта </a:t>
          </a:r>
          <a:endParaRPr lang="ru-RU" dirty="0">
            <a:solidFill>
              <a:srgbClr val="002060"/>
            </a:solidFill>
          </a:endParaRPr>
        </a:p>
      </dgm:t>
    </dgm:pt>
    <dgm:pt modelId="{A9795A24-FB73-45B7-83BF-68BCBC3AA1E6}" type="parTrans" cxnId="{298C7976-4396-44D3-9414-CB6DADDE087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852930C-17C5-4C5B-9D6E-4635A9FF1E9B}" type="sibTrans" cxnId="{298C7976-4396-44D3-9414-CB6DADDE087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55069AA-172C-4ACB-A64F-B38C2C37CA8D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Соціальна реабілітація</a:t>
          </a:r>
          <a:endParaRPr lang="ru-RU" dirty="0">
            <a:solidFill>
              <a:srgbClr val="002060"/>
            </a:solidFill>
          </a:endParaRPr>
        </a:p>
      </dgm:t>
    </dgm:pt>
    <dgm:pt modelId="{C56F3C31-7483-40BA-8D07-C8FD5998ED4F}" type="parTrans" cxnId="{D31E1EE8-F196-4293-AE99-4392D777D45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CE50C4A-7D24-44BF-AF8A-CF61DD9D12AA}" type="sibTrans" cxnId="{D31E1EE8-F196-4293-AE99-4392D777D45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DB42CD5-A6DB-4C18-8E13-E4903BB24D59}">
      <dgm:prSet phldrT="[Текст]"/>
      <dgm:spPr/>
      <dgm:t>
        <a:bodyPr/>
        <a:lstStyle/>
        <a:p>
          <a:r>
            <a:rPr lang="uk-UA" smtClean="0">
              <a:solidFill>
                <a:srgbClr val="002060"/>
              </a:solidFill>
            </a:rPr>
            <a:t>Соціальна профілактика</a:t>
          </a:r>
          <a:endParaRPr lang="ru-RU" dirty="0">
            <a:solidFill>
              <a:srgbClr val="002060"/>
            </a:solidFill>
          </a:endParaRPr>
        </a:p>
      </dgm:t>
    </dgm:pt>
    <dgm:pt modelId="{2E60F7D5-623F-4F40-BE28-330321279A00}" type="parTrans" cxnId="{1AFFDA16-AD44-41A2-A783-0F2BE78ECBB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9418CE2-D74D-4475-A9BA-3D45B257997D}" type="sibTrans" cxnId="{1AFFDA16-AD44-41A2-A783-0F2BE78ECBB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D9EF6EC-043E-495A-AE28-E449C6B3374F}" type="pres">
      <dgm:prSet presAssocID="{A4DA24BC-4628-43E8-AD1B-A92E38765C5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4A097CB-CDAB-466D-B838-55BE7990D795}" type="pres">
      <dgm:prSet presAssocID="{0EDAE2B8-E011-4D22-8AF7-13642CE6FC50}" presName="vertOne" presStyleCnt="0"/>
      <dgm:spPr/>
      <dgm:t>
        <a:bodyPr/>
        <a:lstStyle/>
        <a:p>
          <a:endParaRPr lang="ru-RU"/>
        </a:p>
      </dgm:t>
    </dgm:pt>
    <dgm:pt modelId="{2E41BCEE-58DD-4D01-A014-A7DEE7C7B1D3}" type="pres">
      <dgm:prSet presAssocID="{0EDAE2B8-E011-4D22-8AF7-13642CE6FC5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E062E0-5190-4035-89FD-97F40BD45723}" type="pres">
      <dgm:prSet presAssocID="{0EDAE2B8-E011-4D22-8AF7-13642CE6FC50}" presName="parTransOne" presStyleCnt="0"/>
      <dgm:spPr/>
      <dgm:t>
        <a:bodyPr/>
        <a:lstStyle/>
        <a:p>
          <a:endParaRPr lang="ru-RU"/>
        </a:p>
      </dgm:t>
    </dgm:pt>
    <dgm:pt modelId="{806A7169-98A0-420E-85DF-02187793DBF7}" type="pres">
      <dgm:prSet presAssocID="{0EDAE2B8-E011-4D22-8AF7-13642CE6FC50}" presName="horzOne" presStyleCnt="0"/>
      <dgm:spPr/>
      <dgm:t>
        <a:bodyPr/>
        <a:lstStyle/>
        <a:p>
          <a:endParaRPr lang="ru-RU"/>
        </a:p>
      </dgm:t>
    </dgm:pt>
    <dgm:pt modelId="{45105DB5-86EF-4BEC-8AFB-B2CD7DBC86A9}" type="pres">
      <dgm:prSet presAssocID="{FCA229F3-BA74-4B6A-9608-957F44B2B81F}" presName="vertTwo" presStyleCnt="0"/>
      <dgm:spPr/>
      <dgm:t>
        <a:bodyPr/>
        <a:lstStyle/>
        <a:p>
          <a:endParaRPr lang="ru-RU"/>
        </a:p>
      </dgm:t>
    </dgm:pt>
    <dgm:pt modelId="{52DF4C1F-1FC7-4163-B9A9-2B7E44A3483B}" type="pres">
      <dgm:prSet presAssocID="{FCA229F3-BA74-4B6A-9608-957F44B2B81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016EDE-1ED6-4EAE-94ED-724F26758330}" type="pres">
      <dgm:prSet presAssocID="{FCA229F3-BA74-4B6A-9608-957F44B2B81F}" presName="parTransTwo" presStyleCnt="0"/>
      <dgm:spPr/>
      <dgm:t>
        <a:bodyPr/>
        <a:lstStyle/>
        <a:p>
          <a:endParaRPr lang="ru-RU"/>
        </a:p>
      </dgm:t>
    </dgm:pt>
    <dgm:pt modelId="{322540CD-F228-47B7-86AD-DAD04C788D55}" type="pres">
      <dgm:prSet presAssocID="{FCA229F3-BA74-4B6A-9608-957F44B2B81F}" presName="horzTwo" presStyleCnt="0"/>
      <dgm:spPr/>
      <dgm:t>
        <a:bodyPr/>
        <a:lstStyle/>
        <a:p>
          <a:endParaRPr lang="ru-RU"/>
        </a:p>
      </dgm:t>
    </dgm:pt>
    <dgm:pt modelId="{59631900-2D4C-47A6-B0C7-55D4D6BDCDA2}" type="pres">
      <dgm:prSet presAssocID="{3B2E9B51-F14B-4A8A-8DC8-0DA33AFDEE4D}" presName="vertThree" presStyleCnt="0"/>
      <dgm:spPr/>
      <dgm:t>
        <a:bodyPr/>
        <a:lstStyle/>
        <a:p>
          <a:endParaRPr lang="ru-RU"/>
        </a:p>
      </dgm:t>
    </dgm:pt>
    <dgm:pt modelId="{1E1CC9AB-20D7-4969-AB02-5A4956C4E53B}" type="pres">
      <dgm:prSet presAssocID="{3B2E9B51-F14B-4A8A-8DC8-0DA33AFDEE4D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7A1998-614C-4823-983E-4A70ED830BBC}" type="pres">
      <dgm:prSet presAssocID="{3B2E9B51-F14B-4A8A-8DC8-0DA33AFDEE4D}" presName="horzThree" presStyleCnt="0"/>
      <dgm:spPr/>
      <dgm:t>
        <a:bodyPr/>
        <a:lstStyle/>
        <a:p>
          <a:endParaRPr lang="ru-RU"/>
        </a:p>
      </dgm:t>
    </dgm:pt>
    <dgm:pt modelId="{7DDE214B-701F-4A26-95C4-060081DCA97E}" type="pres">
      <dgm:prSet presAssocID="{817E453B-DD5E-42F8-A376-F7EB1D25D878}" presName="sibSpaceThree" presStyleCnt="0"/>
      <dgm:spPr/>
      <dgm:t>
        <a:bodyPr/>
        <a:lstStyle/>
        <a:p>
          <a:endParaRPr lang="ru-RU"/>
        </a:p>
      </dgm:t>
    </dgm:pt>
    <dgm:pt modelId="{BECF662A-FDB0-4651-85D0-949661888ACB}" type="pres">
      <dgm:prSet presAssocID="{88832FC9-09B8-4E6B-A13A-7DE2FF1373F8}" presName="vertThree" presStyleCnt="0"/>
      <dgm:spPr/>
      <dgm:t>
        <a:bodyPr/>
        <a:lstStyle/>
        <a:p>
          <a:endParaRPr lang="ru-RU"/>
        </a:p>
      </dgm:t>
    </dgm:pt>
    <dgm:pt modelId="{218ABA91-79CE-4FB2-B32D-CA2D1B350DE1}" type="pres">
      <dgm:prSet presAssocID="{88832FC9-09B8-4E6B-A13A-7DE2FF1373F8}" presName="txThree" presStyleLbl="node3" presStyleIdx="1" presStyleCnt="3" custLinFactNeighborX="-2184" custLinFactNeighborY="1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494510-76CE-4A76-9F1E-0F3DE515AB42}" type="pres">
      <dgm:prSet presAssocID="{88832FC9-09B8-4E6B-A13A-7DE2FF1373F8}" presName="horzThree" presStyleCnt="0"/>
      <dgm:spPr/>
      <dgm:t>
        <a:bodyPr/>
        <a:lstStyle/>
        <a:p>
          <a:endParaRPr lang="ru-RU"/>
        </a:p>
      </dgm:t>
    </dgm:pt>
    <dgm:pt modelId="{36351D2D-D967-423D-AF84-F33B76151422}" type="pres">
      <dgm:prSet presAssocID="{B8B58C6A-2C59-4D89-85B7-A4F318604220}" presName="sibSpaceTwo" presStyleCnt="0"/>
      <dgm:spPr/>
      <dgm:t>
        <a:bodyPr/>
        <a:lstStyle/>
        <a:p>
          <a:endParaRPr lang="ru-RU"/>
        </a:p>
      </dgm:t>
    </dgm:pt>
    <dgm:pt modelId="{2543CAFE-DADA-44F2-8E8B-4DBAB3EAA9C0}" type="pres">
      <dgm:prSet presAssocID="{955069AA-172C-4ACB-A64F-B38C2C37CA8D}" presName="vertTwo" presStyleCnt="0"/>
      <dgm:spPr/>
      <dgm:t>
        <a:bodyPr/>
        <a:lstStyle/>
        <a:p>
          <a:endParaRPr lang="ru-RU"/>
        </a:p>
      </dgm:t>
    </dgm:pt>
    <dgm:pt modelId="{634B41C0-4E36-46C8-90ED-64B8216CE4C7}" type="pres">
      <dgm:prSet presAssocID="{955069AA-172C-4ACB-A64F-B38C2C37CA8D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4FF5CB-AC95-4DD9-A268-960B6A934CB0}" type="pres">
      <dgm:prSet presAssocID="{955069AA-172C-4ACB-A64F-B38C2C37CA8D}" presName="parTransTwo" presStyleCnt="0"/>
      <dgm:spPr/>
      <dgm:t>
        <a:bodyPr/>
        <a:lstStyle/>
        <a:p>
          <a:endParaRPr lang="ru-RU"/>
        </a:p>
      </dgm:t>
    </dgm:pt>
    <dgm:pt modelId="{22C50924-BB6D-4BFF-A946-6C28C9407E25}" type="pres">
      <dgm:prSet presAssocID="{955069AA-172C-4ACB-A64F-B38C2C37CA8D}" presName="horzTwo" presStyleCnt="0"/>
      <dgm:spPr/>
      <dgm:t>
        <a:bodyPr/>
        <a:lstStyle/>
        <a:p>
          <a:endParaRPr lang="ru-RU"/>
        </a:p>
      </dgm:t>
    </dgm:pt>
    <dgm:pt modelId="{3D63BB4F-AD36-4435-A52A-C922673F5A2B}" type="pres">
      <dgm:prSet presAssocID="{DDB42CD5-A6DB-4C18-8E13-E4903BB24D59}" presName="vertThree" presStyleCnt="0"/>
      <dgm:spPr/>
      <dgm:t>
        <a:bodyPr/>
        <a:lstStyle/>
        <a:p>
          <a:endParaRPr lang="ru-RU"/>
        </a:p>
      </dgm:t>
    </dgm:pt>
    <dgm:pt modelId="{4DA243B3-FD4F-400F-B120-57469F75A922}" type="pres">
      <dgm:prSet presAssocID="{DDB42CD5-A6DB-4C18-8E13-E4903BB24D5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593381-2718-4F4F-9EFF-4FA0E647DCDD}" type="pres">
      <dgm:prSet presAssocID="{DDB42CD5-A6DB-4C18-8E13-E4903BB24D59}" presName="horzThree" presStyleCnt="0"/>
      <dgm:spPr/>
      <dgm:t>
        <a:bodyPr/>
        <a:lstStyle/>
        <a:p>
          <a:endParaRPr lang="ru-RU"/>
        </a:p>
      </dgm:t>
    </dgm:pt>
  </dgm:ptLst>
  <dgm:cxnLst>
    <dgm:cxn modelId="{D504E6CE-FEFA-499E-B735-8B5C019827FB}" srcId="{0EDAE2B8-E011-4D22-8AF7-13642CE6FC50}" destId="{FCA229F3-BA74-4B6A-9608-957F44B2B81F}" srcOrd="0" destOrd="0" parTransId="{E53C850E-021E-49E9-A30C-3BBD939E3A4F}" sibTransId="{B8B58C6A-2C59-4D89-85B7-A4F318604220}"/>
    <dgm:cxn modelId="{BA69702E-B562-4422-93D7-E20C764901B6}" type="presOf" srcId="{FCA229F3-BA74-4B6A-9608-957F44B2B81F}" destId="{52DF4C1F-1FC7-4163-B9A9-2B7E44A3483B}" srcOrd="0" destOrd="0" presId="urn:microsoft.com/office/officeart/2005/8/layout/hierarchy4"/>
    <dgm:cxn modelId="{7495A226-8579-4632-88DB-507D29A77973}" type="presOf" srcId="{955069AA-172C-4ACB-A64F-B38C2C37CA8D}" destId="{634B41C0-4E36-46C8-90ED-64B8216CE4C7}" srcOrd="0" destOrd="0" presId="urn:microsoft.com/office/officeart/2005/8/layout/hierarchy4"/>
    <dgm:cxn modelId="{2C40CF3B-6916-46E6-987D-7A0B7ABAB0AD}" type="presOf" srcId="{88832FC9-09B8-4E6B-A13A-7DE2FF1373F8}" destId="{218ABA91-79CE-4FB2-B32D-CA2D1B350DE1}" srcOrd="0" destOrd="0" presId="urn:microsoft.com/office/officeart/2005/8/layout/hierarchy4"/>
    <dgm:cxn modelId="{1F617DD2-51D2-4786-9DF1-0798ACBC81E6}" type="presOf" srcId="{0EDAE2B8-E011-4D22-8AF7-13642CE6FC50}" destId="{2E41BCEE-58DD-4D01-A014-A7DEE7C7B1D3}" srcOrd="0" destOrd="0" presId="urn:microsoft.com/office/officeart/2005/8/layout/hierarchy4"/>
    <dgm:cxn modelId="{12448392-3E79-453A-8D56-18F4A5EA6FE6}" type="presOf" srcId="{A4DA24BC-4628-43E8-AD1B-A92E38765C57}" destId="{2D9EF6EC-043E-495A-AE28-E449C6B3374F}" srcOrd="0" destOrd="0" presId="urn:microsoft.com/office/officeart/2005/8/layout/hierarchy4"/>
    <dgm:cxn modelId="{D31E1EE8-F196-4293-AE99-4392D777D459}" srcId="{0EDAE2B8-E011-4D22-8AF7-13642CE6FC50}" destId="{955069AA-172C-4ACB-A64F-B38C2C37CA8D}" srcOrd="1" destOrd="0" parTransId="{C56F3C31-7483-40BA-8D07-C8FD5998ED4F}" sibTransId="{0CE50C4A-7D24-44BF-AF8A-CF61DD9D12AA}"/>
    <dgm:cxn modelId="{85A22DBA-1C4D-4B66-8508-2DF5A79F328F}" srcId="{FCA229F3-BA74-4B6A-9608-957F44B2B81F}" destId="{3B2E9B51-F14B-4A8A-8DC8-0DA33AFDEE4D}" srcOrd="0" destOrd="0" parTransId="{806F9AB4-BCA9-4117-999E-61F665473486}" sibTransId="{817E453B-DD5E-42F8-A376-F7EB1D25D878}"/>
    <dgm:cxn modelId="{68E5AEF7-5EAD-4FB7-A48C-40BEE427CE33}" srcId="{A4DA24BC-4628-43E8-AD1B-A92E38765C57}" destId="{0EDAE2B8-E011-4D22-8AF7-13642CE6FC50}" srcOrd="0" destOrd="0" parTransId="{1DAD8904-631C-4523-979F-DCBE739D3FBA}" sibTransId="{47F40B7E-4A2C-4A4C-91E8-89C752CC7B0B}"/>
    <dgm:cxn modelId="{B88A7945-FE54-4C84-8164-A67E2431E356}" type="presOf" srcId="{DDB42CD5-A6DB-4C18-8E13-E4903BB24D59}" destId="{4DA243B3-FD4F-400F-B120-57469F75A922}" srcOrd="0" destOrd="0" presId="urn:microsoft.com/office/officeart/2005/8/layout/hierarchy4"/>
    <dgm:cxn modelId="{1AFFDA16-AD44-41A2-A783-0F2BE78ECBBF}" srcId="{955069AA-172C-4ACB-A64F-B38C2C37CA8D}" destId="{DDB42CD5-A6DB-4C18-8E13-E4903BB24D59}" srcOrd="0" destOrd="0" parTransId="{2E60F7D5-623F-4F40-BE28-330321279A00}" sibTransId="{19418CE2-D74D-4475-A9BA-3D45B257997D}"/>
    <dgm:cxn modelId="{298C7976-4396-44D3-9414-CB6DADDE0875}" srcId="{FCA229F3-BA74-4B6A-9608-957F44B2B81F}" destId="{88832FC9-09B8-4E6B-A13A-7DE2FF1373F8}" srcOrd="1" destOrd="0" parTransId="{A9795A24-FB73-45B7-83BF-68BCBC3AA1E6}" sibTransId="{8852930C-17C5-4C5B-9D6E-4635A9FF1E9B}"/>
    <dgm:cxn modelId="{D713FBE0-832D-411E-8409-7833F970B5FC}" type="presOf" srcId="{3B2E9B51-F14B-4A8A-8DC8-0DA33AFDEE4D}" destId="{1E1CC9AB-20D7-4969-AB02-5A4956C4E53B}" srcOrd="0" destOrd="0" presId="urn:microsoft.com/office/officeart/2005/8/layout/hierarchy4"/>
    <dgm:cxn modelId="{861D8E28-7DAC-452E-8F8B-5D7109396188}" type="presParOf" srcId="{2D9EF6EC-043E-495A-AE28-E449C6B3374F}" destId="{34A097CB-CDAB-466D-B838-55BE7990D795}" srcOrd="0" destOrd="0" presId="urn:microsoft.com/office/officeart/2005/8/layout/hierarchy4"/>
    <dgm:cxn modelId="{259FEA62-2948-40A8-A2F9-5891CAEC1D4F}" type="presParOf" srcId="{34A097CB-CDAB-466D-B838-55BE7990D795}" destId="{2E41BCEE-58DD-4D01-A014-A7DEE7C7B1D3}" srcOrd="0" destOrd="0" presId="urn:microsoft.com/office/officeart/2005/8/layout/hierarchy4"/>
    <dgm:cxn modelId="{CD3E083E-DF8A-430D-99AB-0C45F041C808}" type="presParOf" srcId="{34A097CB-CDAB-466D-B838-55BE7990D795}" destId="{6EE062E0-5190-4035-89FD-97F40BD45723}" srcOrd="1" destOrd="0" presId="urn:microsoft.com/office/officeart/2005/8/layout/hierarchy4"/>
    <dgm:cxn modelId="{7A004C02-70BC-4D50-8FC1-AC6857CD5B6F}" type="presParOf" srcId="{34A097CB-CDAB-466D-B838-55BE7990D795}" destId="{806A7169-98A0-420E-85DF-02187793DBF7}" srcOrd="2" destOrd="0" presId="urn:microsoft.com/office/officeart/2005/8/layout/hierarchy4"/>
    <dgm:cxn modelId="{4DAEAC64-7C91-49B6-958B-2949FDA5D533}" type="presParOf" srcId="{806A7169-98A0-420E-85DF-02187793DBF7}" destId="{45105DB5-86EF-4BEC-8AFB-B2CD7DBC86A9}" srcOrd="0" destOrd="0" presId="urn:microsoft.com/office/officeart/2005/8/layout/hierarchy4"/>
    <dgm:cxn modelId="{F485317B-6F45-4CCD-B34D-52C8E7D51CD9}" type="presParOf" srcId="{45105DB5-86EF-4BEC-8AFB-B2CD7DBC86A9}" destId="{52DF4C1F-1FC7-4163-B9A9-2B7E44A3483B}" srcOrd="0" destOrd="0" presId="urn:microsoft.com/office/officeart/2005/8/layout/hierarchy4"/>
    <dgm:cxn modelId="{B9D26531-33E2-49CA-80E4-86128A6446BC}" type="presParOf" srcId="{45105DB5-86EF-4BEC-8AFB-B2CD7DBC86A9}" destId="{D3016EDE-1ED6-4EAE-94ED-724F26758330}" srcOrd="1" destOrd="0" presId="urn:microsoft.com/office/officeart/2005/8/layout/hierarchy4"/>
    <dgm:cxn modelId="{A21CD9FB-5DF1-4E28-82EC-C1284BAE056C}" type="presParOf" srcId="{45105DB5-86EF-4BEC-8AFB-B2CD7DBC86A9}" destId="{322540CD-F228-47B7-86AD-DAD04C788D55}" srcOrd="2" destOrd="0" presId="urn:microsoft.com/office/officeart/2005/8/layout/hierarchy4"/>
    <dgm:cxn modelId="{6A7A513E-C1B0-4D90-BC53-E108A7FD4A6D}" type="presParOf" srcId="{322540CD-F228-47B7-86AD-DAD04C788D55}" destId="{59631900-2D4C-47A6-B0C7-55D4D6BDCDA2}" srcOrd="0" destOrd="0" presId="urn:microsoft.com/office/officeart/2005/8/layout/hierarchy4"/>
    <dgm:cxn modelId="{8B8AC741-9FE7-47DF-953D-B8C73CAB3539}" type="presParOf" srcId="{59631900-2D4C-47A6-B0C7-55D4D6BDCDA2}" destId="{1E1CC9AB-20D7-4969-AB02-5A4956C4E53B}" srcOrd="0" destOrd="0" presId="urn:microsoft.com/office/officeart/2005/8/layout/hierarchy4"/>
    <dgm:cxn modelId="{C6379191-1768-4BE3-A03D-D933C1858A8F}" type="presParOf" srcId="{59631900-2D4C-47A6-B0C7-55D4D6BDCDA2}" destId="{717A1998-614C-4823-983E-4A70ED830BBC}" srcOrd="1" destOrd="0" presId="urn:microsoft.com/office/officeart/2005/8/layout/hierarchy4"/>
    <dgm:cxn modelId="{671EBB75-EA83-4E5B-B056-2F3AFC2DE722}" type="presParOf" srcId="{322540CD-F228-47B7-86AD-DAD04C788D55}" destId="{7DDE214B-701F-4A26-95C4-060081DCA97E}" srcOrd="1" destOrd="0" presId="urn:microsoft.com/office/officeart/2005/8/layout/hierarchy4"/>
    <dgm:cxn modelId="{82583727-FD74-4B26-A05B-E86EE90BE71B}" type="presParOf" srcId="{322540CD-F228-47B7-86AD-DAD04C788D55}" destId="{BECF662A-FDB0-4651-85D0-949661888ACB}" srcOrd="2" destOrd="0" presId="urn:microsoft.com/office/officeart/2005/8/layout/hierarchy4"/>
    <dgm:cxn modelId="{17BCEA60-C6D2-4E98-8713-DC50BDDF5FEE}" type="presParOf" srcId="{BECF662A-FDB0-4651-85D0-949661888ACB}" destId="{218ABA91-79CE-4FB2-B32D-CA2D1B350DE1}" srcOrd="0" destOrd="0" presId="urn:microsoft.com/office/officeart/2005/8/layout/hierarchy4"/>
    <dgm:cxn modelId="{F147A39D-9277-4057-A73E-8EA430691314}" type="presParOf" srcId="{BECF662A-FDB0-4651-85D0-949661888ACB}" destId="{C6494510-76CE-4A76-9F1E-0F3DE515AB42}" srcOrd="1" destOrd="0" presId="urn:microsoft.com/office/officeart/2005/8/layout/hierarchy4"/>
    <dgm:cxn modelId="{5B4E2DAB-8DEE-4957-AD7C-BAC88D0D9E45}" type="presParOf" srcId="{806A7169-98A0-420E-85DF-02187793DBF7}" destId="{36351D2D-D967-423D-AF84-F33B76151422}" srcOrd="1" destOrd="0" presId="urn:microsoft.com/office/officeart/2005/8/layout/hierarchy4"/>
    <dgm:cxn modelId="{3DCCAB88-028F-4AE1-A5ED-FA867437AF7D}" type="presParOf" srcId="{806A7169-98A0-420E-85DF-02187793DBF7}" destId="{2543CAFE-DADA-44F2-8E8B-4DBAB3EAA9C0}" srcOrd="2" destOrd="0" presId="urn:microsoft.com/office/officeart/2005/8/layout/hierarchy4"/>
    <dgm:cxn modelId="{0AC21733-CD44-4F12-A2F6-AAA28D65C9C9}" type="presParOf" srcId="{2543CAFE-DADA-44F2-8E8B-4DBAB3EAA9C0}" destId="{634B41C0-4E36-46C8-90ED-64B8216CE4C7}" srcOrd="0" destOrd="0" presId="urn:microsoft.com/office/officeart/2005/8/layout/hierarchy4"/>
    <dgm:cxn modelId="{412A4692-8BD1-4A0F-984D-D5F7AB8F41C8}" type="presParOf" srcId="{2543CAFE-DADA-44F2-8E8B-4DBAB3EAA9C0}" destId="{A44FF5CB-AC95-4DD9-A268-960B6A934CB0}" srcOrd="1" destOrd="0" presId="urn:microsoft.com/office/officeart/2005/8/layout/hierarchy4"/>
    <dgm:cxn modelId="{F216E729-F542-4E21-B3AC-834832F56CEC}" type="presParOf" srcId="{2543CAFE-DADA-44F2-8E8B-4DBAB3EAA9C0}" destId="{22C50924-BB6D-4BFF-A946-6C28C9407E25}" srcOrd="2" destOrd="0" presId="urn:microsoft.com/office/officeart/2005/8/layout/hierarchy4"/>
    <dgm:cxn modelId="{B24166E0-502E-4DA7-A2A4-3700E0DEDAA0}" type="presParOf" srcId="{22C50924-BB6D-4BFF-A946-6C28C9407E25}" destId="{3D63BB4F-AD36-4435-A52A-C922673F5A2B}" srcOrd="0" destOrd="0" presId="urn:microsoft.com/office/officeart/2005/8/layout/hierarchy4"/>
    <dgm:cxn modelId="{E521C85E-9AAF-4B68-AABC-E21613745BB1}" type="presParOf" srcId="{3D63BB4F-AD36-4435-A52A-C922673F5A2B}" destId="{4DA243B3-FD4F-400F-B120-57469F75A922}" srcOrd="0" destOrd="0" presId="urn:microsoft.com/office/officeart/2005/8/layout/hierarchy4"/>
    <dgm:cxn modelId="{FB9E7689-5823-4CAF-925F-2B1E69AA4B91}" type="presParOf" srcId="{3D63BB4F-AD36-4435-A52A-C922673F5A2B}" destId="{67593381-2718-4F4F-9EFF-4FA0E647DCD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952FE55-CEC5-4167-A64D-D7FE211D3661}" type="doc">
      <dgm:prSet loTypeId="urn:microsoft.com/office/officeart/2005/8/layout/bProcess3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D1DE7A-E05F-4050-B030-9749B34C7FCB}">
      <dgm:prSet phldrT="[Текст]"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</a:rPr>
            <a:t>Вирішення конфліктних ситуацій, подолання кризового стану</a:t>
          </a:r>
          <a:endParaRPr lang="ru-RU" sz="1800" dirty="0">
            <a:solidFill>
              <a:srgbClr val="002060"/>
            </a:solidFill>
          </a:endParaRPr>
        </a:p>
      </dgm:t>
    </dgm:pt>
    <dgm:pt modelId="{69BD0F96-1D6A-42AF-970F-F13750B71904}" type="parTrans" cxnId="{9B46C008-22A8-4822-B2F3-B71D1F86F0CD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C3E6AA44-4E4E-42BC-9D03-29DAD3B4BD9B}" type="sibTrans" cxnId="{9B46C008-22A8-4822-B2F3-B71D1F86F0CD}">
      <dgm:prSet custT="1"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7E5F0BED-64CA-4317-94B1-1B075A1146C8}">
      <dgm:prSet phldrT="[Текст]"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</a:rPr>
            <a:t>Посередницька діяльність між навчальним закладом та сім</a:t>
          </a:r>
          <a:r>
            <a:rPr lang="en-US" sz="1800" dirty="0" smtClean="0">
              <a:solidFill>
                <a:srgbClr val="002060"/>
              </a:solidFill>
            </a:rPr>
            <a:t>’</a:t>
          </a:r>
          <a:r>
            <a:rPr lang="uk-UA" sz="1800" dirty="0" err="1" smtClean="0">
              <a:solidFill>
                <a:srgbClr val="002060"/>
              </a:solidFill>
            </a:rPr>
            <a:t>єю</a:t>
          </a:r>
          <a:endParaRPr lang="ru-RU" sz="1800" dirty="0">
            <a:solidFill>
              <a:srgbClr val="002060"/>
            </a:solidFill>
          </a:endParaRPr>
        </a:p>
      </dgm:t>
    </dgm:pt>
    <dgm:pt modelId="{B1C29263-4E4B-4F9B-A42B-D38DE8BB3E95}" type="parTrans" cxnId="{890F773D-CB95-4860-891B-148524061B33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1D10D396-3C33-40DC-A0E5-4B5CDD942D99}" type="sibTrans" cxnId="{890F773D-CB95-4860-891B-148524061B33}">
      <dgm:prSet custT="1"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94DE53B8-3DA3-4C63-86CF-E0F132FB8362}">
      <dgm:prSet phldrT="[Текст]"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</a:rPr>
            <a:t>Допомога сім</a:t>
          </a:r>
          <a:r>
            <a:rPr lang="en-US" sz="1800" dirty="0" smtClean="0">
              <a:solidFill>
                <a:srgbClr val="002060"/>
              </a:solidFill>
            </a:rPr>
            <a:t>’</a:t>
          </a:r>
          <a:r>
            <a:rPr lang="uk-UA" sz="1800" dirty="0" smtClean="0">
              <a:solidFill>
                <a:srgbClr val="002060"/>
              </a:solidFill>
            </a:rPr>
            <a:t>ям </a:t>
          </a:r>
          <a:r>
            <a:rPr lang="uk-UA" sz="1800" dirty="0" err="1" smtClean="0">
              <a:solidFill>
                <a:srgbClr val="002060"/>
              </a:solidFill>
            </a:rPr>
            <a:t>“соціального</a:t>
          </a:r>
          <a:r>
            <a:rPr lang="uk-UA" sz="1800" dirty="0" smtClean="0">
              <a:solidFill>
                <a:srgbClr val="002060"/>
              </a:solidFill>
            </a:rPr>
            <a:t> </a:t>
          </a:r>
          <a:r>
            <a:rPr lang="uk-UA" sz="1800" dirty="0" err="1" smtClean="0">
              <a:solidFill>
                <a:srgbClr val="002060"/>
              </a:solidFill>
            </a:rPr>
            <a:t>ризику”</a:t>
          </a:r>
          <a:r>
            <a:rPr lang="uk-UA" sz="1800" dirty="0" smtClean="0">
              <a:solidFill>
                <a:srgbClr val="002060"/>
              </a:solidFill>
            </a:rPr>
            <a:t>, соціально-педагогічний захист сім</a:t>
          </a:r>
          <a:r>
            <a:rPr lang="en-US" sz="1800" dirty="0" smtClean="0">
              <a:solidFill>
                <a:srgbClr val="002060"/>
              </a:solidFill>
            </a:rPr>
            <a:t>’</a:t>
          </a:r>
          <a:r>
            <a:rPr lang="uk-UA" sz="1800" dirty="0" smtClean="0">
              <a:solidFill>
                <a:srgbClr val="002060"/>
              </a:solidFill>
            </a:rPr>
            <a:t>ї</a:t>
          </a:r>
          <a:endParaRPr lang="ru-RU" sz="1800" dirty="0">
            <a:solidFill>
              <a:srgbClr val="002060"/>
            </a:solidFill>
          </a:endParaRPr>
        </a:p>
      </dgm:t>
    </dgm:pt>
    <dgm:pt modelId="{AB5A9D7B-7FD6-48F8-899D-21BE6E41E673}" type="parTrans" cxnId="{62253A02-FC54-4A3B-8F1E-52D40830AFD9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3AB9272E-24D1-4035-834E-9C4C6AB9A5B9}" type="sibTrans" cxnId="{62253A02-FC54-4A3B-8F1E-52D40830AFD9}">
      <dgm:prSet custT="1"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887B1BF5-4CF6-48EC-81EC-5FF626F58671}">
      <dgm:prSet phldrT="[Текст]"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</a:rPr>
            <a:t>Сприяння розвитку позитивних відносин у сім</a:t>
          </a:r>
          <a:r>
            <a:rPr lang="en-US" sz="1800" dirty="0" smtClean="0">
              <a:solidFill>
                <a:srgbClr val="002060"/>
              </a:solidFill>
            </a:rPr>
            <a:t>’</a:t>
          </a:r>
          <a:r>
            <a:rPr lang="uk-UA" sz="1800" dirty="0" smtClean="0">
              <a:solidFill>
                <a:srgbClr val="002060"/>
              </a:solidFill>
            </a:rPr>
            <a:t>ї</a:t>
          </a:r>
          <a:endParaRPr lang="ru-RU" sz="1800" dirty="0">
            <a:solidFill>
              <a:srgbClr val="002060"/>
            </a:solidFill>
          </a:endParaRPr>
        </a:p>
      </dgm:t>
    </dgm:pt>
    <dgm:pt modelId="{642AACEB-DBF6-4474-9871-A3EBABE66877}" type="parTrans" cxnId="{CC8831A9-155E-46CA-A62B-9A22CDF560A0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CAD6B37C-10AF-4044-97EB-624404E80E7B}" type="sibTrans" cxnId="{CC8831A9-155E-46CA-A62B-9A22CDF560A0}">
      <dgm:prSet custT="1"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764A7724-DF94-4325-AD91-A96A68DD59B8}">
      <dgm:prSet phldrT="[Текст]" custT="1"/>
      <dgm:spPr/>
      <dgm:t>
        <a:bodyPr/>
        <a:lstStyle/>
        <a:p>
          <a:r>
            <a:rPr lang="uk-UA" sz="1800" dirty="0" smtClean="0">
              <a:solidFill>
                <a:srgbClr val="002060"/>
              </a:solidFill>
            </a:rPr>
            <a:t>Активізація педагогічних функцій см</a:t>
          </a:r>
          <a:r>
            <a:rPr lang="en-US" sz="1800" dirty="0" smtClean="0">
              <a:solidFill>
                <a:srgbClr val="002060"/>
              </a:solidFill>
            </a:rPr>
            <a:t>’</a:t>
          </a:r>
          <a:r>
            <a:rPr lang="uk-UA" sz="1800" dirty="0" smtClean="0">
              <a:solidFill>
                <a:srgbClr val="002060"/>
              </a:solidFill>
            </a:rPr>
            <a:t>ї</a:t>
          </a:r>
          <a:endParaRPr lang="ru-RU" sz="1800" dirty="0">
            <a:solidFill>
              <a:srgbClr val="002060"/>
            </a:solidFill>
          </a:endParaRPr>
        </a:p>
      </dgm:t>
    </dgm:pt>
    <dgm:pt modelId="{F26E5403-2BFD-4536-AFAB-EB4BB93514D3}" type="parTrans" cxnId="{8C0CDA5A-A350-45D8-88FA-6331719476EC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585E44DF-411E-4569-A722-2CCFB7D93291}" type="sibTrans" cxnId="{8C0CDA5A-A350-45D8-88FA-6331719476EC}">
      <dgm:prSet/>
      <dgm:spPr/>
      <dgm:t>
        <a:bodyPr/>
        <a:lstStyle/>
        <a:p>
          <a:endParaRPr lang="ru-RU" sz="1800">
            <a:solidFill>
              <a:srgbClr val="002060"/>
            </a:solidFill>
          </a:endParaRPr>
        </a:p>
      </dgm:t>
    </dgm:pt>
    <dgm:pt modelId="{96DCFA22-588E-475F-B9FB-0AD63C00319A}" type="pres">
      <dgm:prSet presAssocID="{8952FE55-CEC5-4167-A64D-D7FE211D36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A09560-C39D-454F-BA31-9CF552A9CC37}" type="pres">
      <dgm:prSet presAssocID="{E3D1DE7A-E05F-4050-B030-9749B34C7FC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551F1-A8E5-43BA-9478-058F01D97695}" type="pres">
      <dgm:prSet presAssocID="{C3E6AA44-4E4E-42BC-9D03-29DAD3B4BD9B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FB518C8-2426-4829-B1BE-C3E5CAA9BF7A}" type="pres">
      <dgm:prSet presAssocID="{C3E6AA44-4E4E-42BC-9D03-29DAD3B4BD9B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78392BD7-7864-4237-BC7D-0836D4F0322E}" type="pres">
      <dgm:prSet presAssocID="{7E5F0BED-64CA-4317-94B1-1B075A1146C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65A5E-0315-4027-98BC-49FC2E3A145C}" type="pres">
      <dgm:prSet presAssocID="{1D10D396-3C33-40DC-A0E5-4B5CDD942D99}" presName="sibTrans" presStyleLbl="sibTrans1D1" presStyleIdx="1" presStyleCnt="4"/>
      <dgm:spPr/>
      <dgm:t>
        <a:bodyPr/>
        <a:lstStyle/>
        <a:p>
          <a:endParaRPr lang="ru-RU"/>
        </a:p>
      </dgm:t>
    </dgm:pt>
    <dgm:pt modelId="{3308F1D1-B888-46C5-81E3-D09FE943FC19}" type="pres">
      <dgm:prSet presAssocID="{1D10D396-3C33-40DC-A0E5-4B5CDD942D99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C1DC44EF-575F-431A-A1A3-F9DDD18B0A58}" type="pres">
      <dgm:prSet presAssocID="{94DE53B8-3DA3-4C63-86CF-E0F132FB836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E277F-9A10-45B4-905E-1A78F2A01374}" type="pres">
      <dgm:prSet presAssocID="{3AB9272E-24D1-4035-834E-9C4C6AB9A5B9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69E7CC0-18D3-44E8-9C38-A10303D79432}" type="pres">
      <dgm:prSet presAssocID="{3AB9272E-24D1-4035-834E-9C4C6AB9A5B9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8E6830CB-4A0B-4FB2-9132-69B4EDD0E3AE}" type="pres">
      <dgm:prSet presAssocID="{887B1BF5-4CF6-48EC-81EC-5FF626F5867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03E35-361D-47F5-9C94-F8DA309C1CEB}" type="pres">
      <dgm:prSet presAssocID="{CAD6B37C-10AF-4044-97EB-624404E80E7B}" presName="sibTrans" presStyleLbl="sibTrans1D1" presStyleIdx="3" presStyleCnt="4"/>
      <dgm:spPr/>
      <dgm:t>
        <a:bodyPr/>
        <a:lstStyle/>
        <a:p>
          <a:endParaRPr lang="ru-RU"/>
        </a:p>
      </dgm:t>
    </dgm:pt>
    <dgm:pt modelId="{07324A1A-9386-4A53-B214-6E00D984566E}" type="pres">
      <dgm:prSet presAssocID="{CAD6B37C-10AF-4044-97EB-624404E80E7B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01E5EA27-1521-4C08-A4FA-E82C5E80CC4E}" type="pres">
      <dgm:prSet presAssocID="{764A7724-DF94-4325-AD91-A96A68DD59B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F716AE-4F96-4769-8A10-764704618D24}" type="presOf" srcId="{CAD6B37C-10AF-4044-97EB-624404E80E7B}" destId="{07324A1A-9386-4A53-B214-6E00D984566E}" srcOrd="1" destOrd="0" presId="urn:microsoft.com/office/officeart/2005/8/layout/bProcess3"/>
    <dgm:cxn modelId="{B1BAAB6B-1FBE-41B3-899D-66ECDBAF2216}" type="presOf" srcId="{CAD6B37C-10AF-4044-97EB-624404E80E7B}" destId="{D5403E35-361D-47F5-9C94-F8DA309C1CEB}" srcOrd="0" destOrd="0" presId="urn:microsoft.com/office/officeart/2005/8/layout/bProcess3"/>
    <dgm:cxn modelId="{24F22B36-FF21-4C46-8A80-41C343D5B842}" type="presOf" srcId="{764A7724-DF94-4325-AD91-A96A68DD59B8}" destId="{01E5EA27-1521-4C08-A4FA-E82C5E80CC4E}" srcOrd="0" destOrd="0" presId="urn:microsoft.com/office/officeart/2005/8/layout/bProcess3"/>
    <dgm:cxn modelId="{8D421AEE-EF1F-48F4-933A-03165C52D2C1}" type="presOf" srcId="{1D10D396-3C33-40DC-A0E5-4B5CDD942D99}" destId="{A8665A5E-0315-4027-98BC-49FC2E3A145C}" srcOrd="0" destOrd="0" presId="urn:microsoft.com/office/officeart/2005/8/layout/bProcess3"/>
    <dgm:cxn modelId="{AFC5BBEC-39A2-4CF2-89A1-45B5BEFE559A}" type="presOf" srcId="{C3E6AA44-4E4E-42BC-9D03-29DAD3B4BD9B}" destId="{044551F1-A8E5-43BA-9478-058F01D97695}" srcOrd="0" destOrd="0" presId="urn:microsoft.com/office/officeart/2005/8/layout/bProcess3"/>
    <dgm:cxn modelId="{097EE18E-780F-4A28-91F6-9F5C018B5E8F}" type="presOf" srcId="{94DE53B8-3DA3-4C63-86CF-E0F132FB8362}" destId="{C1DC44EF-575F-431A-A1A3-F9DDD18B0A58}" srcOrd="0" destOrd="0" presId="urn:microsoft.com/office/officeart/2005/8/layout/bProcess3"/>
    <dgm:cxn modelId="{4EFE3DDD-9491-4FD5-9E6D-83CCECFBAEFE}" type="presOf" srcId="{3AB9272E-24D1-4035-834E-9C4C6AB9A5B9}" destId="{F69E7CC0-18D3-44E8-9C38-A10303D79432}" srcOrd="1" destOrd="0" presId="urn:microsoft.com/office/officeart/2005/8/layout/bProcess3"/>
    <dgm:cxn modelId="{9B46C008-22A8-4822-B2F3-B71D1F86F0CD}" srcId="{8952FE55-CEC5-4167-A64D-D7FE211D3661}" destId="{E3D1DE7A-E05F-4050-B030-9749B34C7FCB}" srcOrd="0" destOrd="0" parTransId="{69BD0F96-1D6A-42AF-970F-F13750B71904}" sibTransId="{C3E6AA44-4E4E-42BC-9D03-29DAD3B4BD9B}"/>
    <dgm:cxn modelId="{8C0CDA5A-A350-45D8-88FA-6331719476EC}" srcId="{8952FE55-CEC5-4167-A64D-D7FE211D3661}" destId="{764A7724-DF94-4325-AD91-A96A68DD59B8}" srcOrd="4" destOrd="0" parTransId="{F26E5403-2BFD-4536-AFAB-EB4BB93514D3}" sibTransId="{585E44DF-411E-4569-A722-2CCFB7D93291}"/>
    <dgm:cxn modelId="{D253ED30-C60B-42E5-A608-354646AAFDAD}" type="presOf" srcId="{887B1BF5-4CF6-48EC-81EC-5FF626F58671}" destId="{8E6830CB-4A0B-4FB2-9132-69B4EDD0E3AE}" srcOrd="0" destOrd="0" presId="urn:microsoft.com/office/officeart/2005/8/layout/bProcess3"/>
    <dgm:cxn modelId="{CC8831A9-155E-46CA-A62B-9A22CDF560A0}" srcId="{8952FE55-CEC5-4167-A64D-D7FE211D3661}" destId="{887B1BF5-4CF6-48EC-81EC-5FF626F58671}" srcOrd="3" destOrd="0" parTransId="{642AACEB-DBF6-4474-9871-A3EBABE66877}" sibTransId="{CAD6B37C-10AF-4044-97EB-624404E80E7B}"/>
    <dgm:cxn modelId="{DC1BF73B-94BC-43A7-964E-548DC25D6391}" type="presOf" srcId="{7E5F0BED-64CA-4317-94B1-1B075A1146C8}" destId="{78392BD7-7864-4237-BC7D-0836D4F0322E}" srcOrd="0" destOrd="0" presId="urn:microsoft.com/office/officeart/2005/8/layout/bProcess3"/>
    <dgm:cxn modelId="{D475F020-F09A-4C57-9510-0C80EB6024BF}" type="presOf" srcId="{E3D1DE7A-E05F-4050-B030-9749B34C7FCB}" destId="{5BA09560-C39D-454F-BA31-9CF552A9CC37}" srcOrd="0" destOrd="0" presId="urn:microsoft.com/office/officeart/2005/8/layout/bProcess3"/>
    <dgm:cxn modelId="{5451FA80-B813-4D53-8C8B-B7D8135B689B}" type="presOf" srcId="{C3E6AA44-4E4E-42BC-9D03-29DAD3B4BD9B}" destId="{0FB518C8-2426-4829-B1BE-C3E5CAA9BF7A}" srcOrd="1" destOrd="0" presId="urn:microsoft.com/office/officeart/2005/8/layout/bProcess3"/>
    <dgm:cxn modelId="{08431121-EE78-4042-A484-D62D34463029}" type="presOf" srcId="{8952FE55-CEC5-4167-A64D-D7FE211D3661}" destId="{96DCFA22-588E-475F-B9FB-0AD63C00319A}" srcOrd="0" destOrd="0" presId="urn:microsoft.com/office/officeart/2005/8/layout/bProcess3"/>
    <dgm:cxn modelId="{404E8F12-FD64-4A8C-B69B-FDBD1BA6886F}" type="presOf" srcId="{3AB9272E-24D1-4035-834E-9C4C6AB9A5B9}" destId="{562E277F-9A10-45B4-905E-1A78F2A01374}" srcOrd="0" destOrd="0" presId="urn:microsoft.com/office/officeart/2005/8/layout/bProcess3"/>
    <dgm:cxn modelId="{890F773D-CB95-4860-891B-148524061B33}" srcId="{8952FE55-CEC5-4167-A64D-D7FE211D3661}" destId="{7E5F0BED-64CA-4317-94B1-1B075A1146C8}" srcOrd="1" destOrd="0" parTransId="{B1C29263-4E4B-4F9B-A42B-D38DE8BB3E95}" sibTransId="{1D10D396-3C33-40DC-A0E5-4B5CDD942D99}"/>
    <dgm:cxn modelId="{62253A02-FC54-4A3B-8F1E-52D40830AFD9}" srcId="{8952FE55-CEC5-4167-A64D-D7FE211D3661}" destId="{94DE53B8-3DA3-4C63-86CF-E0F132FB8362}" srcOrd="2" destOrd="0" parTransId="{AB5A9D7B-7FD6-48F8-899D-21BE6E41E673}" sibTransId="{3AB9272E-24D1-4035-834E-9C4C6AB9A5B9}"/>
    <dgm:cxn modelId="{E549B563-1A29-4058-8975-CF199099B2A9}" type="presOf" srcId="{1D10D396-3C33-40DC-A0E5-4B5CDD942D99}" destId="{3308F1D1-B888-46C5-81E3-D09FE943FC19}" srcOrd="1" destOrd="0" presId="urn:microsoft.com/office/officeart/2005/8/layout/bProcess3"/>
    <dgm:cxn modelId="{777A28BB-5E4B-45B4-AB6D-C8EA871E0926}" type="presParOf" srcId="{96DCFA22-588E-475F-B9FB-0AD63C00319A}" destId="{5BA09560-C39D-454F-BA31-9CF552A9CC37}" srcOrd="0" destOrd="0" presId="urn:microsoft.com/office/officeart/2005/8/layout/bProcess3"/>
    <dgm:cxn modelId="{08F499ED-3363-414B-BACC-A84C872D9E26}" type="presParOf" srcId="{96DCFA22-588E-475F-B9FB-0AD63C00319A}" destId="{044551F1-A8E5-43BA-9478-058F01D97695}" srcOrd="1" destOrd="0" presId="urn:microsoft.com/office/officeart/2005/8/layout/bProcess3"/>
    <dgm:cxn modelId="{2120865F-D88B-4B35-99A4-C1F8B196283D}" type="presParOf" srcId="{044551F1-A8E5-43BA-9478-058F01D97695}" destId="{0FB518C8-2426-4829-B1BE-C3E5CAA9BF7A}" srcOrd="0" destOrd="0" presId="urn:microsoft.com/office/officeart/2005/8/layout/bProcess3"/>
    <dgm:cxn modelId="{B3C6F21C-4630-4235-81C2-562553C28386}" type="presParOf" srcId="{96DCFA22-588E-475F-B9FB-0AD63C00319A}" destId="{78392BD7-7864-4237-BC7D-0836D4F0322E}" srcOrd="2" destOrd="0" presId="urn:microsoft.com/office/officeart/2005/8/layout/bProcess3"/>
    <dgm:cxn modelId="{E2B13034-96ED-4181-8BE2-1EB45E04FEB9}" type="presParOf" srcId="{96DCFA22-588E-475F-B9FB-0AD63C00319A}" destId="{A8665A5E-0315-4027-98BC-49FC2E3A145C}" srcOrd="3" destOrd="0" presId="urn:microsoft.com/office/officeart/2005/8/layout/bProcess3"/>
    <dgm:cxn modelId="{460A9DC1-DA25-49C1-B6AF-07E5A505B71D}" type="presParOf" srcId="{A8665A5E-0315-4027-98BC-49FC2E3A145C}" destId="{3308F1D1-B888-46C5-81E3-D09FE943FC19}" srcOrd="0" destOrd="0" presId="urn:microsoft.com/office/officeart/2005/8/layout/bProcess3"/>
    <dgm:cxn modelId="{6C502FD8-C658-4524-A262-1ECA31F4E5D0}" type="presParOf" srcId="{96DCFA22-588E-475F-B9FB-0AD63C00319A}" destId="{C1DC44EF-575F-431A-A1A3-F9DDD18B0A58}" srcOrd="4" destOrd="0" presId="urn:microsoft.com/office/officeart/2005/8/layout/bProcess3"/>
    <dgm:cxn modelId="{D04D9539-0193-40D4-97B5-4D1AC40BD1CB}" type="presParOf" srcId="{96DCFA22-588E-475F-B9FB-0AD63C00319A}" destId="{562E277F-9A10-45B4-905E-1A78F2A01374}" srcOrd="5" destOrd="0" presId="urn:microsoft.com/office/officeart/2005/8/layout/bProcess3"/>
    <dgm:cxn modelId="{1A47B204-122D-485B-8EB7-48FEAA43D0D7}" type="presParOf" srcId="{562E277F-9A10-45B4-905E-1A78F2A01374}" destId="{F69E7CC0-18D3-44E8-9C38-A10303D79432}" srcOrd="0" destOrd="0" presId="urn:microsoft.com/office/officeart/2005/8/layout/bProcess3"/>
    <dgm:cxn modelId="{EFDA78A4-57F6-4E56-A7F4-F2CBB4451F33}" type="presParOf" srcId="{96DCFA22-588E-475F-B9FB-0AD63C00319A}" destId="{8E6830CB-4A0B-4FB2-9132-69B4EDD0E3AE}" srcOrd="6" destOrd="0" presId="urn:microsoft.com/office/officeart/2005/8/layout/bProcess3"/>
    <dgm:cxn modelId="{2BF1C6C1-F023-4472-BEB8-66C7248CBCD1}" type="presParOf" srcId="{96DCFA22-588E-475F-B9FB-0AD63C00319A}" destId="{D5403E35-361D-47F5-9C94-F8DA309C1CEB}" srcOrd="7" destOrd="0" presId="urn:microsoft.com/office/officeart/2005/8/layout/bProcess3"/>
    <dgm:cxn modelId="{D4F92458-9355-4B58-B8E9-6179BD0A639D}" type="presParOf" srcId="{D5403E35-361D-47F5-9C94-F8DA309C1CEB}" destId="{07324A1A-9386-4A53-B214-6E00D984566E}" srcOrd="0" destOrd="0" presId="urn:microsoft.com/office/officeart/2005/8/layout/bProcess3"/>
    <dgm:cxn modelId="{66C909CF-5061-4FE6-8715-1A7C0678E750}" type="presParOf" srcId="{96DCFA22-588E-475F-B9FB-0AD63C00319A}" destId="{01E5EA27-1521-4C08-A4FA-E82C5E80CC4E}" srcOrd="8" destOrd="0" presId="urn:microsoft.com/office/officeart/2005/8/layout/bProcess3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A65D77-7564-4F9F-9C00-A10F4D63F466}">
      <dsp:nvSpPr>
        <dsp:cNvPr id="0" name=""/>
        <dsp:cNvSpPr/>
      </dsp:nvSpPr>
      <dsp:spPr>
        <a:xfrm>
          <a:off x="5728291" y="2267706"/>
          <a:ext cx="321326" cy="1869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195"/>
              </a:lnTo>
              <a:lnTo>
                <a:pt x="321326" y="18691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0A883-55F9-4F85-AECD-99884622255A}">
      <dsp:nvSpPr>
        <dsp:cNvPr id="0" name=""/>
        <dsp:cNvSpPr/>
      </dsp:nvSpPr>
      <dsp:spPr>
        <a:xfrm>
          <a:off x="3956856" y="878472"/>
          <a:ext cx="2643419" cy="466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201"/>
              </a:lnTo>
              <a:lnTo>
                <a:pt x="2643419" y="237201"/>
              </a:lnTo>
              <a:lnTo>
                <a:pt x="2643419" y="46609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C6F05-AA06-4143-B055-A9F5481203E2}">
      <dsp:nvSpPr>
        <dsp:cNvPr id="0" name=""/>
        <dsp:cNvSpPr/>
      </dsp:nvSpPr>
      <dsp:spPr>
        <a:xfrm>
          <a:off x="3074495" y="2256370"/>
          <a:ext cx="337370" cy="18904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417"/>
              </a:lnTo>
              <a:lnTo>
                <a:pt x="337370" y="189041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304D8-207A-4DF6-AB4E-9FD49A8B708E}">
      <dsp:nvSpPr>
        <dsp:cNvPr id="0" name=""/>
        <dsp:cNvSpPr/>
      </dsp:nvSpPr>
      <dsp:spPr>
        <a:xfrm>
          <a:off x="3900759" y="878472"/>
          <a:ext cx="91440" cy="466097"/>
        </a:xfrm>
        <a:custGeom>
          <a:avLst/>
          <a:gdLst/>
          <a:ahLst/>
          <a:cxnLst/>
          <a:rect l="0" t="0" r="0" b="0"/>
          <a:pathLst>
            <a:path>
              <a:moveTo>
                <a:pt x="56096" y="0"/>
              </a:moveTo>
              <a:lnTo>
                <a:pt x="56096" y="237201"/>
              </a:lnTo>
              <a:lnTo>
                <a:pt x="45720" y="237201"/>
              </a:lnTo>
              <a:lnTo>
                <a:pt x="45720" y="46609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5B800-5CBC-4AE1-9E4E-583282D2FC9D}">
      <dsp:nvSpPr>
        <dsp:cNvPr id="0" name=""/>
        <dsp:cNvSpPr/>
      </dsp:nvSpPr>
      <dsp:spPr>
        <a:xfrm>
          <a:off x="420699" y="2244958"/>
          <a:ext cx="353415" cy="1868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8176"/>
              </a:lnTo>
              <a:lnTo>
                <a:pt x="353415" y="186817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251995-1963-440C-8811-FE4BD621F6FC}">
      <dsp:nvSpPr>
        <dsp:cNvPr id="0" name=""/>
        <dsp:cNvSpPr/>
      </dsp:nvSpPr>
      <dsp:spPr>
        <a:xfrm>
          <a:off x="1292683" y="878472"/>
          <a:ext cx="2664172" cy="474599"/>
        </a:xfrm>
        <a:custGeom>
          <a:avLst/>
          <a:gdLst/>
          <a:ahLst/>
          <a:cxnLst/>
          <a:rect l="0" t="0" r="0" b="0"/>
          <a:pathLst>
            <a:path>
              <a:moveTo>
                <a:pt x="2664172" y="0"/>
              </a:moveTo>
              <a:lnTo>
                <a:pt x="2664172" y="245703"/>
              </a:lnTo>
              <a:lnTo>
                <a:pt x="0" y="245703"/>
              </a:lnTo>
              <a:lnTo>
                <a:pt x="0" y="47459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ECBDF-ADBE-405D-94F6-F904C7A6842E}">
      <dsp:nvSpPr>
        <dsp:cNvPr id="0" name=""/>
        <dsp:cNvSpPr/>
      </dsp:nvSpPr>
      <dsp:spPr>
        <a:xfrm>
          <a:off x="22" y="252714"/>
          <a:ext cx="7913668" cy="62575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Державний стандарт ґрунтується на засадах</a:t>
          </a:r>
          <a:endParaRPr lang="ru-RU" sz="24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" y="252714"/>
        <a:ext cx="7913668" cy="625757"/>
      </dsp:txXfrm>
    </dsp:sp>
    <dsp:sp modelId="{7CF12816-CC96-4B95-BB44-1BCE7FBAF099}">
      <dsp:nvSpPr>
        <dsp:cNvPr id="0" name=""/>
        <dsp:cNvSpPr/>
      </dsp:nvSpPr>
      <dsp:spPr>
        <a:xfrm>
          <a:off x="202703" y="1353071"/>
          <a:ext cx="2179959" cy="89188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особистісно</a:t>
          </a:r>
          <a:r>
            <a:rPr lang="uk-UA" sz="1800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зорієнтованого підходу</a:t>
          </a:r>
          <a:endParaRPr lang="ru-RU" sz="1800" i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2703" y="1353071"/>
        <a:ext cx="2179959" cy="891887"/>
      </dsp:txXfrm>
    </dsp:sp>
    <dsp:sp modelId="{FA763705-9CFA-4C08-9A2A-8FB156C68100}">
      <dsp:nvSpPr>
        <dsp:cNvPr id="0" name=""/>
        <dsp:cNvSpPr/>
      </dsp:nvSpPr>
      <dsp:spPr>
        <a:xfrm>
          <a:off x="774114" y="2685942"/>
          <a:ext cx="2179959" cy="28543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академічних, соціокультурних, соціально-психологічних та інших здібностей учнів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74114" y="2685942"/>
        <a:ext cx="2179959" cy="2854385"/>
      </dsp:txXfrm>
    </dsp:sp>
    <dsp:sp modelId="{24189577-F272-47E9-B448-06E86C8482F7}">
      <dsp:nvSpPr>
        <dsp:cNvPr id="0" name=""/>
        <dsp:cNvSpPr/>
      </dsp:nvSpPr>
      <dsp:spPr>
        <a:xfrm>
          <a:off x="2856499" y="1344569"/>
          <a:ext cx="2179959" cy="911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компетентнісного</a:t>
          </a:r>
          <a:r>
            <a:rPr lang="uk-UA" sz="1800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підходу</a:t>
          </a:r>
          <a:endParaRPr lang="ru-RU" sz="1800" i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56499" y="1344569"/>
        <a:ext cx="2179959" cy="911800"/>
      </dsp:txXfrm>
    </dsp:sp>
    <dsp:sp modelId="{976CAB42-30E7-4324-87FF-ED52C9580A5A}">
      <dsp:nvSpPr>
        <dsp:cNvPr id="0" name=""/>
        <dsp:cNvSpPr/>
      </dsp:nvSpPr>
      <dsp:spPr>
        <a:xfrm>
          <a:off x="3411866" y="2705856"/>
          <a:ext cx="2179959" cy="28818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формування ключових і предметних </a:t>
          </a:r>
          <a:r>
            <a:rPr lang="uk-UA" sz="18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компетентностей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11866" y="2705856"/>
        <a:ext cx="2179959" cy="2881863"/>
      </dsp:txXfrm>
    </dsp:sp>
    <dsp:sp modelId="{55D374F3-093B-415F-90B6-4B97DFC9EF1A}">
      <dsp:nvSpPr>
        <dsp:cNvPr id="0" name=""/>
        <dsp:cNvSpPr/>
      </dsp:nvSpPr>
      <dsp:spPr>
        <a:xfrm>
          <a:off x="5510295" y="1344569"/>
          <a:ext cx="2179959" cy="92313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діяльнісного</a:t>
          </a:r>
          <a:r>
            <a:rPr lang="uk-UA" sz="1800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підходу</a:t>
          </a:r>
          <a:endParaRPr lang="ru-RU" sz="1800" i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10295" y="1344569"/>
        <a:ext cx="2179959" cy="923136"/>
      </dsp:txXfrm>
    </dsp:sp>
    <dsp:sp modelId="{B354F01B-CB80-41F1-8C95-3463A2F8E75B}">
      <dsp:nvSpPr>
        <dsp:cNvPr id="0" name=""/>
        <dsp:cNvSpPr/>
      </dsp:nvSpPr>
      <dsp:spPr>
        <a:xfrm>
          <a:off x="6049618" y="2717192"/>
          <a:ext cx="2179959" cy="283941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спрямований на розвиток умінь і навичок учня, застосування здобутих знань у практичних ситуаціях, пошук шляхів інтеграції до соціокультурного та природного середовища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49618" y="2717192"/>
        <a:ext cx="2179959" cy="28394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E29486-B1B6-41D1-9C78-66CDA7B545C2}">
      <dsp:nvSpPr>
        <dsp:cNvPr id="0" name=""/>
        <dsp:cNvSpPr/>
      </dsp:nvSpPr>
      <dsp:spPr>
        <a:xfrm>
          <a:off x="0" y="4333864"/>
          <a:ext cx="8229600" cy="738029"/>
        </a:xfrm>
        <a:prstGeom prst="flowChartTerminator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Управління НВП на засадах </a:t>
          </a:r>
          <a:r>
            <a:rPr lang="uk-UA" sz="18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</a:t>
          </a:r>
          <a:r>
            <a:rPr lang="uk-UA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– зорієнтованої педагогіки 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333864"/>
        <a:ext cx="8229600" cy="738029"/>
      </dsp:txXfrm>
    </dsp:sp>
    <dsp:sp modelId="{CD74513F-849B-47C6-99C6-D417C3D36D63}">
      <dsp:nvSpPr>
        <dsp:cNvPr id="0" name=""/>
        <dsp:cNvSpPr/>
      </dsp:nvSpPr>
      <dsp:spPr>
        <a:xfrm rot="10800000">
          <a:off x="0" y="2248242"/>
          <a:ext cx="8229600" cy="2096692"/>
        </a:xfrm>
        <a:prstGeom prst="upArrowCallout">
          <a:avLst/>
        </a:prstGeom>
        <a:gradFill rotWithShape="0">
          <a:gsLst>
            <a:gs pos="0">
              <a:schemeClr val="accent2">
                <a:hueOff val="915447"/>
                <a:satOff val="-16269"/>
                <a:lumOff val="523"/>
                <a:alphaOff val="0"/>
                <a:shade val="51000"/>
                <a:satMod val="130000"/>
              </a:schemeClr>
            </a:gs>
            <a:gs pos="80000">
              <a:schemeClr val="accent2">
                <a:hueOff val="915447"/>
                <a:satOff val="-16269"/>
                <a:lumOff val="523"/>
                <a:alphaOff val="0"/>
                <a:shade val="93000"/>
                <a:satMod val="130000"/>
              </a:schemeClr>
            </a:gs>
            <a:gs pos="100000">
              <a:schemeClr val="accent2">
                <a:hueOff val="915447"/>
                <a:satOff val="-16269"/>
                <a:lumOff val="5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Першочергове завдання гімназії - не накопичення дитиною інформації, а розвиток мислення, вміння аналізувати ситуацію, планувати результати, самостійно здобувати й переробляти інформацію, перетворювати знання на інструмент пізнання інших видів діяльності, уміння конструктивно взаємодіяти з іншими</a:t>
          </a:r>
          <a:endParaRPr lang="uk-UA" sz="180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2248242"/>
        <a:ext cx="8229600" cy="2096692"/>
      </dsp:txXfrm>
    </dsp:sp>
    <dsp:sp modelId="{090A0956-BA82-47D8-AA59-B924E57B0690}">
      <dsp:nvSpPr>
        <dsp:cNvPr id="0" name=""/>
        <dsp:cNvSpPr/>
      </dsp:nvSpPr>
      <dsp:spPr>
        <a:xfrm rot="10800000">
          <a:off x="0" y="1124222"/>
          <a:ext cx="8229600" cy="1135089"/>
        </a:xfrm>
        <a:prstGeom prst="upArrowCallout">
          <a:avLst/>
        </a:prstGeom>
        <a:gradFill rotWithShape="0">
          <a:gsLst>
            <a:gs pos="0">
              <a:schemeClr val="accent2">
                <a:hueOff val="1830893"/>
                <a:satOff val="-32539"/>
                <a:lumOff val="1046"/>
                <a:alphaOff val="0"/>
                <a:shade val="51000"/>
                <a:satMod val="130000"/>
              </a:schemeClr>
            </a:gs>
            <a:gs pos="80000">
              <a:schemeClr val="accent2">
                <a:hueOff val="1830893"/>
                <a:satOff val="-32539"/>
                <a:lumOff val="1046"/>
                <a:alphaOff val="0"/>
                <a:shade val="93000"/>
                <a:satMod val="130000"/>
              </a:schemeClr>
            </a:gs>
            <a:gs pos="100000">
              <a:schemeClr val="accent2">
                <a:hueOff val="1830893"/>
                <a:satOff val="-32539"/>
                <a:lumOff val="104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Новий етап розвитку суспільства вимагає від особистості відповідального ставлення до життя, компетентності при вирішенні складних життєвих проблем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1124222"/>
        <a:ext cx="8229600" cy="1135089"/>
      </dsp:txXfrm>
    </dsp:sp>
    <dsp:sp modelId="{A6771013-6566-410A-87A1-8BBF649C4329}">
      <dsp:nvSpPr>
        <dsp:cNvPr id="0" name=""/>
        <dsp:cNvSpPr/>
      </dsp:nvSpPr>
      <dsp:spPr>
        <a:xfrm rot="10800000">
          <a:off x="0" y="203"/>
          <a:ext cx="8229600" cy="1135089"/>
        </a:xfrm>
        <a:prstGeom prst="upArrowCallout">
          <a:avLst/>
        </a:prstGeom>
        <a:gradFill rotWithShape="0">
          <a:gsLst>
            <a:gs pos="0">
              <a:schemeClr val="accent2">
                <a:hueOff val="2746340"/>
                <a:satOff val="-48808"/>
                <a:lumOff val="1569"/>
                <a:alphaOff val="0"/>
                <a:shade val="51000"/>
                <a:satMod val="130000"/>
              </a:schemeClr>
            </a:gs>
            <a:gs pos="80000">
              <a:schemeClr val="accent2">
                <a:hueOff val="2746340"/>
                <a:satOff val="-48808"/>
                <a:lumOff val="1569"/>
                <a:alphaOff val="0"/>
                <a:shade val="93000"/>
                <a:satMod val="130000"/>
              </a:schemeClr>
            </a:gs>
            <a:gs pos="100000">
              <a:schemeClr val="accent2">
                <a:hueOff val="2746340"/>
                <a:satOff val="-48808"/>
                <a:lumOff val="15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Сьогоднішня зміна освітньої парадигми вимагає нового змісту, підходів, форм, поведінки й педагогічного менталітету здійснення навчально-виховного процесу в гімназії</a:t>
          </a:r>
          <a:endParaRPr lang="ru-RU" sz="1800" b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203"/>
        <a:ext cx="8229600" cy="113508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564DD-A895-40CB-96D0-D03F4126879A}">
      <dsp:nvSpPr>
        <dsp:cNvPr id="0" name=""/>
        <dsp:cNvSpPr/>
      </dsp:nvSpPr>
      <dsp:spPr>
        <a:xfrm>
          <a:off x="0" y="4131592"/>
          <a:ext cx="8229600" cy="677822"/>
        </a:xfrm>
        <a:prstGeom prst="flowChartTerminator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УЧЕНЬ, </a:t>
          </a:r>
          <a:r>
            <a:rPr lang="uk-UA" sz="2000" b="1" u="none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ВИПУСКНИК</a:t>
          </a:r>
          <a:endParaRPr lang="ru-RU" sz="2000" b="1" u="none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131592"/>
        <a:ext cx="8229600" cy="677822"/>
      </dsp:txXfrm>
    </dsp:sp>
    <dsp:sp modelId="{5662CA59-F78F-4637-B6C8-B12CA0DE3A28}">
      <dsp:nvSpPr>
        <dsp:cNvPr id="0" name=""/>
        <dsp:cNvSpPr/>
      </dsp:nvSpPr>
      <dsp:spPr>
        <a:xfrm rot="10800000">
          <a:off x="0" y="3099269"/>
          <a:ext cx="8229600" cy="1042490"/>
        </a:xfrm>
        <a:prstGeom prst="upArrowCallout">
          <a:avLst/>
        </a:prstGeom>
        <a:gradFill rotWithShape="0">
          <a:gsLst>
            <a:gs pos="0">
              <a:schemeClr val="accent4">
                <a:hueOff val="1871245"/>
                <a:satOff val="-10347"/>
                <a:lumOff val="-882"/>
                <a:alphaOff val="0"/>
                <a:shade val="51000"/>
                <a:satMod val="130000"/>
              </a:schemeClr>
            </a:gs>
            <a:gs pos="80000">
              <a:schemeClr val="accent4">
                <a:hueOff val="1871245"/>
                <a:satOff val="-10347"/>
                <a:lumOff val="-882"/>
                <a:alphaOff val="0"/>
                <a:shade val="93000"/>
                <a:satMod val="130000"/>
              </a:schemeClr>
            </a:gs>
            <a:gs pos="100000">
              <a:schemeClr val="accent4">
                <a:hueOff val="1871245"/>
                <a:satOff val="-10347"/>
                <a:lumOff val="-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4. Виконавчий</a:t>
          </a:r>
          <a:endParaRPr lang="ru-RU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099269"/>
        <a:ext cx="8229600" cy="365914"/>
      </dsp:txXfrm>
    </dsp:sp>
    <dsp:sp modelId="{A16D74C9-BC6A-4C62-ADE8-8C860DFB2953}">
      <dsp:nvSpPr>
        <dsp:cNvPr id="0" name=""/>
        <dsp:cNvSpPr/>
      </dsp:nvSpPr>
      <dsp:spPr>
        <a:xfrm>
          <a:off x="0" y="3465183"/>
          <a:ext cx="8229600" cy="31170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Вчителі-предметники</a:t>
          </a: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класні керівники, Рада старшокласників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465183"/>
        <a:ext cx="8229600" cy="311704"/>
      </dsp:txXfrm>
    </dsp:sp>
    <dsp:sp modelId="{866EB671-5118-4896-9248-9E6CFB6E0024}">
      <dsp:nvSpPr>
        <dsp:cNvPr id="0" name=""/>
        <dsp:cNvSpPr/>
      </dsp:nvSpPr>
      <dsp:spPr>
        <a:xfrm rot="10800000">
          <a:off x="0" y="2066946"/>
          <a:ext cx="8229600" cy="1042490"/>
        </a:xfrm>
        <a:prstGeom prst="upArrowCallout">
          <a:avLst/>
        </a:prstGeom>
        <a:gradFill rotWithShape="0">
          <a:gsLst>
            <a:gs pos="0">
              <a:schemeClr val="accent4">
                <a:hueOff val="3742489"/>
                <a:satOff val="-20694"/>
                <a:lumOff val="-1765"/>
                <a:alphaOff val="0"/>
                <a:shade val="51000"/>
                <a:satMod val="130000"/>
              </a:schemeClr>
            </a:gs>
            <a:gs pos="80000">
              <a:schemeClr val="accent4">
                <a:hueOff val="3742489"/>
                <a:satOff val="-20694"/>
                <a:lumOff val="-1765"/>
                <a:alphaOff val="0"/>
                <a:shade val="93000"/>
                <a:satMod val="130000"/>
              </a:schemeClr>
            </a:gs>
            <a:gs pos="100000">
              <a:schemeClr val="accent4">
                <a:hueOff val="3742489"/>
                <a:satOff val="-20694"/>
                <a:lumOff val="-176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3. Організаційно-виконавчий</a:t>
          </a:r>
          <a:endParaRPr lang="ru-RU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066946"/>
        <a:ext cx="8229600" cy="365914"/>
      </dsp:txXfrm>
    </dsp:sp>
    <dsp:sp modelId="{F65032C9-ED5A-4AB0-BD53-326DFC0C3D0F}">
      <dsp:nvSpPr>
        <dsp:cNvPr id="0" name=""/>
        <dsp:cNvSpPr/>
      </dsp:nvSpPr>
      <dsp:spPr>
        <a:xfrm>
          <a:off x="0" y="2432860"/>
          <a:ext cx="8229600" cy="311704"/>
        </a:xfrm>
        <a:prstGeom prst="rect">
          <a:avLst/>
        </a:prstGeom>
        <a:solidFill>
          <a:schemeClr val="accent4">
            <a:tint val="40000"/>
            <a:alpha val="90000"/>
            <a:hueOff val="2567251"/>
            <a:satOff val="-12173"/>
            <a:lumOff val="-653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2567251"/>
              <a:satOff val="-12173"/>
              <a:lumOff val="-653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Практичний психолог, соціальний педагог, керівники ШМО, бібліотекар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432860"/>
        <a:ext cx="8229600" cy="311704"/>
      </dsp:txXfrm>
    </dsp:sp>
    <dsp:sp modelId="{ACE0F5B9-F398-4039-80F4-F62388F7A675}">
      <dsp:nvSpPr>
        <dsp:cNvPr id="0" name=""/>
        <dsp:cNvSpPr/>
      </dsp:nvSpPr>
      <dsp:spPr>
        <a:xfrm rot="10800000">
          <a:off x="0" y="1034623"/>
          <a:ext cx="8229600" cy="1042490"/>
        </a:xfrm>
        <a:prstGeom prst="upArrowCallout">
          <a:avLst/>
        </a:prstGeom>
        <a:gradFill rotWithShape="0">
          <a:gsLst>
            <a:gs pos="0">
              <a:schemeClr val="accent4">
                <a:hueOff val="5613734"/>
                <a:satOff val="-31040"/>
                <a:lumOff val="-2647"/>
                <a:alphaOff val="0"/>
                <a:shade val="51000"/>
                <a:satMod val="130000"/>
              </a:schemeClr>
            </a:gs>
            <a:gs pos="80000">
              <a:schemeClr val="accent4">
                <a:hueOff val="5613734"/>
                <a:satOff val="-31040"/>
                <a:lumOff val="-2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613734"/>
                <a:satOff val="-31040"/>
                <a:lumOff val="-2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2. Тактичний</a:t>
          </a:r>
          <a:endParaRPr lang="ru-RU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034623"/>
        <a:ext cx="8229600" cy="365914"/>
      </dsp:txXfrm>
    </dsp:sp>
    <dsp:sp modelId="{89A2EB6F-D0FE-454B-A966-B3DB0BADDE7B}">
      <dsp:nvSpPr>
        <dsp:cNvPr id="0" name=""/>
        <dsp:cNvSpPr/>
      </dsp:nvSpPr>
      <dsp:spPr>
        <a:xfrm>
          <a:off x="0" y="1400537"/>
          <a:ext cx="8229600" cy="311704"/>
        </a:xfrm>
        <a:prstGeom prst="rect">
          <a:avLst/>
        </a:prstGeom>
        <a:solidFill>
          <a:schemeClr val="accent4">
            <a:tint val="40000"/>
            <a:alpha val="90000"/>
            <a:hueOff val="5134502"/>
            <a:satOff val="-24345"/>
            <a:lumOff val="-1306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5134502"/>
              <a:satOff val="-24345"/>
              <a:lumOff val="-1306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Заступники директора з НВР, заступник директора з ВР, педагогічна рада, методична рада </a:t>
          </a:r>
        </a:p>
      </dsp:txBody>
      <dsp:txXfrm>
        <a:off x="0" y="1400537"/>
        <a:ext cx="8229600" cy="311704"/>
      </dsp:txXfrm>
    </dsp:sp>
    <dsp:sp modelId="{9E1831FC-5C73-438E-8364-2670536CB9EE}">
      <dsp:nvSpPr>
        <dsp:cNvPr id="0" name=""/>
        <dsp:cNvSpPr/>
      </dsp:nvSpPr>
      <dsp:spPr>
        <a:xfrm rot="10800000">
          <a:off x="0" y="2300"/>
          <a:ext cx="8229600" cy="1042490"/>
        </a:xfrm>
        <a:prstGeom prst="upArrowCallout">
          <a:avLst/>
        </a:prstGeom>
        <a:gradFill rotWithShape="0">
          <a:gsLst>
            <a:gs pos="0">
              <a:schemeClr val="accent4">
                <a:hueOff val="7484979"/>
                <a:satOff val="-41387"/>
                <a:lumOff val="-3529"/>
                <a:alphaOff val="0"/>
                <a:shade val="51000"/>
                <a:satMod val="130000"/>
              </a:schemeClr>
            </a:gs>
            <a:gs pos="80000">
              <a:schemeClr val="accent4">
                <a:hueOff val="7484979"/>
                <a:satOff val="-41387"/>
                <a:lumOff val="-3529"/>
                <a:alphaOff val="0"/>
                <a:shade val="93000"/>
                <a:satMod val="130000"/>
              </a:schemeClr>
            </a:gs>
            <a:gs pos="100000">
              <a:schemeClr val="accent4">
                <a:hueOff val="7484979"/>
                <a:satOff val="-41387"/>
                <a:lumOff val="-35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Рівень 1. Стратегічний</a:t>
          </a:r>
          <a:endParaRPr lang="ru-RU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300"/>
        <a:ext cx="8229600" cy="365914"/>
      </dsp:txXfrm>
    </dsp:sp>
    <dsp:sp modelId="{E403F35D-55F1-42D0-8688-F4346FDB7E3C}">
      <dsp:nvSpPr>
        <dsp:cNvPr id="0" name=""/>
        <dsp:cNvSpPr/>
      </dsp:nvSpPr>
      <dsp:spPr>
        <a:xfrm>
          <a:off x="0" y="368214"/>
          <a:ext cx="8229600" cy="311704"/>
        </a:xfrm>
        <a:prstGeom prst="rect">
          <a:avLst/>
        </a:prstGeom>
        <a:solidFill>
          <a:schemeClr val="accent4">
            <a:tint val="40000"/>
            <a:alpha val="90000"/>
            <a:hueOff val="7701753"/>
            <a:satOff val="-36518"/>
            <a:lumOff val="-195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7701753"/>
              <a:satOff val="-36518"/>
              <a:lumOff val="-195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Директор гімназії, Рада гімназії, батьківський комітет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68214"/>
        <a:ext cx="8229600" cy="31170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0254EB-27B7-49EB-A8AE-118559BB5331}">
      <dsp:nvSpPr>
        <dsp:cNvPr id="0" name=""/>
        <dsp:cNvSpPr/>
      </dsp:nvSpPr>
      <dsp:spPr>
        <a:xfrm>
          <a:off x="3047127" y="1974021"/>
          <a:ext cx="2335444" cy="24813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47127" y="1974021"/>
        <a:ext cx="2335444" cy="2481377"/>
      </dsp:txXfrm>
    </dsp:sp>
    <dsp:sp modelId="{A268AE3E-BE1B-4125-9474-13BF495808F3}">
      <dsp:nvSpPr>
        <dsp:cNvPr id="0" name=""/>
        <dsp:cNvSpPr/>
      </dsp:nvSpPr>
      <dsp:spPr>
        <a:xfrm rot="14571414">
          <a:off x="3488185" y="2007002"/>
          <a:ext cx="230853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230853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4571414">
        <a:off x="3597841" y="2016688"/>
        <a:ext cx="11542" cy="11542"/>
      </dsp:txXfrm>
    </dsp:sp>
    <dsp:sp modelId="{AFC6D5F9-4D6F-4B95-B16A-45C9B373FAF1}">
      <dsp:nvSpPr>
        <dsp:cNvPr id="0" name=""/>
        <dsp:cNvSpPr/>
      </dsp:nvSpPr>
      <dsp:spPr>
        <a:xfrm>
          <a:off x="2071715" y="-4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Уміння вчитися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71715" y="-4"/>
        <a:ext cx="2031620" cy="2031620"/>
      </dsp:txXfrm>
    </dsp:sp>
    <dsp:sp modelId="{B63F38FA-22E4-4DF5-A541-7B2FC683A7EC}">
      <dsp:nvSpPr>
        <dsp:cNvPr id="0" name=""/>
        <dsp:cNvSpPr/>
      </dsp:nvSpPr>
      <dsp:spPr>
        <a:xfrm rot="17686961">
          <a:off x="4677068" y="2003990"/>
          <a:ext cx="179265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179265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7686961">
        <a:off x="4762219" y="2014965"/>
        <a:ext cx="8963" cy="8963"/>
      </dsp:txXfrm>
    </dsp:sp>
    <dsp:sp modelId="{076957D8-5A42-4A71-86A0-98D93263BF10}">
      <dsp:nvSpPr>
        <dsp:cNvPr id="0" name=""/>
        <dsp:cNvSpPr/>
      </dsp:nvSpPr>
      <dsp:spPr>
        <a:xfrm>
          <a:off x="4214267" y="0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1069283"/>
                <a:satOff val="-5912"/>
                <a:lumOff val="-504"/>
                <a:alphaOff val="0"/>
                <a:shade val="51000"/>
                <a:satMod val="130000"/>
              </a:schemeClr>
            </a:gs>
            <a:gs pos="80000">
              <a:schemeClr val="accent4">
                <a:hueOff val="1069283"/>
                <a:satOff val="-5912"/>
                <a:lumOff val="-504"/>
                <a:alphaOff val="0"/>
                <a:shade val="93000"/>
                <a:satMod val="130000"/>
              </a:schemeClr>
            </a:gs>
            <a:gs pos="100000">
              <a:schemeClr val="accent4">
                <a:hueOff val="1069283"/>
                <a:satOff val="-5912"/>
                <a:lumOff val="-50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Громадянська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14267" y="0"/>
        <a:ext cx="2031620" cy="2031620"/>
      </dsp:txXfrm>
    </dsp:sp>
    <dsp:sp modelId="{6FBDEEBD-FC68-4C9B-8DBF-B289AA4451E4}">
      <dsp:nvSpPr>
        <dsp:cNvPr id="0" name=""/>
        <dsp:cNvSpPr/>
      </dsp:nvSpPr>
      <dsp:spPr>
        <a:xfrm rot="20422557">
          <a:off x="5303126" y="2695986"/>
          <a:ext cx="646371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646371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20422557">
        <a:off x="5610152" y="2695284"/>
        <a:ext cx="32318" cy="32318"/>
      </dsp:txXfrm>
    </dsp:sp>
    <dsp:sp modelId="{6ABC65F4-433B-4E15-A3F5-90344B3EA35E}">
      <dsp:nvSpPr>
        <dsp:cNvPr id="0" name=""/>
        <dsp:cNvSpPr/>
      </dsp:nvSpPr>
      <dsp:spPr>
        <a:xfrm>
          <a:off x="5871723" y="1245935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2138565"/>
                <a:satOff val="-11825"/>
                <a:lumOff val="-1008"/>
                <a:alphaOff val="0"/>
                <a:shade val="51000"/>
                <a:satMod val="130000"/>
              </a:schemeClr>
            </a:gs>
            <a:gs pos="80000">
              <a:schemeClr val="accent4">
                <a:hueOff val="2138565"/>
                <a:satOff val="-11825"/>
                <a:lumOff val="-1008"/>
                <a:alphaOff val="0"/>
                <a:shade val="93000"/>
                <a:satMod val="130000"/>
              </a:schemeClr>
            </a:gs>
            <a:gs pos="100000">
              <a:schemeClr val="accent4">
                <a:hueOff val="2138565"/>
                <a:satOff val="-11825"/>
                <a:lumOff val="-10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Загальнокуль-турна</a:t>
          </a: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71723" y="1245935"/>
        <a:ext cx="2031620" cy="2031620"/>
      </dsp:txXfrm>
    </dsp:sp>
    <dsp:sp modelId="{A84CF426-5D98-4689-95F2-1F413D800E6B}">
      <dsp:nvSpPr>
        <dsp:cNvPr id="0" name=""/>
        <dsp:cNvSpPr/>
      </dsp:nvSpPr>
      <dsp:spPr>
        <a:xfrm rot="1331951">
          <a:off x="5276468" y="3789194"/>
          <a:ext cx="768098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768098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331951">
        <a:off x="5641314" y="3785449"/>
        <a:ext cx="38404" cy="38404"/>
      </dsp:txXfrm>
    </dsp:sp>
    <dsp:sp modelId="{4EF6EA7D-0D19-4C5A-8078-651936ADA03A}">
      <dsp:nvSpPr>
        <dsp:cNvPr id="0" name=""/>
        <dsp:cNvSpPr/>
      </dsp:nvSpPr>
      <dsp:spPr>
        <a:xfrm>
          <a:off x="5940803" y="3317746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3207848"/>
                <a:satOff val="-17737"/>
                <a:lumOff val="-1512"/>
                <a:alphaOff val="0"/>
                <a:shade val="51000"/>
                <a:satMod val="130000"/>
              </a:schemeClr>
            </a:gs>
            <a:gs pos="80000">
              <a:schemeClr val="accent4">
                <a:hueOff val="3207848"/>
                <a:satOff val="-17737"/>
                <a:lumOff val="-1512"/>
                <a:alphaOff val="0"/>
                <a:shade val="93000"/>
                <a:satMod val="130000"/>
              </a:schemeClr>
            </a:gs>
            <a:gs pos="100000">
              <a:schemeClr val="accent4">
                <a:hueOff val="3207848"/>
                <a:satOff val="-17737"/>
                <a:lumOff val="-15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Предметна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40803" y="3317746"/>
        <a:ext cx="2031620" cy="2031620"/>
      </dsp:txXfrm>
    </dsp:sp>
    <dsp:sp modelId="{8BC4E6DB-3964-47F0-BEE4-17D8B87B57AA}">
      <dsp:nvSpPr>
        <dsp:cNvPr id="0" name=""/>
        <dsp:cNvSpPr/>
      </dsp:nvSpPr>
      <dsp:spPr>
        <a:xfrm rot="4001454">
          <a:off x="4656468" y="4394881"/>
          <a:ext cx="147051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147051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4001454">
        <a:off x="4726317" y="4406661"/>
        <a:ext cx="7352" cy="7352"/>
      </dsp:txXfrm>
    </dsp:sp>
    <dsp:sp modelId="{1D67A926-1B80-4F58-8EF3-CCB3C8B6D810}">
      <dsp:nvSpPr>
        <dsp:cNvPr id="0" name=""/>
        <dsp:cNvSpPr/>
      </dsp:nvSpPr>
      <dsp:spPr>
        <a:xfrm>
          <a:off x="4145224" y="4394956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4277131"/>
                <a:satOff val="-23650"/>
                <a:lumOff val="-2017"/>
                <a:alphaOff val="0"/>
                <a:shade val="51000"/>
                <a:satMod val="130000"/>
              </a:schemeClr>
            </a:gs>
            <a:gs pos="80000">
              <a:schemeClr val="accent4">
                <a:hueOff val="4277131"/>
                <a:satOff val="-23650"/>
                <a:lumOff val="-2017"/>
                <a:alphaOff val="0"/>
                <a:shade val="93000"/>
                <a:satMod val="130000"/>
              </a:schemeClr>
            </a:gs>
            <a:gs pos="100000">
              <a:schemeClr val="accent4">
                <a:hueOff val="4277131"/>
                <a:satOff val="-23650"/>
                <a:lumOff val="-20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Здоров</a:t>
          </a:r>
          <a:r>
            <a:rPr lang="en-US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</a:t>
          </a:r>
          <a:r>
            <a:rPr lang="uk-UA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язбере-жувальна</a:t>
          </a: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45224" y="4394956"/>
        <a:ext cx="2031620" cy="2031620"/>
      </dsp:txXfrm>
    </dsp:sp>
    <dsp:sp modelId="{83CDAFBD-A54D-44E4-AFAB-553E801A6944}">
      <dsp:nvSpPr>
        <dsp:cNvPr id="0" name=""/>
        <dsp:cNvSpPr/>
      </dsp:nvSpPr>
      <dsp:spPr>
        <a:xfrm rot="7028316">
          <a:off x="3490682" y="4390085"/>
          <a:ext cx="227549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227549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7028316">
        <a:off x="3598768" y="4399853"/>
        <a:ext cx="11377" cy="11377"/>
      </dsp:txXfrm>
    </dsp:sp>
    <dsp:sp modelId="{12E1CF1C-D25F-4C35-95B3-A1215772329B}">
      <dsp:nvSpPr>
        <dsp:cNvPr id="0" name=""/>
        <dsp:cNvSpPr/>
      </dsp:nvSpPr>
      <dsp:spPr>
        <a:xfrm>
          <a:off x="2073392" y="4394956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5346414"/>
                <a:satOff val="-29562"/>
                <a:lumOff val="-2521"/>
                <a:alphaOff val="0"/>
                <a:shade val="51000"/>
                <a:satMod val="130000"/>
              </a:schemeClr>
            </a:gs>
            <a:gs pos="80000">
              <a:schemeClr val="accent4">
                <a:hueOff val="5346414"/>
                <a:satOff val="-29562"/>
                <a:lumOff val="-2521"/>
                <a:alphaOff val="0"/>
                <a:shade val="93000"/>
                <a:satMod val="130000"/>
              </a:schemeClr>
            </a:gs>
            <a:gs pos="100000">
              <a:schemeClr val="accent4">
                <a:hueOff val="5346414"/>
                <a:satOff val="-29562"/>
                <a:lumOff val="-252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Інформаційно-комунікаційна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73392" y="4394956"/>
        <a:ext cx="2031620" cy="2031620"/>
      </dsp:txXfrm>
    </dsp:sp>
    <dsp:sp modelId="{74602512-3DCD-47DD-9BCD-7456078A8D43}">
      <dsp:nvSpPr>
        <dsp:cNvPr id="0" name=""/>
        <dsp:cNvSpPr/>
      </dsp:nvSpPr>
      <dsp:spPr>
        <a:xfrm rot="9587565">
          <a:off x="2289925" y="3751771"/>
          <a:ext cx="847621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847621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9587565">
        <a:off x="2692545" y="3746037"/>
        <a:ext cx="42381" cy="42381"/>
      </dsp:txXfrm>
    </dsp:sp>
    <dsp:sp modelId="{4797A449-EC34-4255-AD41-6F558F0736E2}">
      <dsp:nvSpPr>
        <dsp:cNvPr id="0" name=""/>
        <dsp:cNvSpPr/>
      </dsp:nvSpPr>
      <dsp:spPr>
        <a:xfrm>
          <a:off x="346914" y="3248687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6415696"/>
                <a:satOff val="-35475"/>
                <a:lumOff val="-3025"/>
                <a:alphaOff val="0"/>
                <a:shade val="51000"/>
                <a:satMod val="130000"/>
              </a:schemeClr>
            </a:gs>
            <a:gs pos="80000">
              <a:schemeClr val="accent4">
                <a:hueOff val="6415696"/>
                <a:satOff val="-35475"/>
                <a:lumOff val="-3025"/>
                <a:alphaOff val="0"/>
                <a:shade val="93000"/>
                <a:satMod val="130000"/>
              </a:schemeClr>
            </a:gs>
            <a:gs pos="100000">
              <a:schemeClr val="accent4">
                <a:hueOff val="6415696"/>
                <a:satOff val="-35475"/>
                <a:lumOff val="-30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Комунікативна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6914" y="3248687"/>
        <a:ext cx="2031620" cy="2031620"/>
      </dsp:txXfrm>
    </dsp:sp>
    <dsp:sp modelId="{6E132710-F7E6-41B5-A8BD-5B163FFC6B51}">
      <dsp:nvSpPr>
        <dsp:cNvPr id="0" name=""/>
        <dsp:cNvSpPr/>
      </dsp:nvSpPr>
      <dsp:spPr>
        <a:xfrm rot="12009884">
          <a:off x="2361614" y="2660675"/>
          <a:ext cx="773274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773274" y="1545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2009884">
        <a:off x="2728920" y="2656800"/>
        <a:ext cx="38663" cy="38663"/>
      </dsp:txXfrm>
    </dsp:sp>
    <dsp:sp modelId="{FC179BC6-142E-4861-B49C-CAD0D5A02C0A}">
      <dsp:nvSpPr>
        <dsp:cNvPr id="0" name=""/>
        <dsp:cNvSpPr/>
      </dsp:nvSpPr>
      <dsp:spPr>
        <a:xfrm>
          <a:off x="415956" y="1176869"/>
          <a:ext cx="2031620" cy="2031620"/>
        </a:xfrm>
        <a:prstGeom prst="ellipse">
          <a:avLst/>
        </a:prstGeom>
        <a:gradFill rotWithShape="0">
          <a:gsLst>
            <a:gs pos="0">
              <a:schemeClr val="accent4">
                <a:hueOff val="7484979"/>
                <a:satOff val="-41387"/>
                <a:lumOff val="-3529"/>
                <a:alphaOff val="0"/>
                <a:shade val="51000"/>
                <a:satMod val="130000"/>
              </a:schemeClr>
            </a:gs>
            <a:gs pos="80000">
              <a:schemeClr val="accent4">
                <a:hueOff val="7484979"/>
                <a:satOff val="-41387"/>
                <a:lumOff val="-3529"/>
                <a:alphaOff val="0"/>
                <a:shade val="93000"/>
                <a:satMod val="130000"/>
              </a:schemeClr>
            </a:gs>
            <a:gs pos="100000">
              <a:schemeClr val="accent4">
                <a:hueOff val="7484979"/>
                <a:satOff val="-41387"/>
                <a:lumOff val="-35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Соціальна компетентність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5956" y="1176869"/>
        <a:ext cx="2031620" cy="203162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525B77-2754-4955-B793-DAC1914639E4}">
      <dsp:nvSpPr>
        <dsp:cNvPr id="0" name=""/>
        <dsp:cNvSpPr/>
      </dsp:nvSpPr>
      <dsp:spPr>
        <a:xfrm>
          <a:off x="562" y="1369335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39 класів (1037 учнів)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562" y="1369335"/>
        <a:ext cx="1917250" cy="958625"/>
      </dsp:txXfrm>
    </dsp:sp>
    <dsp:sp modelId="{9BC645CC-5695-4071-89AE-A2522B529797}">
      <dsp:nvSpPr>
        <dsp:cNvPr id="0" name=""/>
        <dsp:cNvSpPr/>
      </dsp:nvSpPr>
      <dsp:spPr>
        <a:xfrm rot="18289469">
          <a:off x="1629797" y="1274103"/>
          <a:ext cx="1342930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342930" y="2333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 rot="18289469">
        <a:off x="2267689" y="1263865"/>
        <a:ext cx="67146" cy="67146"/>
      </dsp:txXfrm>
    </dsp:sp>
    <dsp:sp modelId="{94E7B9A8-72D5-4357-AAEA-27EDD412F7F2}">
      <dsp:nvSpPr>
        <dsp:cNvPr id="0" name=""/>
        <dsp:cNvSpPr/>
      </dsp:nvSpPr>
      <dsp:spPr>
        <a:xfrm>
          <a:off x="2684712" y="266916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1-4 класів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2684712" y="266916"/>
        <a:ext cx="1917250" cy="958625"/>
      </dsp:txXfrm>
    </dsp:sp>
    <dsp:sp modelId="{3255C899-295B-49A1-9401-0F3707DD8E49}">
      <dsp:nvSpPr>
        <dsp:cNvPr id="0" name=""/>
        <dsp:cNvSpPr/>
      </dsp:nvSpPr>
      <dsp:spPr>
        <a:xfrm>
          <a:off x="4601963" y="722894"/>
          <a:ext cx="766900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766900" y="233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>
        <a:off x="4966240" y="727056"/>
        <a:ext cx="38345" cy="38345"/>
      </dsp:txXfrm>
    </dsp:sp>
    <dsp:sp modelId="{A6BF607D-6705-4182-92DF-5C4321524611}">
      <dsp:nvSpPr>
        <dsp:cNvPr id="0" name=""/>
        <dsp:cNvSpPr/>
      </dsp:nvSpPr>
      <dsp:spPr>
        <a:xfrm>
          <a:off x="5368863" y="266916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16 класів (458 учнів)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5368863" y="266916"/>
        <a:ext cx="1917250" cy="958625"/>
      </dsp:txXfrm>
    </dsp:sp>
    <dsp:sp modelId="{9D379913-39EE-44B2-BCB6-0F803F8906FF}">
      <dsp:nvSpPr>
        <dsp:cNvPr id="0" name=""/>
        <dsp:cNvSpPr/>
      </dsp:nvSpPr>
      <dsp:spPr>
        <a:xfrm rot="40999">
          <a:off x="1917786" y="1829770"/>
          <a:ext cx="747550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747550" y="2333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 rot="40999">
        <a:off x="2272872" y="1834416"/>
        <a:ext cx="37377" cy="37377"/>
      </dsp:txXfrm>
    </dsp:sp>
    <dsp:sp modelId="{1901A369-FA1C-4CF8-A396-B5A9209CEBBA}">
      <dsp:nvSpPr>
        <dsp:cNvPr id="0" name=""/>
        <dsp:cNvSpPr/>
      </dsp:nvSpPr>
      <dsp:spPr>
        <a:xfrm>
          <a:off x="2665310" y="1378250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5-9 класів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2665310" y="1378250"/>
        <a:ext cx="1917250" cy="958625"/>
      </dsp:txXfrm>
    </dsp:sp>
    <dsp:sp modelId="{EE72795E-E56E-40D9-B898-FD2F0994BC74}">
      <dsp:nvSpPr>
        <dsp:cNvPr id="0" name=""/>
        <dsp:cNvSpPr/>
      </dsp:nvSpPr>
      <dsp:spPr>
        <a:xfrm rot="21561024">
          <a:off x="4582535" y="1829770"/>
          <a:ext cx="786353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786353" y="233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 rot="21561024">
        <a:off x="4956053" y="1833446"/>
        <a:ext cx="39317" cy="39317"/>
      </dsp:txXfrm>
    </dsp:sp>
    <dsp:sp modelId="{70C07863-E336-43C9-8D36-931185E98135}">
      <dsp:nvSpPr>
        <dsp:cNvPr id="0" name=""/>
        <dsp:cNvSpPr/>
      </dsp:nvSpPr>
      <dsp:spPr>
        <a:xfrm>
          <a:off x="5368863" y="1369335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19 класів (473 учня)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5368863" y="1369335"/>
        <a:ext cx="1917250" cy="958625"/>
      </dsp:txXfrm>
    </dsp:sp>
    <dsp:sp modelId="{6038922A-FBB5-4DC6-9FF5-178827918498}">
      <dsp:nvSpPr>
        <dsp:cNvPr id="0" name=""/>
        <dsp:cNvSpPr/>
      </dsp:nvSpPr>
      <dsp:spPr>
        <a:xfrm rot="3310531">
          <a:off x="1629797" y="2376522"/>
          <a:ext cx="1342930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342930" y="2333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 rot="3310531">
        <a:off x="2267689" y="2366284"/>
        <a:ext cx="67146" cy="67146"/>
      </dsp:txXfrm>
    </dsp:sp>
    <dsp:sp modelId="{1C7532E4-1DCF-4B31-8F27-02F36B06FDD6}">
      <dsp:nvSpPr>
        <dsp:cNvPr id="0" name=""/>
        <dsp:cNvSpPr/>
      </dsp:nvSpPr>
      <dsp:spPr>
        <a:xfrm>
          <a:off x="2684712" y="2471754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10-11 класи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2684712" y="2471754"/>
        <a:ext cx="1917250" cy="958625"/>
      </dsp:txXfrm>
    </dsp:sp>
    <dsp:sp modelId="{26F1AFBA-F093-4D47-97DD-A94BBDC771F0}">
      <dsp:nvSpPr>
        <dsp:cNvPr id="0" name=""/>
        <dsp:cNvSpPr/>
      </dsp:nvSpPr>
      <dsp:spPr>
        <a:xfrm>
          <a:off x="4601963" y="2927731"/>
          <a:ext cx="766900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766900" y="233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002060"/>
            </a:solidFill>
          </a:endParaRPr>
        </a:p>
      </dsp:txBody>
      <dsp:txXfrm>
        <a:off x="4966240" y="2931894"/>
        <a:ext cx="38345" cy="38345"/>
      </dsp:txXfrm>
    </dsp:sp>
    <dsp:sp modelId="{0B836C75-72C2-4563-A7AD-D2D31D3C4705}">
      <dsp:nvSpPr>
        <dsp:cNvPr id="0" name=""/>
        <dsp:cNvSpPr/>
      </dsp:nvSpPr>
      <dsp:spPr>
        <a:xfrm>
          <a:off x="5368863" y="2471754"/>
          <a:ext cx="1917250" cy="958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rgbClr val="002060"/>
              </a:solidFill>
            </a:rPr>
            <a:t>4 класи (106 учнів)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5368863" y="2471754"/>
        <a:ext cx="1917250" cy="95862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CF214F-65D7-4BEE-ACF7-F761F3016430}">
      <dsp:nvSpPr>
        <dsp:cNvPr id="0" name=""/>
        <dsp:cNvSpPr/>
      </dsp:nvSpPr>
      <dsp:spPr>
        <a:xfrm>
          <a:off x="0" y="2757497"/>
          <a:ext cx="8229600" cy="19608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 2013 року</a:t>
          </a:r>
          <a:endParaRPr lang="ru-RU" sz="35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757497"/>
        <a:ext cx="8229600" cy="1058872"/>
      </dsp:txXfrm>
    </dsp:sp>
    <dsp:sp modelId="{1C2BE2F9-C4AD-447C-B5C2-5F432BCFF3BE}">
      <dsp:nvSpPr>
        <dsp:cNvPr id="0" name=""/>
        <dsp:cNvSpPr/>
      </dsp:nvSpPr>
      <dsp:spPr>
        <a:xfrm>
          <a:off x="0" y="3519739"/>
          <a:ext cx="8229600" cy="138013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«Підвищення якості освіти через реалізацію </a:t>
          </a:r>
          <a:r>
            <a:rPr lang="uk-UA" sz="2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</a:t>
          </a:r>
          <a:r>
            <a:rPr lang="uk-UA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- орієнтованого підходу в освітньому просторі в ході реалізації державних освітніх стандартів та модернізації освітньої галузі»</a:t>
          </a:r>
          <a:endParaRPr lang="ru-RU" sz="2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519739"/>
        <a:ext cx="8229600" cy="1380135"/>
      </dsp:txXfrm>
    </dsp:sp>
    <dsp:sp modelId="{899CDFDF-F1F1-43BE-B6DE-4000F65C10B2}">
      <dsp:nvSpPr>
        <dsp:cNvPr id="0" name=""/>
        <dsp:cNvSpPr/>
      </dsp:nvSpPr>
      <dsp:spPr>
        <a:xfrm rot="10800000">
          <a:off x="0" y="758"/>
          <a:ext cx="8229600" cy="2800678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 2010 року</a:t>
          </a:r>
          <a:endParaRPr lang="ru-RU" sz="35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758"/>
        <a:ext cx="8229600" cy="983038"/>
      </dsp:txXfrm>
    </dsp:sp>
    <dsp:sp modelId="{F4D65055-839A-4940-B6A4-E7130567005E}">
      <dsp:nvSpPr>
        <dsp:cNvPr id="0" name=""/>
        <dsp:cNvSpPr/>
      </dsp:nvSpPr>
      <dsp:spPr>
        <a:xfrm>
          <a:off x="0" y="840634"/>
          <a:ext cx="8229600" cy="112372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«Підвищення якості освіти через реалізацію </a:t>
          </a:r>
          <a:r>
            <a:rPr lang="uk-UA" sz="2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компетентнісно-орієнтованого</a:t>
          </a:r>
          <a:r>
            <a:rPr lang="uk-UA" sz="2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підходу в освітньому просторі»</a:t>
          </a:r>
          <a:endParaRPr lang="ru-RU" sz="2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840634"/>
        <a:ext cx="8229600" cy="112372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47BA69-81B9-49BE-A2F5-B6673BA73432}">
      <dsp:nvSpPr>
        <dsp:cNvPr id="0" name=""/>
        <dsp:cNvSpPr/>
      </dsp:nvSpPr>
      <dsp:spPr>
        <a:xfrm>
          <a:off x="3257546" y="2071681"/>
          <a:ext cx="1637216" cy="15846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методичну роботу гімназії спрямовано на: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57546" y="2071681"/>
        <a:ext cx="1637216" cy="1584627"/>
      </dsp:txXfrm>
    </dsp:sp>
    <dsp:sp modelId="{B5B57577-25B4-46A3-83E1-443A805D4F5A}">
      <dsp:nvSpPr>
        <dsp:cNvPr id="0" name=""/>
        <dsp:cNvSpPr/>
      </dsp:nvSpPr>
      <dsp:spPr>
        <a:xfrm rot="16260496">
          <a:off x="3916480" y="1493158"/>
          <a:ext cx="358787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6260496">
        <a:off x="3916480" y="1493158"/>
        <a:ext cx="358787" cy="500727"/>
      </dsp:txXfrm>
    </dsp:sp>
    <dsp:sp modelId="{A276B6B8-E4D2-4E91-AD46-304EB04DE032}">
      <dsp:nvSpPr>
        <dsp:cNvPr id="0" name=""/>
        <dsp:cNvSpPr/>
      </dsp:nvSpPr>
      <dsp:spPr>
        <a:xfrm>
          <a:off x="3230773" y="-58740"/>
          <a:ext cx="1768052" cy="145375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підвищення рівня професійної компетентності з питань впровадження Держстандарту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30773" y="-58740"/>
        <a:ext cx="1768052" cy="1453759"/>
      </dsp:txXfrm>
    </dsp:sp>
    <dsp:sp modelId="{E8306646-5906-42BA-821C-2C1C0E992FBD}">
      <dsp:nvSpPr>
        <dsp:cNvPr id="0" name=""/>
        <dsp:cNvSpPr/>
      </dsp:nvSpPr>
      <dsp:spPr>
        <a:xfrm rot="19057333">
          <a:off x="4727290" y="1875720"/>
          <a:ext cx="315218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9057333">
        <a:off x="4727290" y="1875720"/>
        <a:ext cx="315218" cy="500727"/>
      </dsp:txXfrm>
    </dsp:sp>
    <dsp:sp modelId="{A5A83C52-7D38-42D4-AEED-2B85C05F76A1}">
      <dsp:nvSpPr>
        <dsp:cNvPr id="0" name=""/>
        <dsp:cNvSpPr/>
      </dsp:nvSpPr>
      <dsp:spPr>
        <a:xfrm>
          <a:off x="4843875" y="571484"/>
          <a:ext cx="1768052" cy="157086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спонукання вчителів до пошуку та використання ефективних моделей навчання, технологій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43875" y="571484"/>
        <a:ext cx="1768052" cy="1570863"/>
      </dsp:txXfrm>
    </dsp:sp>
    <dsp:sp modelId="{72289FF9-4C55-46A1-B8E4-C0E44D98DE00}">
      <dsp:nvSpPr>
        <dsp:cNvPr id="0" name=""/>
        <dsp:cNvSpPr/>
      </dsp:nvSpPr>
      <dsp:spPr>
        <a:xfrm rot="84342">
          <a:off x="5023974" y="2640719"/>
          <a:ext cx="312123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84342">
        <a:off x="5023974" y="2640719"/>
        <a:ext cx="312123" cy="500727"/>
      </dsp:txXfrm>
    </dsp:sp>
    <dsp:sp modelId="{EB7EF6A0-CB50-4438-B005-D81E72EFA034}">
      <dsp:nvSpPr>
        <dsp:cNvPr id="0" name=""/>
        <dsp:cNvSpPr/>
      </dsp:nvSpPr>
      <dsp:spPr>
        <a:xfrm>
          <a:off x="5482840" y="2193326"/>
          <a:ext cx="1768052" cy="145375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модернізацію та </a:t>
          </a:r>
          <a:r>
            <a:rPr lang="uk-UA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удосконален-ня</a:t>
          </a: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матеріально-технічної бази навчальних кабінетів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82840" y="2193326"/>
        <a:ext cx="1768052" cy="1453759"/>
      </dsp:txXfrm>
    </dsp:sp>
    <dsp:sp modelId="{7B9FCBE0-036B-43A8-9F38-598934362F72}">
      <dsp:nvSpPr>
        <dsp:cNvPr id="0" name=""/>
        <dsp:cNvSpPr/>
      </dsp:nvSpPr>
      <dsp:spPr>
        <a:xfrm rot="2718412">
          <a:off x="4699380" y="3444405"/>
          <a:ext cx="397392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2718412">
        <a:off x="4699380" y="3444405"/>
        <a:ext cx="397392" cy="500727"/>
      </dsp:txXfrm>
    </dsp:sp>
    <dsp:sp modelId="{9671BABE-3B18-4309-B785-4F5512C9019B}">
      <dsp:nvSpPr>
        <dsp:cNvPr id="0" name=""/>
        <dsp:cNvSpPr/>
      </dsp:nvSpPr>
      <dsp:spPr>
        <a:xfrm>
          <a:off x="4822012" y="3828709"/>
          <a:ext cx="1770477" cy="136789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модернізацію змісту методів, форм навчання і виховання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22012" y="3828709"/>
        <a:ext cx="1770477" cy="1367896"/>
      </dsp:txXfrm>
    </dsp:sp>
    <dsp:sp modelId="{F982EFA3-3E16-4780-9636-2FBC65AF3D2F}">
      <dsp:nvSpPr>
        <dsp:cNvPr id="0" name=""/>
        <dsp:cNvSpPr/>
      </dsp:nvSpPr>
      <dsp:spPr>
        <a:xfrm rot="5342450">
          <a:off x="3886643" y="3788630"/>
          <a:ext cx="418365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5342450">
        <a:off x="3886643" y="3788630"/>
        <a:ext cx="418365" cy="500727"/>
      </dsp:txXfrm>
    </dsp:sp>
    <dsp:sp modelId="{7A0E3EE1-4D4A-4C8E-84FB-4A89B3EE154E}">
      <dsp:nvSpPr>
        <dsp:cNvPr id="0" name=""/>
        <dsp:cNvSpPr/>
      </dsp:nvSpPr>
      <dsp:spPr>
        <a:xfrm>
          <a:off x="3230773" y="4445393"/>
          <a:ext cx="1768052" cy="145375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вивчення, узагальнення та впровадження у НВП передового педагогічного досвіду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30773" y="4445393"/>
        <a:ext cx="1768052" cy="1453759"/>
      </dsp:txXfrm>
    </dsp:sp>
    <dsp:sp modelId="{97FDB0A1-9151-4001-819B-0CF7F0A0DBC4}">
      <dsp:nvSpPr>
        <dsp:cNvPr id="0" name=""/>
        <dsp:cNvSpPr/>
      </dsp:nvSpPr>
      <dsp:spPr>
        <a:xfrm rot="7998204">
          <a:off x="3123095" y="3436033"/>
          <a:ext cx="355949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7998204">
        <a:off x="3123095" y="3436033"/>
        <a:ext cx="355949" cy="500727"/>
      </dsp:txXfrm>
    </dsp:sp>
    <dsp:sp modelId="{BCFADC27-F9CE-4343-A361-13F51B41471F}">
      <dsp:nvSpPr>
        <dsp:cNvPr id="0" name=""/>
        <dsp:cNvSpPr/>
      </dsp:nvSpPr>
      <dsp:spPr>
        <a:xfrm>
          <a:off x="1638322" y="3785778"/>
          <a:ext cx="1768052" cy="145375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активізацію видавничої діяльності вчителів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38322" y="3785778"/>
        <a:ext cx="1768052" cy="1453759"/>
      </dsp:txXfrm>
    </dsp:sp>
    <dsp:sp modelId="{81973536-A50F-4EEB-B771-4D0E80AFA54D}">
      <dsp:nvSpPr>
        <dsp:cNvPr id="0" name=""/>
        <dsp:cNvSpPr/>
      </dsp:nvSpPr>
      <dsp:spPr>
        <a:xfrm rot="10712714">
          <a:off x="2874166" y="2640713"/>
          <a:ext cx="271177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712714">
        <a:off x="2874166" y="2640713"/>
        <a:ext cx="271177" cy="500727"/>
      </dsp:txXfrm>
    </dsp:sp>
    <dsp:sp modelId="{3EC4D1D4-7804-4DAD-B74E-36ADC4A2D957}">
      <dsp:nvSpPr>
        <dsp:cNvPr id="0" name=""/>
        <dsp:cNvSpPr/>
      </dsp:nvSpPr>
      <dsp:spPr>
        <a:xfrm>
          <a:off x="978707" y="2193326"/>
          <a:ext cx="1768052" cy="14537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створення єдиного освітнього простору гімназії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78707" y="2193326"/>
        <a:ext cx="1768052" cy="1453759"/>
      </dsp:txXfrm>
    </dsp:sp>
    <dsp:sp modelId="{1A4EED0A-A119-49E2-940C-76B9BD075078}">
      <dsp:nvSpPr>
        <dsp:cNvPr id="0" name=""/>
        <dsp:cNvSpPr/>
      </dsp:nvSpPr>
      <dsp:spPr>
        <a:xfrm rot="13480458">
          <a:off x="3189855" y="1872091"/>
          <a:ext cx="272561" cy="5007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3480458">
        <a:off x="3189855" y="1872091"/>
        <a:ext cx="272561" cy="500727"/>
      </dsp:txXfrm>
    </dsp:sp>
    <dsp:sp modelId="{2CC4AAF5-F39C-4D2A-BF91-613ACCD386B0}">
      <dsp:nvSpPr>
        <dsp:cNvPr id="0" name=""/>
        <dsp:cNvSpPr/>
      </dsp:nvSpPr>
      <dsp:spPr>
        <a:xfrm>
          <a:off x="1614470" y="500047"/>
          <a:ext cx="1815755" cy="16554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удосконалення системи контролю за здійсненням НВП  в ході реалізації державних освітніх стандартів</a:t>
          </a:r>
          <a:endParaRPr lang="ru-RU" sz="13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14470" y="500047"/>
        <a:ext cx="1815755" cy="165541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7A2DE8-1964-4557-8695-DDDFEE2B67B9}">
      <dsp:nvSpPr>
        <dsp:cNvPr id="0" name=""/>
        <dsp:cNvSpPr/>
      </dsp:nvSpPr>
      <dsp:spPr>
        <a:xfrm>
          <a:off x="7288806" y="1348367"/>
          <a:ext cx="337741" cy="4418067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4418067"/>
              </a:lnTo>
              <a:lnTo>
                <a:pt x="0" y="441806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C064A-CBEC-4B81-BD5A-62A93DEEDAF0}">
      <dsp:nvSpPr>
        <dsp:cNvPr id="0" name=""/>
        <dsp:cNvSpPr/>
      </dsp:nvSpPr>
      <dsp:spPr>
        <a:xfrm>
          <a:off x="7288806" y="1348367"/>
          <a:ext cx="337741" cy="3467513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3467513"/>
              </a:lnTo>
              <a:lnTo>
                <a:pt x="0" y="346751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B24797-F937-46D8-AADA-2A59D5711590}">
      <dsp:nvSpPr>
        <dsp:cNvPr id="0" name=""/>
        <dsp:cNvSpPr/>
      </dsp:nvSpPr>
      <dsp:spPr>
        <a:xfrm>
          <a:off x="7288806" y="1348367"/>
          <a:ext cx="337741" cy="2516959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2516959"/>
              </a:lnTo>
              <a:lnTo>
                <a:pt x="0" y="251695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DD3AF-EF2D-4C7C-A93F-F2037848B0C8}">
      <dsp:nvSpPr>
        <dsp:cNvPr id="0" name=""/>
        <dsp:cNvSpPr/>
      </dsp:nvSpPr>
      <dsp:spPr>
        <a:xfrm>
          <a:off x="7288806" y="1348367"/>
          <a:ext cx="337741" cy="1566405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1566405"/>
              </a:lnTo>
              <a:lnTo>
                <a:pt x="0" y="156640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5649AC-FE0B-449C-B1B5-9230F9A03E5D}">
      <dsp:nvSpPr>
        <dsp:cNvPr id="0" name=""/>
        <dsp:cNvSpPr/>
      </dsp:nvSpPr>
      <dsp:spPr>
        <a:xfrm>
          <a:off x="7288806" y="1348367"/>
          <a:ext cx="337741" cy="615851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615851"/>
              </a:lnTo>
              <a:lnTo>
                <a:pt x="0" y="6158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4BCFFD-18BD-4DD1-B65D-64B3B02EFD18}">
      <dsp:nvSpPr>
        <dsp:cNvPr id="0" name=""/>
        <dsp:cNvSpPr/>
      </dsp:nvSpPr>
      <dsp:spPr>
        <a:xfrm>
          <a:off x="4193147" y="513513"/>
          <a:ext cx="2532757" cy="281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74"/>
              </a:lnTo>
              <a:lnTo>
                <a:pt x="2532757" y="140574"/>
              </a:lnTo>
              <a:lnTo>
                <a:pt x="2532757" y="28114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C39E7C-D8CF-4A7A-A102-E4C39AEEC6A2}">
      <dsp:nvSpPr>
        <dsp:cNvPr id="0" name=""/>
        <dsp:cNvSpPr/>
      </dsp:nvSpPr>
      <dsp:spPr>
        <a:xfrm>
          <a:off x="4756049" y="1348367"/>
          <a:ext cx="337741" cy="2516959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2516959"/>
              </a:lnTo>
              <a:lnTo>
                <a:pt x="0" y="251695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DB85A-B2FD-45DA-A905-A689132B4190}">
      <dsp:nvSpPr>
        <dsp:cNvPr id="0" name=""/>
        <dsp:cNvSpPr/>
      </dsp:nvSpPr>
      <dsp:spPr>
        <a:xfrm>
          <a:off x="4756049" y="1348367"/>
          <a:ext cx="337741" cy="1566405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1566405"/>
              </a:lnTo>
              <a:lnTo>
                <a:pt x="0" y="156640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BCC9C-1430-4746-91B3-82752955CB33}">
      <dsp:nvSpPr>
        <dsp:cNvPr id="0" name=""/>
        <dsp:cNvSpPr/>
      </dsp:nvSpPr>
      <dsp:spPr>
        <a:xfrm>
          <a:off x="4756049" y="1348367"/>
          <a:ext cx="337741" cy="615851"/>
        </a:xfrm>
        <a:custGeom>
          <a:avLst/>
          <a:gdLst/>
          <a:ahLst/>
          <a:cxnLst/>
          <a:rect l="0" t="0" r="0" b="0"/>
          <a:pathLst>
            <a:path>
              <a:moveTo>
                <a:pt x="337741" y="0"/>
              </a:moveTo>
              <a:lnTo>
                <a:pt x="337741" y="615851"/>
              </a:lnTo>
              <a:lnTo>
                <a:pt x="0" y="6158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F0E864-8760-4504-BD0B-7676CDDC0D5F}">
      <dsp:nvSpPr>
        <dsp:cNvPr id="0" name=""/>
        <dsp:cNvSpPr/>
      </dsp:nvSpPr>
      <dsp:spPr>
        <a:xfrm>
          <a:off x="4147427" y="513513"/>
          <a:ext cx="91440" cy="2811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114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3B5FEE-4A81-48D5-A534-FCE023305F4D}">
      <dsp:nvSpPr>
        <dsp:cNvPr id="0" name=""/>
        <dsp:cNvSpPr/>
      </dsp:nvSpPr>
      <dsp:spPr>
        <a:xfrm>
          <a:off x="2270243" y="1348367"/>
          <a:ext cx="290789" cy="4321084"/>
        </a:xfrm>
        <a:custGeom>
          <a:avLst/>
          <a:gdLst/>
          <a:ahLst/>
          <a:cxnLst/>
          <a:rect l="0" t="0" r="0" b="0"/>
          <a:pathLst>
            <a:path>
              <a:moveTo>
                <a:pt x="290789" y="0"/>
              </a:moveTo>
              <a:lnTo>
                <a:pt x="290789" y="4321084"/>
              </a:lnTo>
              <a:lnTo>
                <a:pt x="0" y="432108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39E0D6-3AC7-4326-920F-1ECD5D3267E4}">
      <dsp:nvSpPr>
        <dsp:cNvPr id="0" name=""/>
        <dsp:cNvSpPr/>
      </dsp:nvSpPr>
      <dsp:spPr>
        <a:xfrm>
          <a:off x="2270243" y="1348367"/>
          <a:ext cx="290789" cy="3370530"/>
        </a:xfrm>
        <a:custGeom>
          <a:avLst/>
          <a:gdLst/>
          <a:ahLst/>
          <a:cxnLst/>
          <a:rect l="0" t="0" r="0" b="0"/>
          <a:pathLst>
            <a:path>
              <a:moveTo>
                <a:pt x="290789" y="0"/>
              </a:moveTo>
              <a:lnTo>
                <a:pt x="290789" y="3370530"/>
              </a:lnTo>
              <a:lnTo>
                <a:pt x="0" y="33705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801C7-305B-47D6-BC8E-818A8FB689B7}">
      <dsp:nvSpPr>
        <dsp:cNvPr id="0" name=""/>
        <dsp:cNvSpPr/>
      </dsp:nvSpPr>
      <dsp:spPr>
        <a:xfrm>
          <a:off x="2270243" y="1348367"/>
          <a:ext cx="290789" cy="2516959"/>
        </a:xfrm>
        <a:custGeom>
          <a:avLst/>
          <a:gdLst/>
          <a:ahLst/>
          <a:cxnLst/>
          <a:rect l="0" t="0" r="0" b="0"/>
          <a:pathLst>
            <a:path>
              <a:moveTo>
                <a:pt x="290789" y="0"/>
              </a:moveTo>
              <a:lnTo>
                <a:pt x="290789" y="2516959"/>
              </a:lnTo>
              <a:lnTo>
                <a:pt x="0" y="251695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58901-1A2A-4B23-8D11-17BF07B8C7A2}">
      <dsp:nvSpPr>
        <dsp:cNvPr id="0" name=""/>
        <dsp:cNvSpPr/>
      </dsp:nvSpPr>
      <dsp:spPr>
        <a:xfrm>
          <a:off x="2270243" y="1348367"/>
          <a:ext cx="290789" cy="1566405"/>
        </a:xfrm>
        <a:custGeom>
          <a:avLst/>
          <a:gdLst/>
          <a:ahLst/>
          <a:cxnLst/>
          <a:rect l="0" t="0" r="0" b="0"/>
          <a:pathLst>
            <a:path>
              <a:moveTo>
                <a:pt x="290789" y="0"/>
              </a:moveTo>
              <a:lnTo>
                <a:pt x="290789" y="1566405"/>
              </a:lnTo>
              <a:lnTo>
                <a:pt x="0" y="156640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C2511-E3EC-49CD-BF68-7E4ED18CE284}">
      <dsp:nvSpPr>
        <dsp:cNvPr id="0" name=""/>
        <dsp:cNvSpPr/>
      </dsp:nvSpPr>
      <dsp:spPr>
        <a:xfrm>
          <a:off x="2270243" y="1348367"/>
          <a:ext cx="290789" cy="615851"/>
        </a:xfrm>
        <a:custGeom>
          <a:avLst/>
          <a:gdLst/>
          <a:ahLst/>
          <a:cxnLst/>
          <a:rect l="0" t="0" r="0" b="0"/>
          <a:pathLst>
            <a:path>
              <a:moveTo>
                <a:pt x="290789" y="0"/>
              </a:moveTo>
              <a:lnTo>
                <a:pt x="290789" y="615851"/>
              </a:lnTo>
              <a:lnTo>
                <a:pt x="0" y="6158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C265A-871D-459D-A81D-CA6C837BEC4C}">
      <dsp:nvSpPr>
        <dsp:cNvPr id="0" name=""/>
        <dsp:cNvSpPr/>
      </dsp:nvSpPr>
      <dsp:spPr>
        <a:xfrm>
          <a:off x="1660389" y="513513"/>
          <a:ext cx="2532757" cy="281149"/>
        </a:xfrm>
        <a:custGeom>
          <a:avLst/>
          <a:gdLst/>
          <a:ahLst/>
          <a:cxnLst/>
          <a:rect l="0" t="0" r="0" b="0"/>
          <a:pathLst>
            <a:path>
              <a:moveTo>
                <a:pt x="2532757" y="0"/>
              </a:moveTo>
              <a:lnTo>
                <a:pt x="2532757" y="140574"/>
              </a:lnTo>
              <a:lnTo>
                <a:pt x="0" y="140574"/>
              </a:lnTo>
              <a:lnTo>
                <a:pt x="0" y="28114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695EB-8477-4BBA-8288-95CF5AB4A6B0}">
      <dsp:nvSpPr>
        <dsp:cNvPr id="0" name=""/>
        <dsp:cNvSpPr/>
      </dsp:nvSpPr>
      <dsp:spPr>
        <a:xfrm>
          <a:off x="2031935" y="13"/>
          <a:ext cx="4322422" cy="5134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Форми</a:t>
          </a:r>
          <a:r>
            <a:rPr lang="ru-RU" sz="17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методичної</a:t>
          </a:r>
          <a:r>
            <a:rPr lang="ru-RU" sz="17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роботи</a:t>
          </a:r>
          <a:endParaRPr lang="ru-RU" sz="17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31935" y="13"/>
        <a:ext cx="4322422" cy="513499"/>
      </dsp:txXfrm>
    </dsp:sp>
    <dsp:sp modelId="{BC038E4A-64CD-41BE-B3FF-1CA26511C407}">
      <dsp:nvSpPr>
        <dsp:cNvPr id="0" name=""/>
        <dsp:cNvSpPr/>
      </dsp:nvSpPr>
      <dsp:spPr>
        <a:xfrm>
          <a:off x="534585" y="794663"/>
          <a:ext cx="2251607" cy="5537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індивідуальні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4585" y="794663"/>
        <a:ext cx="2251607" cy="553704"/>
      </dsp:txXfrm>
    </dsp:sp>
    <dsp:sp modelId="{35B186AA-B3DB-4FB4-AB14-DD489FA53C9B}">
      <dsp:nvSpPr>
        <dsp:cNvPr id="0" name=""/>
        <dsp:cNvSpPr/>
      </dsp:nvSpPr>
      <dsp:spPr>
        <a:xfrm>
          <a:off x="410612" y="1629517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самоосвіта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0612" y="1629517"/>
        <a:ext cx="1859631" cy="669404"/>
      </dsp:txXfrm>
    </dsp:sp>
    <dsp:sp modelId="{9D84FBFD-E381-4A0B-BCE4-063C550A37B0}">
      <dsp:nvSpPr>
        <dsp:cNvPr id="0" name=""/>
        <dsp:cNvSpPr/>
      </dsp:nvSpPr>
      <dsp:spPr>
        <a:xfrm>
          <a:off x="410612" y="2580071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атестація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педагогічних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працівників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0612" y="2580071"/>
        <a:ext cx="1859631" cy="669404"/>
      </dsp:txXfrm>
    </dsp:sp>
    <dsp:sp modelId="{DF9ED8F4-BE3B-4106-98B1-8A8AF8E4FBA8}">
      <dsp:nvSpPr>
        <dsp:cNvPr id="0" name=""/>
        <dsp:cNvSpPr/>
      </dsp:nvSpPr>
      <dsp:spPr>
        <a:xfrm>
          <a:off x="410612" y="3530625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наставництво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0612" y="3530625"/>
        <a:ext cx="1859631" cy="669404"/>
      </dsp:txXfrm>
    </dsp:sp>
    <dsp:sp modelId="{32CB25F4-EEFC-4A0E-94B4-2E6FE0B69AE7}">
      <dsp:nvSpPr>
        <dsp:cNvPr id="0" name=""/>
        <dsp:cNvSpPr/>
      </dsp:nvSpPr>
      <dsp:spPr>
        <a:xfrm>
          <a:off x="410612" y="4384195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курси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підвищення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кваліфікації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0612" y="4384195"/>
        <a:ext cx="1859631" cy="669404"/>
      </dsp:txXfrm>
    </dsp:sp>
    <dsp:sp modelId="{8610A435-634C-488D-8BDF-C1AA85BD09E5}">
      <dsp:nvSpPr>
        <dsp:cNvPr id="0" name=""/>
        <dsp:cNvSpPr/>
      </dsp:nvSpPr>
      <dsp:spPr>
        <a:xfrm>
          <a:off x="410612" y="5334749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взаємовідвідування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уроків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0612" y="5334749"/>
        <a:ext cx="1859631" cy="669404"/>
      </dsp:txXfrm>
    </dsp:sp>
    <dsp:sp modelId="{99D46971-314B-487A-86ED-6A7CD8161A18}">
      <dsp:nvSpPr>
        <dsp:cNvPr id="0" name=""/>
        <dsp:cNvSpPr/>
      </dsp:nvSpPr>
      <dsp:spPr>
        <a:xfrm>
          <a:off x="3067343" y="794663"/>
          <a:ext cx="2251607" cy="5537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групові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67343" y="794663"/>
        <a:ext cx="2251607" cy="553704"/>
      </dsp:txXfrm>
    </dsp:sp>
    <dsp:sp modelId="{4FE4F32B-BDAF-4E06-932B-07D888B13DDA}">
      <dsp:nvSpPr>
        <dsp:cNvPr id="0" name=""/>
        <dsp:cNvSpPr/>
      </dsp:nvSpPr>
      <dsp:spPr>
        <a:xfrm>
          <a:off x="2896417" y="1629517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методичні</a:t>
          </a:r>
          <a:r>
            <a:rPr lang="ru-RU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об</a:t>
          </a:r>
          <a:r>
            <a:rPr lang="en-US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'</a:t>
          </a: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єднання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96417" y="1629517"/>
        <a:ext cx="1859631" cy="669404"/>
      </dsp:txXfrm>
    </dsp:sp>
    <dsp:sp modelId="{60C4DB11-5920-4328-A113-86EA154C4F2B}">
      <dsp:nvSpPr>
        <dsp:cNvPr id="0" name=""/>
        <dsp:cNvSpPr/>
      </dsp:nvSpPr>
      <dsp:spPr>
        <a:xfrm>
          <a:off x="2896417" y="2580071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групи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96417" y="2580071"/>
        <a:ext cx="1859631" cy="669404"/>
      </dsp:txXfrm>
    </dsp:sp>
    <dsp:sp modelId="{2EB4A229-6046-4427-9A5B-55E0356DE52B}">
      <dsp:nvSpPr>
        <dsp:cNvPr id="0" name=""/>
        <dsp:cNvSpPr/>
      </dsp:nvSpPr>
      <dsp:spPr>
        <a:xfrm>
          <a:off x="2896417" y="3530625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звіти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96417" y="3530625"/>
        <a:ext cx="1859631" cy="669404"/>
      </dsp:txXfrm>
    </dsp:sp>
    <dsp:sp modelId="{70EC411B-2E1C-409F-979C-FC31D17194A6}">
      <dsp:nvSpPr>
        <dsp:cNvPr id="0" name=""/>
        <dsp:cNvSpPr/>
      </dsp:nvSpPr>
      <dsp:spPr>
        <a:xfrm>
          <a:off x="5600100" y="794663"/>
          <a:ext cx="2251607" cy="5537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колективні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00100" y="794663"/>
        <a:ext cx="2251607" cy="553704"/>
      </dsp:txXfrm>
    </dsp:sp>
    <dsp:sp modelId="{48DE4538-EE26-4389-9046-AC20F916DEEE}">
      <dsp:nvSpPr>
        <dsp:cNvPr id="0" name=""/>
        <dsp:cNvSpPr/>
      </dsp:nvSpPr>
      <dsp:spPr>
        <a:xfrm>
          <a:off x="5429175" y="1629517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педагогічна рада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175" y="1629517"/>
        <a:ext cx="1859631" cy="669404"/>
      </dsp:txXfrm>
    </dsp:sp>
    <dsp:sp modelId="{01EF6EB5-AD5C-4209-9A16-4E3EB752A290}">
      <dsp:nvSpPr>
        <dsp:cNvPr id="0" name=""/>
        <dsp:cNvSpPr/>
      </dsp:nvSpPr>
      <dsp:spPr>
        <a:xfrm>
          <a:off x="5429175" y="2580071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175" y="2580071"/>
        <a:ext cx="1859631" cy="669404"/>
      </dsp:txXfrm>
    </dsp:sp>
    <dsp:sp modelId="{DEDBFD04-5302-4430-96F1-C8B95CE6E57C}">
      <dsp:nvSpPr>
        <dsp:cNvPr id="0" name=""/>
        <dsp:cNvSpPr/>
      </dsp:nvSpPr>
      <dsp:spPr>
        <a:xfrm>
          <a:off x="5429175" y="3530625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робота над єдиною темою (проблемою)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175" y="3530625"/>
        <a:ext cx="1859631" cy="669404"/>
      </dsp:txXfrm>
    </dsp:sp>
    <dsp:sp modelId="{FD072291-22C2-41FD-8AA9-16406BB4771A}">
      <dsp:nvSpPr>
        <dsp:cNvPr id="0" name=""/>
        <dsp:cNvSpPr/>
      </dsp:nvSpPr>
      <dsp:spPr>
        <a:xfrm>
          <a:off x="5429175" y="4481179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педагогічні виставки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175" y="4481179"/>
        <a:ext cx="1859631" cy="669404"/>
      </dsp:txXfrm>
    </dsp:sp>
    <dsp:sp modelId="{FBF66213-F90E-4940-8FCF-B89846D19D26}">
      <dsp:nvSpPr>
        <dsp:cNvPr id="0" name=""/>
        <dsp:cNvSpPr/>
      </dsp:nvSpPr>
      <dsp:spPr>
        <a:xfrm>
          <a:off x="5429175" y="5431733"/>
          <a:ext cx="1859631" cy="669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педагогічні семінари, конференції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175" y="5431733"/>
        <a:ext cx="1859631" cy="66940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6C35E3-AA65-4B86-8D9D-D6B445019031}">
      <dsp:nvSpPr>
        <dsp:cNvPr id="0" name=""/>
        <dsp:cNvSpPr/>
      </dsp:nvSpPr>
      <dsp:spPr>
        <a:xfrm>
          <a:off x="4672193" y="550507"/>
          <a:ext cx="2070508" cy="184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707"/>
              </a:lnTo>
              <a:lnTo>
                <a:pt x="2070508" y="92707"/>
              </a:lnTo>
              <a:lnTo>
                <a:pt x="2070508" y="1847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F58F3-851B-491A-A5BD-4AB637AF7E23}">
      <dsp:nvSpPr>
        <dsp:cNvPr id="0" name=""/>
        <dsp:cNvSpPr/>
      </dsp:nvSpPr>
      <dsp:spPr>
        <a:xfrm>
          <a:off x="4672193" y="550507"/>
          <a:ext cx="717281" cy="184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707"/>
              </a:lnTo>
              <a:lnTo>
                <a:pt x="717281" y="92707"/>
              </a:lnTo>
              <a:lnTo>
                <a:pt x="717281" y="1847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5D014B-0481-4D46-9804-7E453ECBD85F}">
      <dsp:nvSpPr>
        <dsp:cNvPr id="0" name=""/>
        <dsp:cNvSpPr/>
      </dsp:nvSpPr>
      <dsp:spPr>
        <a:xfrm>
          <a:off x="4036246" y="1343377"/>
          <a:ext cx="3135978" cy="184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6"/>
              </a:lnTo>
              <a:lnTo>
                <a:pt x="3135978" y="92086"/>
              </a:lnTo>
              <a:lnTo>
                <a:pt x="3135978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21A9B-F49F-41D0-A52C-22A1F599563D}">
      <dsp:nvSpPr>
        <dsp:cNvPr id="0" name=""/>
        <dsp:cNvSpPr/>
      </dsp:nvSpPr>
      <dsp:spPr>
        <a:xfrm>
          <a:off x="4036246" y="1343377"/>
          <a:ext cx="2251507" cy="184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6"/>
              </a:lnTo>
              <a:lnTo>
                <a:pt x="2251507" y="92086"/>
              </a:lnTo>
              <a:lnTo>
                <a:pt x="2251507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73C7E-4D54-42A0-9A72-FA87BF86E127}">
      <dsp:nvSpPr>
        <dsp:cNvPr id="0" name=""/>
        <dsp:cNvSpPr/>
      </dsp:nvSpPr>
      <dsp:spPr>
        <a:xfrm>
          <a:off x="4036246" y="1343377"/>
          <a:ext cx="1355906" cy="184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6"/>
              </a:lnTo>
              <a:lnTo>
                <a:pt x="1355906" y="92086"/>
              </a:lnTo>
              <a:lnTo>
                <a:pt x="1355906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5AE4D-2467-4EC8-904E-53F731DAE5D5}">
      <dsp:nvSpPr>
        <dsp:cNvPr id="0" name=""/>
        <dsp:cNvSpPr/>
      </dsp:nvSpPr>
      <dsp:spPr>
        <a:xfrm>
          <a:off x="4036246" y="1343377"/>
          <a:ext cx="460306" cy="184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6"/>
              </a:lnTo>
              <a:lnTo>
                <a:pt x="460306" y="92086"/>
              </a:lnTo>
              <a:lnTo>
                <a:pt x="460306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7F0611-E59A-49C8-A64F-DE7B4AF72159}">
      <dsp:nvSpPr>
        <dsp:cNvPr id="0" name=""/>
        <dsp:cNvSpPr/>
      </dsp:nvSpPr>
      <dsp:spPr>
        <a:xfrm>
          <a:off x="3600952" y="1343377"/>
          <a:ext cx="435293" cy="184173"/>
        </a:xfrm>
        <a:custGeom>
          <a:avLst/>
          <a:gdLst/>
          <a:ahLst/>
          <a:cxnLst/>
          <a:rect l="0" t="0" r="0" b="0"/>
          <a:pathLst>
            <a:path>
              <a:moveTo>
                <a:pt x="435293" y="0"/>
              </a:moveTo>
              <a:lnTo>
                <a:pt x="435293" y="92086"/>
              </a:lnTo>
              <a:lnTo>
                <a:pt x="0" y="92086"/>
              </a:lnTo>
              <a:lnTo>
                <a:pt x="0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32787-5029-4CCC-A350-F1E6079DD1F1}">
      <dsp:nvSpPr>
        <dsp:cNvPr id="0" name=""/>
        <dsp:cNvSpPr/>
      </dsp:nvSpPr>
      <dsp:spPr>
        <a:xfrm>
          <a:off x="2705352" y="1343377"/>
          <a:ext cx="1330894" cy="184173"/>
        </a:xfrm>
        <a:custGeom>
          <a:avLst/>
          <a:gdLst/>
          <a:ahLst/>
          <a:cxnLst/>
          <a:rect l="0" t="0" r="0" b="0"/>
          <a:pathLst>
            <a:path>
              <a:moveTo>
                <a:pt x="1330894" y="0"/>
              </a:moveTo>
              <a:lnTo>
                <a:pt x="1330894" y="92086"/>
              </a:lnTo>
              <a:lnTo>
                <a:pt x="0" y="92086"/>
              </a:lnTo>
              <a:lnTo>
                <a:pt x="0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E4094-A38C-4A71-8D95-BEBEDC87B42D}">
      <dsp:nvSpPr>
        <dsp:cNvPr id="0" name=""/>
        <dsp:cNvSpPr/>
      </dsp:nvSpPr>
      <dsp:spPr>
        <a:xfrm>
          <a:off x="1809751" y="1343377"/>
          <a:ext cx="2226494" cy="184173"/>
        </a:xfrm>
        <a:custGeom>
          <a:avLst/>
          <a:gdLst/>
          <a:ahLst/>
          <a:cxnLst/>
          <a:rect l="0" t="0" r="0" b="0"/>
          <a:pathLst>
            <a:path>
              <a:moveTo>
                <a:pt x="2226494" y="0"/>
              </a:moveTo>
              <a:lnTo>
                <a:pt x="2226494" y="92086"/>
              </a:lnTo>
              <a:lnTo>
                <a:pt x="0" y="92086"/>
              </a:lnTo>
              <a:lnTo>
                <a:pt x="0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2BA60-5B8F-4C11-9031-8055FD57A982}">
      <dsp:nvSpPr>
        <dsp:cNvPr id="0" name=""/>
        <dsp:cNvSpPr/>
      </dsp:nvSpPr>
      <dsp:spPr>
        <a:xfrm>
          <a:off x="914151" y="1343377"/>
          <a:ext cx="3122095" cy="184173"/>
        </a:xfrm>
        <a:custGeom>
          <a:avLst/>
          <a:gdLst/>
          <a:ahLst/>
          <a:cxnLst/>
          <a:rect l="0" t="0" r="0" b="0"/>
          <a:pathLst>
            <a:path>
              <a:moveTo>
                <a:pt x="3122095" y="0"/>
              </a:moveTo>
              <a:lnTo>
                <a:pt x="3122095" y="92086"/>
              </a:lnTo>
              <a:lnTo>
                <a:pt x="0" y="92086"/>
              </a:lnTo>
              <a:lnTo>
                <a:pt x="0" y="18417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4D03B-D2A5-4D51-ACD7-F76EA51311F9}">
      <dsp:nvSpPr>
        <dsp:cNvPr id="0" name=""/>
        <dsp:cNvSpPr/>
      </dsp:nvSpPr>
      <dsp:spPr>
        <a:xfrm>
          <a:off x="4036246" y="550507"/>
          <a:ext cx="635946" cy="184794"/>
        </a:xfrm>
        <a:custGeom>
          <a:avLst/>
          <a:gdLst/>
          <a:ahLst/>
          <a:cxnLst/>
          <a:rect l="0" t="0" r="0" b="0"/>
          <a:pathLst>
            <a:path>
              <a:moveTo>
                <a:pt x="635946" y="0"/>
              </a:moveTo>
              <a:lnTo>
                <a:pt x="635946" y="92707"/>
              </a:lnTo>
              <a:lnTo>
                <a:pt x="0" y="92707"/>
              </a:lnTo>
              <a:lnTo>
                <a:pt x="0" y="1847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A3BEF9-D5D1-4AE3-895E-0D970640C11E}">
      <dsp:nvSpPr>
        <dsp:cNvPr id="0" name=""/>
        <dsp:cNvSpPr/>
      </dsp:nvSpPr>
      <dsp:spPr>
        <a:xfrm>
          <a:off x="2683018" y="550507"/>
          <a:ext cx="1989174" cy="184794"/>
        </a:xfrm>
        <a:custGeom>
          <a:avLst/>
          <a:gdLst/>
          <a:ahLst/>
          <a:cxnLst/>
          <a:rect l="0" t="0" r="0" b="0"/>
          <a:pathLst>
            <a:path>
              <a:moveTo>
                <a:pt x="1989174" y="0"/>
              </a:moveTo>
              <a:lnTo>
                <a:pt x="1989174" y="92707"/>
              </a:lnTo>
              <a:lnTo>
                <a:pt x="0" y="92707"/>
              </a:lnTo>
              <a:lnTo>
                <a:pt x="0" y="1847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31555-67A3-4931-B666-9D6D9BFC7843}">
      <dsp:nvSpPr>
        <dsp:cNvPr id="0" name=""/>
        <dsp:cNvSpPr/>
      </dsp:nvSpPr>
      <dsp:spPr>
        <a:xfrm>
          <a:off x="3374252" y="0"/>
          <a:ext cx="2595880" cy="5505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робота</a:t>
          </a:r>
        </a:p>
      </dsp:txBody>
      <dsp:txXfrm>
        <a:off x="3374252" y="0"/>
        <a:ext cx="2595880" cy="550507"/>
      </dsp:txXfrm>
    </dsp:sp>
    <dsp:sp modelId="{289C07D8-AADD-43F1-9CB7-C67DE8A5EEE9}">
      <dsp:nvSpPr>
        <dsp:cNvPr id="0" name=""/>
        <dsp:cNvSpPr/>
      </dsp:nvSpPr>
      <dsp:spPr>
        <a:xfrm>
          <a:off x="2098491" y="735302"/>
          <a:ext cx="1169054" cy="60807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</a:p>
      </dsp:txBody>
      <dsp:txXfrm>
        <a:off x="2098491" y="735302"/>
        <a:ext cx="1169054" cy="608074"/>
      </dsp:txXfrm>
    </dsp:sp>
    <dsp:sp modelId="{9F9719D8-C128-4A9C-BE57-D4AC0F672AF0}">
      <dsp:nvSpPr>
        <dsp:cNvPr id="0" name=""/>
        <dsp:cNvSpPr/>
      </dsp:nvSpPr>
      <dsp:spPr>
        <a:xfrm>
          <a:off x="3451719" y="735302"/>
          <a:ext cx="1169054" cy="60807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методичні</a:t>
          </a: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об</a:t>
          </a:r>
          <a:r>
            <a:rPr lang="en-US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'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єднання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51719" y="735302"/>
        <a:ext cx="1169054" cy="608074"/>
      </dsp:txXfrm>
    </dsp:sp>
    <dsp:sp modelId="{9FA952C1-1ADE-4CEB-8C87-92260A517593}">
      <dsp:nvSpPr>
        <dsp:cNvPr id="0" name=""/>
        <dsp:cNvSpPr/>
      </dsp:nvSpPr>
      <dsp:spPr>
        <a:xfrm>
          <a:off x="558437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початкових класів та вихователів ГПД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8437" y="1527550"/>
        <a:ext cx="711426" cy="2533529"/>
      </dsp:txXfrm>
    </dsp:sp>
    <dsp:sp modelId="{491FD9A2-248D-4D9A-B5D1-95D12490D7BF}">
      <dsp:nvSpPr>
        <dsp:cNvPr id="0" name=""/>
        <dsp:cNvSpPr/>
      </dsp:nvSpPr>
      <dsp:spPr>
        <a:xfrm>
          <a:off x="1454038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філології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54038" y="1527550"/>
        <a:ext cx="711426" cy="2533529"/>
      </dsp:txXfrm>
    </dsp:sp>
    <dsp:sp modelId="{D904D556-ACD4-4A8E-99FF-89CEF5A8658C}">
      <dsp:nvSpPr>
        <dsp:cNvPr id="0" name=""/>
        <dsp:cNvSpPr/>
      </dsp:nvSpPr>
      <dsp:spPr>
        <a:xfrm>
          <a:off x="2349638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іноземної філології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49638" y="1527550"/>
        <a:ext cx="711426" cy="2533529"/>
      </dsp:txXfrm>
    </dsp:sp>
    <dsp:sp modelId="{922B5EBB-A990-4A89-A1EE-62CC068FF65C}">
      <dsp:nvSpPr>
        <dsp:cNvPr id="0" name=""/>
        <dsp:cNvSpPr/>
      </dsp:nvSpPr>
      <dsp:spPr>
        <a:xfrm>
          <a:off x="3245239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математики, фізики, інформатики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45239" y="1527550"/>
        <a:ext cx="711426" cy="2533529"/>
      </dsp:txXfrm>
    </dsp:sp>
    <dsp:sp modelId="{F2102A89-8894-478B-BCA7-278539981424}">
      <dsp:nvSpPr>
        <dsp:cNvPr id="0" name=""/>
        <dsp:cNvSpPr/>
      </dsp:nvSpPr>
      <dsp:spPr>
        <a:xfrm>
          <a:off x="4140839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географії, хімії, біології, історії, правознавства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40839" y="1527550"/>
        <a:ext cx="711426" cy="2533529"/>
      </dsp:txXfrm>
    </dsp:sp>
    <dsp:sp modelId="{324DE8A4-D3A9-46CE-93C9-D07969AA855E}">
      <dsp:nvSpPr>
        <dsp:cNvPr id="0" name=""/>
        <dsp:cNvSpPr/>
      </dsp:nvSpPr>
      <dsp:spPr>
        <a:xfrm>
          <a:off x="5036439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фізичної культури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36439" y="1527550"/>
        <a:ext cx="711426" cy="2533529"/>
      </dsp:txXfrm>
    </dsp:sp>
    <dsp:sp modelId="{CC2662DE-158D-4A96-AB88-0F4D9922407D}">
      <dsp:nvSpPr>
        <dsp:cNvPr id="0" name=""/>
        <dsp:cNvSpPr/>
      </dsp:nvSpPr>
      <dsp:spPr>
        <a:xfrm>
          <a:off x="5932040" y="1527550"/>
          <a:ext cx="711426" cy="25335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 трудового і естетичного навчання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32040" y="1527550"/>
        <a:ext cx="711426" cy="2533529"/>
      </dsp:txXfrm>
    </dsp:sp>
    <dsp:sp modelId="{68D4B62C-3B1E-4128-9617-8DA2296BB4D8}">
      <dsp:nvSpPr>
        <dsp:cNvPr id="0" name=""/>
        <dsp:cNvSpPr/>
      </dsp:nvSpPr>
      <dsp:spPr>
        <a:xfrm>
          <a:off x="6829017" y="1527550"/>
          <a:ext cx="686414" cy="255586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 </a:t>
          </a:r>
          <a:r>
            <a:rPr lang="ru-RU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класних</a:t>
          </a: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керівників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829017" y="1527550"/>
        <a:ext cx="686414" cy="2555867"/>
      </dsp:txXfrm>
    </dsp:sp>
    <dsp:sp modelId="{11BC68B3-5EB2-4E55-944F-06C62E5B2B0C}">
      <dsp:nvSpPr>
        <dsp:cNvPr id="0" name=""/>
        <dsp:cNvSpPr/>
      </dsp:nvSpPr>
      <dsp:spPr>
        <a:xfrm>
          <a:off x="4804947" y="735302"/>
          <a:ext cx="1169054" cy="60807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настав-ництво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04947" y="735302"/>
        <a:ext cx="1169054" cy="608074"/>
      </dsp:txXfrm>
    </dsp:sp>
    <dsp:sp modelId="{A99F9BF3-8DF2-4C1E-86E1-275E90F6AFC6}">
      <dsp:nvSpPr>
        <dsp:cNvPr id="0" name=""/>
        <dsp:cNvSpPr/>
      </dsp:nvSpPr>
      <dsp:spPr>
        <a:xfrm>
          <a:off x="6158174" y="735302"/>
          <a:ext cx="1169054" cy="60807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творчі групи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158174" y="735302"/>
        <a:ext cx="1169054" cy="60807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8B1225-2CC7-4B02-9D55-30DF057BE21C}">
      <dsp:nvSpPr>
        <dsp:cNvPr id="0" name=""/>
        <dsp:cNvSpPr/>
      </dsp:nvSpPr>
      <dsp:spPr>
        <a:xfrm>
          <a:off x="4285495" y="1720450"/>
          <a:ext cx="91440" cy="2201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C3E16-CC16-4632-A029-CA8D4C40B45F}">
      <dsp:nvSpPr>
        <dsp:cNvPr id="0" name=""/>
        <dsp:cNvSpPr/>
      </dsp:nvSpPr>
      <dsp:spPr>
        <a:xfrm>
          <a:off x="2428892" y="976290"/>
          <a:ext cx="1902323" cy="220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51"/>
              </a:lnTo>
              <a:lnTo>
                <a:pt x="1902323" y="110051"/>
              </a:lnTo>
              <a:lnTo>
                <a:pt x="1902323" y="22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96976-EFC4-4832-ABD3-99FFB5250C15}">
      <dsp:nvSpPr>
        <dsp:cNvPr id="0" name=""/>
        <dsp:cNvSpPr/>
      </dsp:nvSpPr>
      <dsp:spPr>
        <a:xfrm>
          <a:off x="3017279" y="1720450"/>
          <a:ext cx="91440" cy="2201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1D0F7D-922D-4402-832A-024BE6FBE2CB}">
      <dsp:nvSpPr>
        <dsp:cNvPr id="0" name=""/>
        <dsp:cNvSpPr/>
      </dsp:nvSpPr>
      <dsp:spPr>
        <a:xfrm>
          <a:off x="2428892" y="976290"/>
          <a:ext cx="634107" cy="220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51"/>
              </a:lnTo>
              <a:lnTo>
                <a:pt x="634107" y="110051"/>
              </a:lnTo>
              <a:lnTo>
                <a:pt x="634107" y="22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B3FC1-01DA-4549-A61A-0C475632A4EA}">
      <dsp:nvSpPr>
        <dsp:cNvPr id="0" name=""/>
        <dsp:cNvSpPr/>
      </dsp:nvSpPr>
      <dsp:spPr>
        <a:xfrm>
          <a:off x="1749064" y="1720450"/>
          <a:ext cx="91440" cy="2201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398AC-9FEE-4E42-9E36-6A07E5AED2DA}">
      <dsp:nvSpPr>
        <dsp:cNvPr id="0" name=""/>
        <dsp:cNvSpPr/>
      </dsp:nvSpPr>
      <dsp:spPr>
        <a:xfrm>
          <a:off x="1794784" y="976290"/>
          <a:ext cx="634107" cy="220103"/>
        </a:xfrm>
        <a:custGeom>
          <a:avLst/>
          <a:gdLst/>
          <a:ahLst/>
          <a:cxnLst/>
          <a:rect l="0" t="0" r="0" b="0"/>
          <a:pathLst>
            <a:path>
              <a:moveTo>
                <a:pt x="634107" y="0"/>
              </a:moveTo>
              <a:lnTo>
                <a:pt x="634107" y="110051"/>
              </a:lnTo>
              <a:lnTo>
                <a:pt x="0" y="110051"/>
              </a:lnTo>
              <a:lnTo>
                <a:pt x="0" y="22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7E0E1-7C38-417F-B962-25A633214BC5}">
      <dsp:nvSpPr>
        <dsp:cNvPr id="0" name=""/>
        <dsp:cNvSpPr/>
      </dsp:nvSpPr>
      <dsp:spPr>
        <a:xfrm>
          <a:off x="480848" y="1720450"/>
          <a:ext cx="91440" cy="2201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07736E-012E-452C-847C-3320B13418C6}">
      <dsp:nvSpPr>
        <dsp:cNvPr id="0" name=""/>
        <dsp:cNvSpPr/>
      </dsp:nvSpPr>
      <dsp:spPr>
        <a:xfrm>
          <a:off x="526568" y="976290"/>
          <a:ext cx="1902323" cy="220103"/>
        </a:xfrm>
        <a:custGeom>
          <a:avLst/>
          <a:gdLst/>
          <a:ahLst/>
          <a:cxnLst/>
          <a:rect l="0" t="0" r="0" b="0"/>
          <a:pathLst>
            <a:path>
              <a:moveTo>
                <a:pt x="1902323" y="0"/>
              </a:moveTo>
              <a:lnTo>
                <a:pt x="1902323" y="110051"/>
              </a:lnTo>
              <a:lnTo>
                <a:pt x="0" y="110051"/>
              </a:lnTo>
              <a:lnTo>
                <a:pt x="0" y="2201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53AE8-28ED-4EEE-887A-97D2D1B3E8C8}">
      <dsp:nvSpPr>
        <dsp:cNvPr id="0" name=""/>
        <dsp:cNvSpPr/>
      </dsp:nvSpPr>
      <dsp:spPr>
        <a:xfrm>
          <a:off x="1714514" y="321472"/>
          <a:ext cx="1428754" cy="6548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79 учителів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14514" y="321472"/>
        <a:ext cx="1428754" cy="654818"/>
      </dsp:txXfrm>
    </dsp:sp>
    <dsp:sp modelId="{3818BB64-2B82-4BE8-9D91-0B2C3D898F89}">
      <dsp:nvSpPr>
        <dsp:cNvPr id="0" name=""/>
        <dsp:cNvSpPr/>
      </dsp:nvSpPr>
      <dsp:spPr>
        <a:xfrm>
          <a:off x="2512" y="1196394"/>
          <a:ext cx="1048111" cy="5240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 вищої категорії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12" y="1196394"/>
        <a:ext cx="1048111" cy="524055"/>
      </dsp:txXfrm>
    </dsp:sp>
    <dsp:sp modelId="{CB18133C-DD9B-46DF-A430-7E348426441D}">
      <dsp:nvSpPr>
        <dsp:cNvPr id="0" name=""/>
        <dsp:cNvSpPr/>
      </dsp:nvSpPr>
      <dsp:spPr>
        <a:xfrm>
          <a:off x="2512" y="1940553"/>
          <a:ext cx="1048111" cy="5240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55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12" y="1940553"/>
        <a:ext cx="1048111" cy="524055"/>
      </dsp:txXfrm>
    </dsp:sp>
    <dsp:sp modelId="{4C77DEC1-6937-419E-93D3-19BA3822BEA1}">
      <dsp:nvSpPr>
        <dsp:cNvPr id="0" name=""/>
        <dsp:cNvSpPr/>
      </dsp:nvSpPr>
      <dsp:spPr>
        <a:xfrm>
          <a:off x="1270728" y="1196394"/>
          <a:ext cx="1048111" cy="5240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І категорії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0728" y="1196394"/>
        <a:ext cx="1048111" cy="524055"/>
      </dsp:txXfrm>
    </dsp:sp>
    <dsp:sp modelId="{5306EB25-F051-4680-AA98-2144565C446E}">
      <dsp:nvSpPr>
        <dsp:cNvPr id="0" name=""/>
        <dsp:cNvSpPr/>
      </dsp:nvSpPr>
      <dsp:spPr>
        <a:xfrm>
          <a:off x="1270728" y="1940553"/>
          <a:ext cx="1048111" cy="5240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0728" y="1940553"/>
        <a:ext cx="1048111" cy="524055"/>
      </dsp:txXfrm>
    </dsp:sp>
    <dsp:sp modelId="{7F676542-42FB-4896-BC7D-DF36F47E3E66}">
      <dsp:nvSpPr>
        <dsp:cNvPr id="0" name=""/>
        <dsp:cNvSpPr/>
      </dsp:nvSpPr>
      <dsp:spPr>
        <a:xfrm>
          <a:off x="2538943" y="1196394"/>
          <a:ext cx="1048111" cy="5240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ІІ категорії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8943" y="1196394"/>
        <a:ext cx="1048111" cy="524055"/>
      </dsp:txXfrm>
    </dsp:sp>
    <dsp:sp modelId="{90710BC1-AF96-4659-98C1-16377C8E828A}">
      <dsp:nvSpPr>
        <dsp:cNvPr id="0" name=""/>
        <dsp:cNvSpPr/>
      </dsp:nvSpPr>
      <dsp:spPr>
        <a:xfrm>
          <a:off x="2538943" y="1940553"/>
          <a:ext cx="1048111" cy="5240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7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8943" y="1940553"/>
        <a:ext cx="1048111" cy="524055"/>
      </dsp:txXfrm>
    </dsp:sp>
    <dsp:sp modelId="{03A89AD4-3AAD-442F-9B0B-A7B1003D4FCA}">
      <dsp:nvSpPr>
        <dsp:cNvPr id="0" name=""/>
        <dsp:cNvSpPr/>
      </dsp:nvSpPr>
      <dsp:spPr>
        <a:xfrm>
          <a:off x="3807159" y="1196394"/>
          <a:ext cx="1048111" cy="5240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спеціалістів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7159" y="1196394"/>
        <a:ext cx="1048111" cy="524055"/>
      </dsp:txXfrm>
    </dsp:sp>
    <dsp:sp modelId="{6C964A0A-2BE6-41ED-AFFA-8F5AB9E5DD52}">
      <dsp:nvSpPr>
        <dsp:cNvPr id="0" name=""/>
        <dsp:cNvSpPr/>
      </dsp:nvSpPr>
      <dsp:spPr>
        <a:xfrm>
          <a:off x="3807159" y="1940553"/>
          <a:ext cx="1048111" cy="5240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7159" y="1940553"/>
        <a:ext cx="1048111" cy="52405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06294F-E1DA-43FC-BB77-8726A608BBF9}">
      <dsp:nvSpPr>
        <dsp:cNvPr id="0" name=""/>
        <dsp:cNvSpPr/>
      </dsp:nvSpPr>
      <dsp:spPr>
        <a:xfrm>
          <a:off x="6102259" y="1946612"/>
          <a:ext cx="91440" cy="3201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013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7D8742-D9F8-414A-8588-A8074425012C}">
      <dsp:nvSpPr>
        <dsp:cNvPr id="0" name=""/>
        <dsp:cNvSpPr/>
      </dsp:nvSpPr>
      <dsp:spPr>
        <a:xfrm>
          <a:off x="4011765" y="951830"/>
          <a:ext cx="2136213" cy="320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68"/>
              </a:lnTo>
              <a:lnTo>
                <a:pt x="2136213" y="160068"/>
              </a:lnTo>
              <a:lnTo>
                <a:pt x="2136213" y="32013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D0D92-A0EB-4027-8088-9564275F69C2}">
      <dsp:nvSpPr>
        <dsp:cNvPr id="0" name=""/>
        <dsp:cNvSpPr/>
      </dsp:nvSpPr>
      <dsp:spPr>
        <a:xfrm>
          <a:off x="1829831" y="1946612"/>
          <a:ext cx="91440" cy="3201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013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77D52-6FEF-4AA3-AFDA-B1BC78149BAE}">
      <dsp:nvSpPr>
        <dsp:cNvPr id="0" name=""/>
        <dsp:cNvSpPr/>
      </dsp:nvSpPr>
      <dsp:spPr>
        <a:xfrm>
          <a:off x="1875551" y="951830"/>
          <a:ext cx="2136213" cy="320137"/>
        </a:xfrm>
        <a:custGeom>
          <a:avLst/>
          <a:gdLst/>
          <a:ahLst/>
          <a:cxnLst/>
          <a:rect l="0" t="0" r="0" b="0"/>
          <a:pathLst>
            <a:path>
              <a:moveTo>
                <a:pt x="2136213" y="0"/>
              </a:moveTo>
              <a:lnTo>
                <a:pt x="2136213" y="160068"/>
              </a:lnTo>
              <a:lnTo>
                <a:pt x="0" y="160068"/>
              </a:lnTo>
              <a:lnTo>
                <a:pt x="0" y="32013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F11F7-040B-4198-A058-D576E4145608}">
      <dsp:nvSpPr>
        <dsp:cNvPr id="0" name=""/>
        <dsp:cNvSpPr/>
      </dsp:nvSpPr>
      <dsp:spPr>
        <a:xfrm>
          <a:off x="1900221" y="428626"/>
          <a:ext cx="4223088" cy="523204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Локальні мережі</a:t>
          </a:r>
          <a:endParaRPr lang="ru-RU" sz="2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00221" y="428626"/>
        <a:ext cx="4223088" cy="523204"/>
      </dsp:txXfrm>
    </dsp:sp>
    <dsp:sp modelId="{D1057F72-CC7D-4254-9711-1B3EE15EB5A8}">
      <dsp:nvSpPr>
        <dsp:cNvPr id="0" name=""/>
        <dsp:cNvSpPr/>
      </dsp:nvSpPr>
      <dsp:spPr>
        <a:xfrm>
          <a:off x="689296" y="1271968"/>
          <a:ext cx="2372509" cy="6746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навчальна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89296" y="1271968"/>
        <a:ext cx="2372509" cy="674644"/>
      </dsp:txXfrm>
    </dsp:sp>
    <dsp:sp modelId="{01B1C7FE-D450-402A-8F16-249AD1D50EE9}">
      <dsp:nvSpPr>
        <dsp:cNvPr id="0" name=""/>
        <dsp:cNvSpPr/>
      </dsp:nvSpPr>
      <dsp:spPr>
        <a:xfrm>
          <a:off x="2441" y="2266750"/>
          <a:ext cx="3746220" cy="18766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об’єднує комп’ютери двох комп’ютерних класів з виходом в Internet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41" y="2266750"/>
        <a:ext cx="3746220" cy="1876654"/>
      </dsp:txXfrm>
    </dsp:sp>
    <dsp:sp modelId="{9D385F9C-93CA-4AC8-94BE-2744E6BC5AFD}">
      <dsp:nvSpPr>
        <dsp:cNvPr id="0" name=""/>
        <dsp:cNvSpPr/>
      </dsp:nvSpPr>
      <dsp:spPr>
        <a:xfrm>
          <a:off x="4961724" y="1271968"/>
          <a:ext cx="2372509" cy="6746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адміністративна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961724" y="1271968"/>
        <a:ext cx="2372509" cy="674644"/>
      </dsp:txXfrm>
    </dsp:sp>
    <dsp:sp modelId="{3BCAB465-1027-46DB-B79A-6867AF06CEBB}">
      <dsp:nvSpPr>
        <dsp:cNvPr id="0" name=""/>
        <dsp:cNvSpPr/>
      </dsp:nvSpPr>
      <dsp:spPr>
        <a:xfrm>
          <a:off x="4068799" y="2266750"/>
          <a:ext cx="4158359" cy="18766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 складу входять комп’ютери директора, заступників директора, секретаря, психолога, соціального педагога, педагога-організатора, медпункту, бібліотеки, фахівця з охорони праці, методичних об’єднань. В мережі всі комп’ютери підключені до глобальної мережі Інтернет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68799" y="2266750"/>
        <a:ext cx="4158359" cy="1876654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C5A789-B661-48B2-B520-9652E450A950}">
      <dsp:nvSpPr>
        <dsp:cNvPr id="0" name=""/>
        <dsp:cNvSpPr/>
      </dsp:nvSpPr>
      <dsp:spPr>
        <a:xfrm>
          <a:off x="6494969" y="1902153"/>
          <a:ext cx="91440" cy="3838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8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EEDDE-11D7-435A-B742-8A57DE7852F5}">
      <dsp:nvSpPr>
        <dsp:cNvPr id="0" name=""/>
        <dsp:cNvSpPr/>
      </dsp:nvSpPr>
      <dsp:spPr>
        <a:xfrm>
          <a:off x="4240790" y="754432"/>
          <a:ext cx="2299899" cy="383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49"/>
              </a:lnTo>
              <a:lnTo>
                <a:pt x="2299899" y="191949"/>
              </a:lnTo>
              <a:lnTo>
                <a:pt x="2299899" y="38389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E46886-AB97-4058-A6D2-5084067B9E2C}">
      <dsp:nvSpPr>
        <dsp:cNvPr id="0" name=""/>
        <dsp:cNvSpPr/>
      </dsp:nvSpPr>
      <dsp:spPr>
        <a:xfrm>
          <a:off x="1987032" y="1903140"/>
          <a:ext cx="91440" cy="3838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8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B1262-191B-46D6-BF2D-E7E88CA5FA78}">
      <dsp:nvSpPr>
        <dsp:cNvPr id="0" name=""/>
        <dsp:cNvSpPr/>
      </dsp:nvSpPr>
      <dsp:spPr>
        <a:xfrm>
          <a:off x="2032752" y="754432"/>
          <a:ext cx="2208037" cy="383899"/>
        </a:xfrm>
        <a:custGeom>
          <a:avLst/>
          <a:gdLst/>
          <a:ahLst/>
          <a:cxnLst/>
          <a:rect l="0" t="0" r="0" b="0"/>
          <a:pathLst>
            <a:path>
              <a:moveTo>
                <a:pt x="2208037" y="0"/>
              </a:moveTo>
              <a:lnTo>
                <a:pt x="2208037" y="191949"/>
              </a:lnTo>
              <a:lnTo>
                <a:pt x="0" y="191949"/>
              </a:lnTo>
              <a:lnTo>
                <a:pt x="0" y="38389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1FB96-FC9A-4D19-9EA8-3204B11EE399}">
      <dsp:nvSpPr>
        <dsp:cNvPr id="0" name=""/>
        <dsp:cNvSpPr/>
      </dsp:nvSpPr>
      <dsp:spPr>
        <a:xfrm>
          <a:off x="2666401" y="145312"/>
          <a:ext cx="3148778" cy="60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гімназії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66401" y="145312"/>
        <a:ext cx="3148778" cy="609120"/>
      </dsp:txXfrm>
    </dsp:sp>
    <dsp:sp modelId="{812116BF-25C9-4E57-88CB-7E942D3B19DF}">
      <dsp:nvSpPr>
        <dsp:cNvPr id="0" name=""/>
        <dsp:cNvSpPr/>
      </dsp:nvSpPr>
      <dsp:spPr>
        <a:xfrm>
          <a:off x="235345" y="1138331"/>
          <a:ext cx="3594814" cy="7648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директора, заступників директора, практичних психологів, соціального педагога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5345" y="1138331"/>
        <a:ext cx="3594814" cy="764809"/>
      </dsp:txXfrm>
    </dsp:sp>
    <dsp:sp modelId="{F3DDAA1E-427E-4F17-8D1A-80BB1ED2A961}">
      <dsp:nvSpPr>
        <dsp:cNvPr id="0" name=""/>
        <dsp:cNvSpPr/>
      </dsp:nvSpPr>
      <dsp:spPr>
        <a:xfrm>
          <a:off x="6011" y="2287040"/>
          <a:ext cx="4053482" cy="89719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електронна</a:t>
          </a: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база даних управлінської документації </a:t>
          </a:r>
          <a:endParaRPr lang="uk-UA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11" y="2287040"/>
        <a:ext cx="4053482" cy="897190"/>
      </dsp:txXfrm>
    </dsp:sp>
    <dsp:sp modelId="{A3AFBA69-FB70-4D46-BA26-9FD69D6CC88D}">
      <dsp:nvSpPr>
        <dsp:cNvPr id="0" name=""/>
        <dsp:cNvSpPr/>
      </dsp:nvSpPr>
      <dsp:spPr>
        <a:xfrm>
          <a:off x="4835144" y="1138331"/>
          <a:ext cx="3411090" cy="7638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База даних методичних об</a:t>
          </a:r>
          <a:r>
            <a:rPr lang="en-US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’є</a:t>
          </a:r>
          <a:r>
            <a:rPr lang="uk-UA" sz="16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днань</a:t>
          </a: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вчителів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35144" y="1138331"/>
        <a:ext cx="3411090" cy="763822"/>
      </dsp:txXfrm>
    </dsp:sp>
    <dsp:sp modelId="{F5323862-B9FF-416E-AE7E-A25965CAD2EF}">
      <dsp:nvSpPr>
        <dsp:cNvPr id="0" name=""/>
        <dsp:cNvSpPr/>
      </dsp:nvSpPr>
      <dsp:spPr>
        <a:xfrm>
          <a:off x="4443393" y="2286053"/>
          <a:ext cx="4194592" cy="9262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електронна база даних документації з питань нормативного, методичного, інформаційного та іншого забезпечення викладання предметних дисциплін</a:t>
          </a:r>
          <a:endParaRPr lang="ru-RU" sz="17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43393" y="2286053"/>
        <a:ext cx="4194592" cy="92622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F12B48-0A3C-4FED-A7D9-B9E96DE6389F}">
      <dsp:nvSpPr>
        <dsp:cNvPr id="0" name=""/>
        <dsp:cNvSpPr/>
      </dsp:nvSpPr>
      <dsp:spPr>
        <a:xfrm>
          <a:off x="0" y="64293"/>
          <a:ext cx="8858311" cy="36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Переваги:</a:t>
          </a:r>
          <a:endParaRPr lang="ru-RU" sz="1800" b="1" i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зняття необхідності у потужному сервері, який зберігає всі документи;</a:t>
          </a:r>
          <a:endParaRPr lang="uk-UA" sz="1600" b="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можливість оперативного контролю з боку директора за системою  управління гімназією;</a:t>
          </a:r>
          <a:endParaRPr lang="uk-UA" sz="1600" b="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зменшення паперового потоку документації та надання можливості адміністрації у повному обсязі </a:t>
          </a:r>
          <a:r>
            <a:rPr lang="uk-UA" sz="1600" b="0" kern="1200" noProof="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інформаційно</a:t>
          </a: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забезпечувати вчителів;</a:t>
          </a:r>
          <a:endParaRPr lang="uk-UA" sz="1600" b="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взаємний обмін інформацією серед педагогів;</a:t>
          </a:r>
          <a:endParaRPr lang="uk-UA" sz="1600" b="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0" kern="1200" noProof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постійне поповнення матеріалів самоосвіти вчителів за рахунок інформації з бази даних гімназії, колег.</a:t>
          </a:r>
          <a:endParaRPr lang="uk-UA" sz="1600" b="0" kern="1200" noProof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64293"/>
        <a:ext cx="8858311" cy="36433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FE2B67-12A2-4575-B6A4-6E0C3199497F}">
      <dsp:nvSpPr>
        <dsp:cNvPr id="0" name=""/>
        <dsp:cNvSpPr/>
      </dsp:nvSpPr>
      <dsp:spPr>
        <a:xfrm>
          <a:off x="284519" y="2232"/>
          <a:ext cx="3641110" cy="17560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Інтегруюча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Поєднує в одне ціле раніше розрізнені, неузгоджені виховні впливи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519" y="2232"/>
        <a:ext cx="3641110" cy="1756035"/>
      </dsp:txXfrm>
    </dsp:sp>
    <dsp:sp modelId="{6A55E3BE-415C-4E37-A887-4E573C607350}">
      <dsp:nvSpPr>
        <dsp:cNvPr id="0" name=""/>
        <dsp:cNvSpPr/>
      </dsp:nvSpPr>
      <dsp:spPr>
        <a:xfrm>
          <a:off x="4218302" y="2232"/>
          <a:ext cx="3641110" cy="175603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Регулююча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Спрямована на впорядкування педагогічних процесів, на управління ними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18302" y="2232"/>
        <a:ext cx="3641110" cy="1756035"/>
      </dsp:txXfrm>
    </dsp:sp>
    <dsp:sp modelId="{A0F7DA11-A900-4560-811D-F51080D278D7}">
      <dsp:nvSpPr>
        <dsp:cNvPr id="0" name=""/>
        <dsp:cNvSpPr/>
      </dsp:nvSpPr>
      <dsp:spPr>
        <a:xfrm>
          <a:off x="284519" y="2050940"/>
          <a:ext cx="3641110" cy="175603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Розвиваюча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Забезпечує динаміку освіти, її оновлення, вдосконалення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519" y="2050940"/>
        <a:ext cx="3641110" cy="1756035"/>
      </dsp:txXfrm>
    </dsp:sp>
    <dsp:sp modelId="{244514CE-DC3E-423E-9ED6-34995B56F437}">
      <dsp:nvSpPr>
        <dsp:cNvPr id="0" name=""/>
        <dsp:cNvSpPr/>
      </dsp:nvSpPr>
      <dsp:spPr>
        <a:xfrm>
          <a:off x="4218302" y="2050940"/>
          <a:ext cx="3641110" cy="17560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захисту</a:t>
          </a: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є фактором захисту, гарантом виживання та безпеки підростаючого покоління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18302" y="2050940"/>
        <a:ext cx="3641110" cy="1756035"/>
      </dsp:txXfrm>
    </dsp:sp>
    <dsp:sp modelId="{E3376F31-688B-4D67-AD63-34CDD6354D49}">
      <dsp:nvSpPr>
        <dsp:cNvPr id="0" name=""/>
        <dsp:cNvSpPr/>
      </dsp:nvSpPr>
      <dsp:spPr>
        <a:xfrm>
          <a:off x="284519" y="4099648"/>
          <a:ext cx="3641110" cy="175603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корекції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коригує вплив зовнішнього середовища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своїми цінностями, орієнтирами, правилами життя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519" y="4099648"/>
        <a:ext cx="3641110" cy="1756035"/>
      </dsp:txXfrm>
    </dsp:sp>
    <dsp:sp modelId="{56F56A63-A445-4C5D-81BC-BB8529002238}">
      <dsp:nvSpPr>
        <dsp:cNvPr id="0" name=""/>
        <dsp:cNvSpPr/>
      </dsp:nvSpPr>
      <dsp:spPr>
        <a:xfrm>
          <a:off x="4218302" y="4099648"/>
          <a:ext cx="3641110" cy="17560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Функція компенсації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саме в школі має бути створена така модель людських відносин, така атмосфера духовності, емоційності людської особистості,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якої сьогодні так не вистачає в навколишній дійсності</a:t>
          </a:r>
          <a:endParaRPr lang="ru-RU" sz="1600" b="1" u="sng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18302" y="4099648"/>
        <a:ext cx="3641110" cy="175603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49C218-6E53-4D08-83D6-9E1E270651E5}">
      <dsp:nvSpPr>
        <dsp:cNvPr id="0" name=""/>
        <dsp:cNvSpPr/>
      </dsp:nvSpPr>
      <dsp:spPr>
        <a:xfrm>
          <a:off x="425837" y="3226"/>
          <a:ext cx="2167208" cy="13003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Бально-спортивний клуб </a:t>
          </a: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“Лінія”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837" y="3226"/>
        <a:ext cx="2167208" cy="1300325"/>
      </dsp:txXfrm>
    </dsp:sp>
    <dsp:sp modelId="{CD35B816-4946-4C26-95E5-9A19634818AF}">
      <dsp:nvSpPr>
        <dsp:cNvPr id="0" name=""/>
        <dsp:cNvSpPr/>
      </dsp:nvSpPr>
      <dsp:spPr>
        <a:xfrm>
          <a:off x="2809766" y="3226"/>
          <a:ext cx="2167208" cy="130032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Гурток образотворчого мистецтва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“Золоті</a:t>
          </a: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пальчики”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9766" y="3226"/>
        <a:ext cx="2167208" cy="1300325"/>
      </dsp:txXfrm>
    </dsp:sp>
    <dsp:sp modelId="{6A0916C0-BD92-4A1E-87C4-EE3F3205C613}">
      <dsp:nvSpPr>
        <dsp:cNvPr id="0" name=""/>
        <dsp:cNvSpPr/>
      </dsp:nvSpPr>
      <dsp:spPr>
        <a:xfrm>
          <a:off x="5193696" y="3226"/>
          <a:ext cx="2167208" cy="13003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Вокальний гурток </a:t>
          </a: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“Ліра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3696" y="3226"/>
        <a:ext cx="2167208" cy="1300325"/>
      </dsp:txXfrm>
    </dsp:sp>
    <dsp:sp modelId="{31AFFBD9-16D6-4FCD-A112-EE25EB6781CE}">
      <dsp:nvSpPr>
        <dsp:cNvPr id="0" name=""/>
        <dsp:cNvSpPr/>
      </dsp:nvSpPr>
      <dsp:spPr>
        <a:xfrm>
          <a:off x="425837" y="1520272"/>
          <a:ext cx="2167208" cy="13003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Початкове технічне моделювання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837" y="1520272"/>
        <a:ext cx="2167208" cy="1300325"/>
      </dsp:txXfrm>
    </dsp:sp>
    <dsp:sp modelId="{9BD16E05-6898-427A-B473-B7ADAC5F953D}">
      <dsp:nvSpPr>
        <dsp:cNvPr id="0" name=""/>
        <dsp:cNvSpPr/>
      </dsp:nvSpPr>
      <dsp:spPr>
        <a:xfrm>
          <a:off x="2809766" y="1520272"/>
          <a:ext cx="2167208" cy="130032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Літературна вітальня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9766" y="1520272"/>
        <a:ext cx="2167208" cy="1300325"/>
      </dsp:txXfrm>
    </dsp:sp>
    <dsp:sp modelId="{F372038B-0431-4FD0-B6F2-0749D58CD617}">
      <dsp:nvSpPr>
        <dsp:cNvPr id="0" name=""/>
        <dsp:cNvSpPr/>
      </dsp:nvSpPr>
      <dsp:spPr>
        <a:xfrm>
          <a:off x="5193696" y="1520272"/>
          <a:ext cx="2167208" cy="13003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Туристський гурток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3696" y="1520272"/>
        <a:ext cx="2167208" cy="1300325"/>
      </dsp:txXfrm>
    </dsp:sp>
    <dsp:sp modelId="{BD76FC4B-6072-4895-82BD-F6E911A1170E}">
      <dsp:nvSpPr>
        <dsp:cNvPr id="0" name=""/>
        <dsp:cNvSpPr/>
      </dsp:nvSpPr>
      <dsp:spPr>
        <a:xfrm>
          <a:off x="425837" y="3037318"/>
          <a:ext cx="2167208" cy="130032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Футбол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837" y="3037318"/>
        <a:ext cx="2167208" cy="1300325"/>
      </dsp:txXfrm>
    </dsp:sp>
    <dsp:sp modelId="{B644E6CF-292A-4AA3-BBB7-D7D986D62BB8}">
      <dsp:nvSpPr>
        <dsp:cNvPr id="0" name=""/>
        <dsp:cNvSpPr/>
      </dsp:nvSpPr>
      <dsp:spPr>
        <a:xfrm>
          <a:off x="2809766" y="3037318"/>
          <a:ext cx="2167208" cy="13003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“Мудрагелі”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9766" y="3037318"/>
        <a:ext cx="2167208" cy="1300325"/>
      </dsp:txXfrm>
    </dsp:sp>
    <dsp:sp modelId="{9C998A93-35AB-40BD-80E5-1766F95AAA24}">
      <dsp:nvSpPr>
        <dsp:cNvPr id="0" name=""/>
        <dsp:cNvSpPr/>
      </dsp:nvSpPr>
      <dsp:spPr>
        <a:xfrm>
          <a:off x="5193696" y="3037318"/>
          <a:ext cx="2167208" cy="13003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Баскетбол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3696" y="3037318"/>
        <a:ext cx="2167208" cy="1300325"/>
      </dsp:txXfrm>
    </dsp:sp>
    <dsp:sp modelId="{9E94CD70-3893-4677-AAD3-5408FF8E74D1}">
      <dsp:nvSpPr>
        <dsp:cNvPr id="0" name=""/>
        <dsp:cNvSpPr/>
      </dsp:nvSpPr>
      <dsp:spPr>
        <a:xfrm>
          <a:off x="425837" y="4554364"/>
          <a:ext cx="2167208" cy="130032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Гандбол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837" y="4554364"/>
        <a:ext cx="2167208" cy="1300325"/>
      </dsp:txXfrm>
    </dsp:sp>
    <dsp:sp modelId="{AB8806C3-0DAB-4740-A9D6-EE2B4006BA5E}">
      <dsp:nvSpPr>
        <dsp:cNvPr id="0" name=""/>
        <dsp:cNvSpPr/>
      </dsp:nvSpPr>
      <dsp:spPr>
        <a:xfrm>
          <a:off x="2809766" y="4554364"/>
          <a:ext cx="2167208" cy="130032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Настільний теніс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9766" y="4554364"/>
        <a:ext cx="2167208" cy="1300325"/>
      </dsp:txXfrm>
    </dsp:sp>
    <dsp:sp modelId="{D1D07E5D-9C80-4A9D-975F-C208307F5866}">
      <dsp:nvSpPr>
        <dsp:cNvPr id="0" name=""/>
        <dsp:cNvSpPr/>
      </dsp:nvSpPr>
      <dsp:spPr>
        <a:xfrm>
          <a:off x="5193696" y="4554364"/>
          <a:ext cx="2167208" cy="130032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Тхеквондо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3696" y="4554364"/>
        <a:ext cx="2167208" cy="130032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55BA6-8E75-46B2-9B18-5E1CE00BBE6A}">
      <dsp:nvSpPr>
        <dsp:cNvPr id="0" name=""/>
        <dsp:cNvSpPr/>
      </dsp:nvSpPr>
      <dsp:spPr>
        <a:xfrm>
          <a:off x="3152763" y="1862693"/>
          <a:ext cx="2409908" cy="13467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Рада старшокласників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52763" y="1862693"/>
        <a:ext cx="2409908" cy="1346711"/>
      </dsp:txXfrm>
    </dsp:sp>
    <dsp:sp modelId="{495FDB70-0C90-4132-B716-5069954B1F62}">
      <dsp:nvSpPr>
        <dsp:cNvPr id="0" name=""/>
        <dsp:cNvSpPr/>
      </dsp:nvSpPr>
      <dsp:spPr>
        <a:xfrm rot="16200000">
          <a:off x="4107459" y="1600640"/>
          <a:ext cx="500516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500516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6200000">
        <a:off x="4345205" y="1599922"/>
        <a:ext cx="25025" cy="25025"/>
      </dsp:txXfrm>
    </dsp:sp>
    <dsp:sp modelId="{5EFE5977-CEA8-45E3-BA94-5F4138E1EC33}">
      <dsp:nvSpPr>
        <dsp:cNvPr id="0" name=""/>
        <dsp:cNvSpPr/>
      </dsp:nvSpPr>
      <dsp:spPr>
        <a:xfrm>
          <a:off x="3588530" y="-176197"/>
          <a:ext cx="1538374" cy="153837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Батьківські ради класних колективів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88530" y="-176197"/>
        <a:ext cx="1538374" cy="1538374"/>
      </dsp:txXfrm>
    </dsp:sp>
    <dsp:sp modelId="{C03E7758-10CC-4D61-AAB6-C39FB1CB687C}">
      <dsp:nvSpPr>
        <dsp:cNvPr id="0" name=""/>
        <dsp:cNvSpPr/>
      </dsp:nvSpPr>
      <dsp:spPr>
        <a:xfrm rot="19047150">
          <a:off x="4881405" y="1684755"/>
          <a:ext cx="781882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81882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9047150">
        <a:off x="5252799" y="1677002"/>
        <a:ext cx="39094" cy="39094"/>
      </dsp:txXfrm>
    </dsp:sp>
    <dsp:sp modelId="{DC54B042-280A-41F6-8B65-1A8432BBC3BD}">
      <dsp:nvSpPr>
        <dsp:cNvPr id="0" name=""/>
        <dsp:cNvSpPr/>
      </dsp:nvSpPr>
      <dsp:spPr>
        <a:xfrm>
          <a:off x="5357846" y="142882"/>
          <a:ext cx="1538374" cy="153837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</a:t>
          </a: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класних керівників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57846" y="142882"/>
        <a:ext cx="1538374" cy="1538374"/>
      </dsp:txXfrm>
    </dsp:sp>
    <dsp:sp modelId="{D68AB508-0BC8-4B4F-B605-6A2F33AF662D}">
      <dsp:nvSpPr>
        <dsp:cNvPr id="0" name=""/>
        <dsp:cNvSpPr/>
      </dsp:nvSpPr>
      <dsp:spPr>
        <a:xfrm rot="21531487">
          <a:off x="5561841" y="2493741"/>
          <a:ext cx="653479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653479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21531487">
        <a:off x="5872244" y="2489198"/>
        <a:ext cx="32673" cy="32673"/>
      </dsp:txXfrm>
    </dsp:sp>
    <dsp:sp modelId="{AAF66EE8-3E2F-4C11-A864-51FA81A481CD}">
      <dsp:nvSpPr>
        <dsp:cNvPr id="0" name=""/>
        <dsp:cNvSpPr/>
      </dsp:nvSpPr>
      <dsp:spPr>
        <a:xfrm>
          <a:off x="6215103" y="1714508"/>
          <a:ext cx="1538374" cy="153837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Інтелектуа-льний</a:t>
          </a: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клуб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15103" y="1714508"/>
        <a:ext cx="1538374" cy="1538374"/>
      </dsp:txXfrm>
    </dsp:sp>
    <dsp:sp modelId="{AFA7495C-700F-460C-BE02-0F116C1BF27E}">
      <dsp:nvSpPr>
        <dsp:cNvPr id="0" name=""/>
        <dsp:cNvSpPr/>
      </dsp:nvSpPr>
      <dsp:spPr>
        <a:xfrm rot="2449953">
          <a:off x="4914808" y="3350869"/>
          <a:ext cx="798905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98905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2449953">
        <a:off x="5294288" y="3342691"/>
        <a:ext cx="39945" cy="39945"/>
      </dsp:txXfrm>
    </dsp:sp>
    <dsp:sp modelId="{C8CB62C2-F2FE-45B8-BAFE-93AF85FCD87C}">
      <dsp:nvSpPr>
        <dsp:cNvPr id="0" name=""/>
        <dsp:cNvSpPr/>
      </dsp:nvSpPr>
      <dsp:spPr>
        <a:xfrm>
          <a:off x="5429294" y="3357592"/>
          <a:ext cx="1538374" cy="153837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Євроклуб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29294" y="3357592"/>
        <a:ext cx="1538374" cy="1538374"/>
      </dsp:txXfrm>
    </dsp:sp>
    <dsp:sp modelId="{9FDD4EBA-FA13-4367-9113-833BAB58D7F4}">
      <dsp:nvSpPr>
        <dsp:cNvPr id="0" name=""/>
        <dsp:cNvSpPr/>
      </dsp:nvSpPr>
      <dsp:spPr>
        <a:xfrm rot="5400000">
          <a:off x="4107459" y="3447868"/>
          <a:ext cx="500516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500516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345205" y="3447150"/>
        <a:ext cx="25025" cy="25025"/>
      </dsp:txXfrm>
    </dsp:sp>
    <dsp:sp modelId="{264CB0B8-7151-4F89-8033-5EE6128A800F}">
      <dsp:nvSpPr>
        <dsp:cNvPr id="0" name=""/>
        <dsp:cNvSpPr/>
      </dsp:nvSpPr>
      <dsp:spPr>
        <a:xfrm>
          <a:off x="3588530" y="3709921"/>
          <a:ext cx="1538374" cy="153837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Практичний психолог гімназії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88530" y="3709921"/>
        <a:ext cx="1538374" cy="1538374"/>
      </dsp:txXfrm>
    </dsp:sp>
    <dsp:sp modelId="{1A282EBF-67C9-488B-A0D4-9709ADBAA508}">
      <dsp:nvSpPr>
        <dsp:cNvPr id="0" name=""/>
        <dsp:cNvSpPr/>
      </dsp:nvSpPr>
      <dsp:spPr>
        <a:xfrm rot="8314353">
          <a:off x="3034889" y="3349587"/>
          <a:ext cx="775150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75150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8314353">
        <a:off x="3403086" y="3342003"/>
        <a:ext cx="38757" cy="38757"/>
      </dsp:txXfrm>
    </dsp:sp>
    <dsp:sp modelId="{03520CEE-14FF-4BDD-837B-772F37CCC60A}">
      <dsp:nvSpPr>
        <dsp:cNvPr id="0" name=""/>
        <dsp:cNvSpPr/>
      </dsp:nvSpPr>
      <dsp:spPr>
        <a:xfrm>
          <a:off x="1785944" y="3357591"/>
          <a:ext cx="1538374" cy="153837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Учнівські ради класних колективів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85944" y="3357591"/>
        <a:ext cx="1538374" cy="1538374"/>
      </dsp:txXfrm>
    </dsp:sp>
    <dsp:sp modelId="{17E5932D-5769-4B50-9A0A-1C5BD0308117}">
      <dsp:nvSpPr>
        <dsp:cNvPr id="0" name=""/>
        <dsp:cNvSpPr/>
      </dsp:nvSpPr>
      <dsp:spPr>
        <a:xfrm rot="10773162">
          <a:off x="2681356" y="2535501"/>
          <a:ext cx="471532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471532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773162">
        <a:off x="2905333" y="2535507"/>
        <a:ext cx="23576" cy="23576"/>
      </dsp:txXfrm>
    </dsp:sp>
    <dsp:sp modelId="{7AE06C8B-7201-4227-9169-4C5CA8FE944A}">
      <dsp:nvSpPr>
        <dsp:cNvPr id="0" name=""/>
        <dsp:cNvSpPr/>
      </dsp:nvSpPr>
      <dsp:spPr>
        <a:xfrm>
          <a:off x="1143012" y="1785954"/>
          <a:ext cx="1538374" cy="153837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Керівники гуртків і секцій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43012" y="1785954"/>
        <a:ext cx="1538374" cy="1538374"/>
      </dsp:txXfrm>
    </dsp:sp>
    <dsp:sp modelId="{70110D2A-619C-412F-82A3-7387794FE2E4}">
      <dsp:nvSpPr>
        <dsp:cNvPr id="0" name=""/>
        <dsp:cNvSpPr/>
      </dsp:nvSpPr>
      <dsp:spPr>
        <a:xfrm rot="13462605">
          <a:off x="3145564" y="1688880"/>
          <a:ext cx="716809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16809" y="1179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3462605">
        <a:off x="3486048" y="1682754"/>
        <a:ext cx="35840" cy="35840"/>
      </dsp:txXfrm>
    </dsp:sp>
    <dsp:sp modelId="{936D6961-18F0-49CE-BA7C-C50BB46AF478}">
      <dsp:nvSpPr>
        <dsp:cNvPr id="0" name=""/>
        <dsp:cNvSpPr/>
      </dsp:nvSpPr>
      <dsp:spPr>
        <a:xfrm>
          <a:off x="1928828" y="142879"/>
          <a:ext cx="1538374" cy="153837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Методична рада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28828" y="142879"/>
        <a:ext cx="1538374" cy="1538374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283421" y="283872"/>
          <a:ext cx="1889479" cy="132263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2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283421" y="283872"/>
        <a:ext cx="1889479" cy="1322635"/>
      </dsp:txXfrm>
    </dsp:sp>
    <dsp:sp modelId="{7ECFB271-7B2B-4552-ACD8-33B33AB37BE8}">
      <dsp:nvSpPr>
        <dsp:cNvPr id="0" name=""/>
        <dsp:cNvSpPr/>
      </dsp:nvSpPr>
      <dsp:spPr>
        <a:xfrm rot="5400000">
          <a:off x="3797731" y="-2474645"/>
          <a:ext cx="1228161" cy="6178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Навчання і наукова діяльність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797731" y="-2474645"/>
        <a:ext cx="1228161" cy="6178354"/>
      </dsp:txXfrm>
    </dsp:sp>
    <dsp:sp modelId="{CB50B26C-F7D9-4C87-9B63-695FD578F64D}">
      <dsp:nvSpPr>
        <dsp:cNvPr id="0" name=""/>
        <dsp:cNvSpPr/>
      </dsp:nvSpPr>
      <dsp:spPr>
        <a:xfrm rot="5400000">
          <a:off x="-283421" y="1981888"/>
          <a:ext cx="1889479" cy="132263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2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283421" y="1981888"/>
        <a:ext cx="1889479" cy="1322635"/>
      </dsp:txXfrm>
    </dsp:sp>
    <dsp:sp modelId="{2052888E-C986-4B04-B2C8-89AE387520F7}">
      <dsp:nvSpPr>
        <dsp:cNvPr id="0" name=""/>
        <dsp:cNvSpPr/>
      </dsp:nvSpPr>
      <dsp:spPr>
        <a:xfrm rot="5400000">
          <a:off x="3788896" y="-719017"/>
          <a:ext cx="1228161" cy="6178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Клуб </a:t>
          </a:r>
          <a:r>
            <a:rPr lang="uk-UA" sz="24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“Ерудит”</a:t>
          </a:r>
          <a:endParaRPr lang="ru-RU" sz="2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788896" y="-719017"/>
        <a:ext cx="1228161" cy="6178354"/>
      </dsp:txXfrm>
    </dsp:sp>
    <dsp:sp modelId="{748404DF-CBCF-44B8-9E10-E35FFE02831B}">
      <dsp:nvSpPr>
        <dsp:cNvPr id="0" name=""/>
        <dsp:cNvSpPr/>
      </dsp:nvSpPr>
      <dsp:spPr>
        <a:xfrm rot="5400000">
          <a:off x="-283421" y="3679903"/>
          <a:ext cx="1889479" cy="132263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2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283421" y="3679903"/>
        <a:ext cx="1889479" cy="1322635"/>
      </dsp:txXfrm>
    </dsp:sp>
    <dsp:sp modelId="{6022B44A-921E-409C-88B3-833099D6B782}">
      <dsp:nvSpPr>
        <dsp:cNvPr id="0" name=""/>
        <dsp:cNvSpPr/>
      </dsp:nvSpPr>
      <dsp:spPr>
        <a:xfrm rot="5400000">
          <a:off x="3797731" y="921385"/>
          <a:ext cx="1228161" cy="6178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гімназистів до науково-дослідницької діяльності;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творчих можливостей старшокласників;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забезпечення простору для ініціативи, творчості, самодіяльності учнів у навчально-пізнавальній діяльності.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797731" y="921385"/>
        <a:ext cx="1228161" cy="6178354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262748" y="274715"/>
          <a:ext cx="1751658" cy="122616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262748" y="274715"/>
        <a:ext cx="1751658" cy="1226160"/>
      </dsp:txXfrm>
    </dsp:sp>
    <dsp:sp modelId="{7ECFB271-7B2B-4552-ACD8-33B33AB37BE8}">
      <dsp:nvSpPr>
        <dsp:cNvPr id="0" name=""/>
        <dsp:cNvSpPr/>
      </dsp:nvSpPr>
      <dsp:spPr>
        <a:xfrm rot="5400000">
          <a:off x="3937162" y="-2699035"/>
          <a:ext cx="1138577" cy="65605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Інформації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37162" y="-2699035"/>
        <a:ext cx="1138577" cy="6560581"/>
      </dsp:txXfrm>
    </dsp:sp>
    <dsp:sp modelId="{CB50B26C-F7D9-4C87-9B63-695FD578F64D}">
      <dsp:nvSpPr>
        <dsp:cNvPr id="0" name=""/>
        <dsp:cNvSpPr/>
      </dsp:nvSpPr>
      <dsp:spPr>
        <a:xfrm rot="5400000">
          <a:off x="-262748" y="1866192"/>
          <a:ext cx="1751658" cy="122616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262748" y="1866192"/>
        <a:ext cx="1751658" cy="1226160"/>
      </dsp:txXfrm>
    </dsp:sp>
    <dsp:sp modelId="{2052888E-C986-4B04-B2C8-89AE387520F7}">
      <dsp:nvSpPr>
        <dsp:cNvPr id="0" name=""/>
        <dsp:cNvSpPr/>
      </dsp:nvSpPr>
      <dsp:spPr>
        <a:xfrm rot="5400000">
          <a:off x="3937162" y="-1107558"/>
          <a:ext cx="1138577" cy="65605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Гімназійна газета “</a:t>
          </a:r>
          <a:r>
            <a:rPr lang="en-U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Pupil’s Home</a:t>
          </a: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”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37162" y="-1107558"/>
        <a:ext cx="1138577" cy="6560581"/>
      </dsp:txXfrm>
    </dsp:sp>
    <dsp:sp modelId="{748404DF-CBCF-44B8-9E10-E35FFE02831B}">
      <dsp:nvSpPr>
        <dsp:cNvPr id="0" name=""/>
        <dsp:cNvSpPr/>
      </dsp:nvSpPr>
      <dsp:spPr>
        <a:xfrm rot="5400000">
          <a:off x="-712434" y="3907354"/>
          <a:ext cx="2651029" cy="122616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712434" y="3907354"/>
        <a:ext cx="2651029" cy="1226160"/>
      </dsp:txXfrm>
    </dsp:sp>
    <dsp:sp modelId="{6022B44A-921E-409C-88B3-833099D6B782}">
      <dsp:nvSpPr>
        <dsp:cNvPr id="0" name=""/>
        <dsp:cNvSpPr/>
      </dsp:nvSpPr>
      <dsp:spPr>
        <a:xfrm rot="5400000">
          <a:off x="3514278" y="914851"/>
          <a:ext cx="1960858" cy="65605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мережі  гімназійної преси;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пошук нових форм діяльності прес-центру;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висвітлення подій  гімназійного життя;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мовної культури та культури спілкування;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поширення інформації з різних галузей науки;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інформування про творчі справи гімназистів, життя класних колективів;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оформлення плакатів, вітальних і тематичних стінгазет.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514278" y="914851"/>
        <a:ext cx="1960858" cy="6560581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308113" y="310377"/>
          <a:ext cx="2054086" cy="143786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08113" y="310377"/>
        <a:ext cx="2054086" cy="1437860"/>
      </dsp:txXfrm>
    </dsp:sp>
    <dsp:sp modelId="{7ECFB271-7B2B-4552-ACD8-33B33AB37BE8}">
      <dsp:nvSpPr>
        <dsp:cNvPr id="0" name=""/>
        <dsp:cNvSpPr/>
      </dsp:nvSpPr>
      <dsp:spPr>
        <a:xfrm rot="5400000">
          <a:off x="3944723" y="-2504597"/>
          <a:ext cx="1335156" cy="6348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Суспільно-корисних справ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4723" y="-2504597"/>
        <a:ext cx="1335156" cy="6348881"/>
      </dsp:txXfrm>
    </dsp:sp>
    <dsp:sp modelId="{CB50B26C-F7D9-4C87-9B63-695FD578F64D}">
      <dsp:nvSpPr>
        <dsp:cNvPr id="0" name=""/>
        <dsp:cNvSpPr/>
      </dsp:nvSpPr>
      <dsp:spPr>
        <a:xfrm rot="5400000">
          <a:off x="-308113" y="2174308"/>
          <a:ext cx="2054086" cy="143786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08113" y="2174308"/>
        <a:ext cx="2054086" cy="1437860"/>
      </dsp:txXfrm>
    </dsp:sp>
    <dsp:sp modelId="{2052888E-C986-4B04-B2C8-89AE387520F7}">
      <dsp:nvSpPr>
        <dsp:cNvPr id="0" name=""/>
        <dsp:cNvSpPr/>
      </dsp:nvSpPr>
      <dsp:spPr>
        <a:xfrm rot="5400000">
          <a:off x="3944723" y="-640666"/>
          <a:ext cx="1335156" cy="6348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“Аделаїда”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4723" y="-640666"/>
        <a:ext cx="1335156" cy="6348881"/>
      </dsp:txXfrm>
    </dsp:sp>
    <dsp:sp modelId="{748404DF-CBCF-44B8-9E10-E35FFE02831B}">
      <dsp:nvSpPr>
        <dsp:cNvPr id="0" name=""/>
        <dsp:cNvSpPr/>
      </dsp:nvSpPr>
      <dsp:spPr>
        <a:xfrm rot="5400000">
          <a:off x="-308113" y="4038239"/>
          <a:ext cx="2054086" cy="143786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08113" y="4038239"/>
        <a:ext cx="2054086" cy="1437860"/>
      </dsp:txXfrm>
    </dsp:sp>
    <dsp:sp modelId="{6022B44A-921E-409C-88B3-833099D6B782}">
      <dsp:nvSpPr>
        <dsp:cNvPr id="0" name=""/>
        <dsp:cNvSpPr/>
      </dsp:nvSpPr>
      <dsp:spPr>
        <a:xfrm rot="5400000">
          <a:off x="3944723" y="1223263"/>
          <a:ext cx="1335156" cy="6348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старшокласників до трудової діяльності;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гімназистів до роботи по поліпшенню екологічної ситуації у місті, збільшення зелених насаджень, очищення водойм;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виховання екологічної культури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4723" y="1223263"/>
        <a:ext cx="1335156" cy="6348881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311487" y="315462"/>
          <a:ext cx="2076585" cy="14536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315462"/>
        <a:ext cx="2076585" cy="1453609"/>
      </dsp:txXfrm>
    </dsp:sp>
    <dsp:sp modelId="{7ECFB271-7B2B-4552-ACD8-33B33AB37BE8}">
      <dsp:nvSpPr>
        <dsp:cNvPr id="0" name=""/>
        <dsp:cNvSpPr/>
      </dsp:nvSpPr>
      <dsp:spPr>
        <a:xfrm rot="5400000">
          <a:off x="3945285" y="-2487701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Політико-правових ініціатив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-2487701"/>
        <a:ext cx="1349780" cy="6333132"/>
      </dsp:txXfrm>
    </dsp:sp>
    <dsp:sp modelId="{CB50B26C-F7D9-4C87-9B63-695FD578F64D}">
      <dsp:nvSpPr>
        <dsp:cNvPr id="0" name=""/>
        <dsp:cNvSpPr/>
      </dsp:nvSpPr>
      <dsp:spPr>
        <a:xfrm rot="5400000">
          <a:off x="-311487" y="2202153"/>
          <a:ext cx="2076585" cy="14536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2202153"/>
        <a:ext cx="2076585" cy="1453609"/>
      </dsp:txXfrm>
    </dsp:sp>
    <dsp:sp modelId="{2052888E-C986-4B04-B2C8-89AE387520F7}">
      <dsp:nvSpPr>
        <dsp:cNvPr id="0" name=""/>
        <dsp:cNvSpPr/>
      </dsp:nvSpPr>
      <dsp:spPr>
        <a:xfrm rot="5400000">
          <a:off x="3945285" y="-601010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“Євроклуб”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-601010"/>
        <a:ext cx="1349780" cy="6333132"/>
      </dsp:txXfrm>
    </dsp:sp>
    <dsp:sp modelId="{748404DF-CBCF-44B8-9E10-E35FFE02831B}">
      <dsp:nvSpPr>
        <dsp:cNvPr id="0" name=""/>
        <dsp:cNvSpPr/>
      </dsp:nvSpPr>
      <dsp:spPr>
        <a:xfrm rot="5400000">
          <a:off x="-311487" y="4088844"/>
          <a:ext cx="2076585" cy="145360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4088844"/>
        <a:ext cx="2076585" cy="1453609"/>
      </dsp:txXfrm>
    </dsp:sp>
    <dsp:sp modelId="{6022B44A-921E-409C-88B3-833099D6B782}">
      <dsp:nvSpPr>
        <dsp:cNvPr id="0" name=""/>
        <dsp:cNvSpPr/>
      </dsp:nvSpPr>
      <dsp:spPr>
        <a:xfrm rot="5400000">
          <a:off x="3945285" y="1285680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молоді до активної діяльності у сфері </a:t>
          </a:r>
          <a:r>
            <a:rPr lang="uk-UA" sz="16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миротворництва</a:t>
          </a: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розвиток міжнародного спілкування і дружби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1285680"/>
        <a:ext cx="1349780" cy="6333132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311487" y="315462"/>
          <a:ext cx="2076585" cy="14536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315462"/>
        <a:ext cx="2076585" cy="1453609"/>
      </dsp:txXfrm>
    </dsp:sp>
    <dsp:sp modelId="{7ECFB271-7B2B-4552-ACD8-33B33AB37BE8}">
      <dsp:nvSpPr>
        <dsp:cNvPr id="0" name=""/>
        <dsp:cNvSpPr/>
      </dsp:nvSpPr>
      <dsp:spPr>
        <a:xfrm rot="5400000">
          <a:off x="3945285" y="-2487701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Спорту, культури та відпочинку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-2487701"/>
        <a:ext cx="1349780" cy="6333132"/>
      </dsp:txXfrm>
    </dsp:sp>
    <dsp:sp modelId="{CB50B26C-F7D9-4C87-9B63-695FD578F64D}">
      <dsp:nvSpPr>
        <dsp:cNvPr id="0" name=""/>
        <dsp:cNvSpPr/>
      </dsp:nvSpPr>
      <dsp:spPr>
        <a:xfrm rot="5400000">
          <a:off x="-311487" y="2202153"/>
          <a:ext cx="2076585" cy="14536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2202153"/>
        <a:ext cx="2076585" cy="1453609"/>
      </dsp:txXfrm>
    </dsp:sp>
    <dsp:sp modelId="{2052888E-C986-4B04-B2C8-89AE387520F7}">
      <dsp:nvSpPr>
        <dsp:cNvPr id="0" name=""/>
        <dsp:cNvSpPr/>
      </dsp:nvSpPr>
      <dsp:spPr>
        <a:xfrm rot="5400000">
          <a:off x="3920459" y="-634282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“Гімназія</a:t>
          </a: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має </a:t>
          </a:r>
          <a:r>
            <a:rPr lang="uk-UA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талант”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20459" y="-634282"/>
        <a:ext cx="1349780" cy="6333132"/>
      </dsp:txXfrm>
    </dsp:sp>
    <dsp:sp modelId="{748404DF-CBCF-44B8-9E10-E35FFE02831B}">
      <dsp:nvSpPr>
        <dsp:cNvPr id="0" name=""/>
        <dsp:cNvSpPr/>
      </dsp:nvSpPr>
      <dsp:spPr>
        <a:xfrm rot="5400000">
          <a:off x="-311487" y="4088844"/>
          <a:ext cx="2076585" cy="145360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4088844"/>
        <a:ext cx="2076585" cy="1453609"/>
      </dsp:txXfrm>
    </dsp:sp>
    <dsp:sp modelId="{6022B44A-921E-409C-88B3-833099D6B782}">
      <dsp:nvSpPr>
        <dsp:cNvPr id="0" name=""/>
        <dsp:cNvSpPr/>
      </dsp:nvSpPr>
      <dsp:spPr>
        <a:xfrm rot="5400000">
          <a:off x="3945285" y="1285680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організація позаурочної роботи учнів з метою виявлення і розвитку творчих здібностей;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учнів до підготовки і проведення творчих секцій, загальношкільних свят,  розважальних програм;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психологічна адаптація у соціумі.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1285680"/>
        <a:ext cx="1349780" cy="6333132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5A6EAA-D400-40FC-A5C1-AA79ECF1B19C}">
      <dsp:nvSpPr>
        <dsp:cNvPr id="0" name=""/>
        <dsp:cNvSpPr/>
      </dsp:nvSpPr>
      <dsp:spPr>
        <a:xfrm rot="5400000">
          <a:off x="-311487" y="315462"/>
          <a:ext cx="2076585" cy="14536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центру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315462"/>
        <a:ext cx="2076585" cy="1453609"/>
      </dsp:txXfrm>
    </dsp:sp>
    <dsp:sp modelId="{7ECFB271-7B2B-4552-ACD8-33B33AB37BE8}">
      <dsp:nvSpPr>
        <dsp:cNvPr id="0" name=""/>
        <dsp:cNvSpPr/>
      </dsp:nvSpPr>
      <dsp:spPr>
        <a:xfrm rot="5400000">
          <a:off x="3945285" y="-2487701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Ідей та лідерства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-2487701"/>
        <a:ext cx="1349780" cy="6333132"/>
      </dsp:txXfrm>
    </dsp:sp>
    <dsp:sp modelId="{CB50B26C-F7D9-4C87-9B63-695FD578F64D}">
      <dsp:nvSpPr>
        <dsp:cNvPr id="0" name=""/>
        <dsp:cNvSpPr/>
      </dsp:nvSpPr>
      <dsp:spPr>
        <a:xfrm rot="5400000">
          <a:off x="-311487" y="2202153"/>
          <a:ext cx="2076585" cy="14536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Назва проекту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2202153"/>
        <a:ext cx="2076585" cy="1453609"/>
      </dsp:txXfrm>
    </dsp:sp>
    <dsp:sp modelId="{2052888E-C986-4B04-B2C8-89AE387520F7}">
      <dsp:nvSpPr>
        <dsp:cNvPr id="0" name=""/>
        <dsp:cNvSpPr/>
      </dsp:nvSpPr>
      <dsp:spPr>
        <a:xfrm rot="5400000">
          <a:off x="3920459" y="-634282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800" b="1" kern="12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Школа “Лідер”</a:t>
          </a:r>
          <a:endParaRPr lang="ru-RU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20459" y="-634282"/>
        <a:ext cx="1349780" cy="6333132"/>
      </dsp:txXfrm>
    </dsp:sp>
    <dsp:sp modelId="{748404DF-CBCF-44B8-9E10-E35FFE02831B}">
      <dsp:nvSpPr>
        <dsp:cNvPr id="0" name=""/>
        <dsp:cNvSpPr/>
      </dsp:nvSpPr>
      <dsp:spPr>
        <a:xfrm rot="5400000">
          <a:off x="-311487" y="4088844"/>
          <a:ext cx="2076585" cy="145360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Мета</a:t>
          </a:r>
          <a:endParaRPr lang="ru-RU" sz="19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-311487" y="4088844"/>
        <a:ext cx="2076585" cy="1453609"/>
      </dsp:txXfrm>
    </dsp:sp>
    <dsp:sp modelId="{6022B44A-921E-409C-88B3-833099D6B782}">
      <dsp:nvSpPr>
        <dsp:cNvPr id="0" name=""/>
        <dsp:cNvSpPr/>
      </dsp:nvSpPr>
      <dsp:spPr>
        <a:xfrm rot="5400000">
          <a:off x="3945285" y="1285680"/>
          <a:ext cx="1349780" cy="6333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надання гімназистам широких можливостей для спілкування, вільного висловлювання поглядів;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залучення учнів до співпраці з іншими школами, організація спільних проектів, акцій.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45285" y="1285680"/>
        <a:ext cx="1349780" cy="6333132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18A9C-F9E6-463F-955E-28C8A3B770CA}">
      <dsp:nvSpPr>
        <dsp:cNvPr id="0" name=""/>
        <dsp:cNvSpPr/>
      </dsp:nvSpPr>
      <dsp:spPr>
        <a:xfrm>
          <a:off x="3726940" y="2607468"/>
          <a:ext cx="1643062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smtClean="0">
              <a:solidFill>
                <a:srgbClr val="002060"/>
              </a:solidFill>
            </a:rPr>
            <a:t>Важливі аспекти у діяльності психологів гімназії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3726940" y="2607468"/>
        <a:ext cx="1643062" cy="1643062"/>
      </dsp:txXfrm>
    </dsp:sp>
    <dsp:sp modelId="{AA64668F-3740-4661-812C-3A882A52BF99}">
      <dsp:nvSpPr>
        <dsp:cNvPr id="0" name=""/>
        <dsp:cNvSpPr/>
      </dsp:nvSpPr>
      <dsp:spPr>
        <a:xfrm rot="16200000">
          <a:off x="4206693" y="1702629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16200000">
        <a:off x="4206693" y="1702629"/>
        <a:ext cx="683555" cy="558641"/>
      </dsp:txXfrm>
    </dsp:sp>
    <dsp:sp modelId="{376692EB-593A-4C42-9CB1-9C31F4A0DDD8}">
      <dsp:nvSpPr>
        <dsp:cNvPr id="0" name=""/>
        <dsp:cNvSpPr/>
      </dsp:nvSpPr>
      <dsp:spPr>
        <a:xfrm>
          <a:off x="3891246" y="3290"/>
          <a:ext cx="1314450" cy="13144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визначення психологічної готовності дітей 6-річного віку до навчання у школі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3891246" y="3290"/>
        <a:ext cx="1314450" cy="1314450"/>
      </dsp:txXfrm>
    </dsp:sp>
    <dsp:sp modelId="{DC240F8D-CB8C-4E61-A7ED-968198610F8D}">
      <dsp:nvSpPr>
        <dsp:cNvPr id="0" name=""/>
        <dsp:cNvSpPr/>
      </dsp:nvSpPr>
      <dsp:spPr>
        <a:xfrm rot="18410231">
          <a:off x="5072691" y="2015190"/>
          <a:ext cx="651269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18410231">
        <a:off x="5072691" y="2015190"/>
        <a:ext cx="651269" cy="558641"/>
      </dsp:txXfrm>
    </dsp:sp>
    <dsp:sp modelId="{7FE2CEC5-D4A1-413A-952C-73C4D1C610D4}">
      <dsp:nvSpPr>
        <dsp:cNvPr id="0" name=""/>
        <dsp:cNvSpPr/>
      </dsp:nvSpPr>
      <dsp:spPr>
        <a:xfrm>
          <a:off x="5484333" y="479766"/>
          <a:ext cx="1458947" cy="14522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solidFill>
                <a:srgbClr val="002060"/>
              </a:solidFill>
            </a:rPr>
            <a:t>психологічне забезпечення до профільного  та профільного навчання, сприяння професійному самовизначенню учнів</a:t>
          </a:r>
          <a:endParaRPr lang="ru-RU" sz="1200" kern="1200" dirty="0">
            <a:solidFill>
              <a:srgbClr val="002060"/>
            </a:solidFill>
          </a:endParaRPr>
        </a:p>
      </dsp:txBody>
      <dsp:txXfrm>
        <a:off x="5484333" y="479766"/>
        <a:ext cx="1458947" cy="1452283"/>
      </dsp:txXfrm>
    </dsp:sp>
    <dsp:sp modelId="{664F0E0C-D223-46BF-A081-F4E19FE53B74}">
      <dsp:nvSpPr>
        <dsp:cNvPr id="0" name=""/>
        <dsp:cNvSpPr/>
      </dsp:nvSpPr>
      <dsp:spPr>
        <a:xfrm rot="20676924">
          <a:off x="5592881" y="2771502"/>
          <a:ext cx="659992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20676924">
        <a:off x="5592881" y="2771502"/>
        <a:ext cx="659992" cy="558641"/>
      </dsp:txXfrm>
    </dsp:sp>
    <dsp:sp modelId="{3C7E119D-915E-4130-8430-24E6037FA1FC}">
      <dsp:nvSpPr>
        <dsp:cNvPr id="0" name=""/>
        <dsp:cNvSpPr/>
      </dsp:nvSpPr>
      <dsp:spPr>
        <a:xfrm>
          <a:off x="6515444" y="1997386"/>
          <a:ext cx="1408564" cy="139319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психологічний супровід процесу адаптації учнів 1-х, 5-х, 8-х та 10-х класів та супровід учня по його життєвому шляху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6515444" y="1997386"/>
        <a:ext cx="1408564" cy="1393198"/>
      </dsp:txXfrm>
    </dsp:sp>
    <dsp:sp modelId="{2314217C-6364-4C71-9209-C7EFE62DA9B3}">
      <dsp:nvSpPr>
        <dsp:cNvPr id="0" name=""/>
        <dsp:cNvSpPr/>
      </dsp:nvSpPr>
      <dsp:spPr>
        <a:xfrm rot="1080000">
          <a:off x="5582919" y="3596842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1080000">
        <a:off x="5582919" y="3596842"/>
        <a:ext cx="683555" cy="558641"/>
      </dsp:txXfrm>
    </dsp:sp>
    <dsp:sp modelId="{39201996-1C25-4280-A6C5-DE7F84431E0F}">
      <dsp:nvSpPr>
        <dsp:cNvPr id="0" name=""/>
        <dsp:cNvSpPr/>
      </dsp:nvSpPr>
      <dsp:spPr>
        <a:xfrm>
          <a:off x="6524231" y="3627283"/>
          <a:ext cx="1314450" cy="13144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психологічний супровід випускників до зовнішнього незалежного оцінювання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6524231" y="3627283"/>
        <a:ext cx="1314450" cy="1314450"/>
      </dsp:txXfrm>
    </dsp:sp>
    <dsp:sp modelId="{4B8A30D2-B806-4B64-B2AD-39ABF99DBA71}">
      <dsp:nvSpPr>
        <dsp:cNvPr id="0" name=""/>
        <dsp:cNvSpPr/>
      </dsp:nvSpPr>
      <dsp:spPr>
        <a:xfrm rot="3240000">
          <a:off x="5057247" y="4320366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3240000">
        <a:off x="5057247" y="4320366"/>
        <a:ext cx="683555" cy="558641"/>
      </dsp:txXfrm>
    </dsp:sp>
    <dsp:sp modelId="{2E4B1873-9F74-429E-BF40-E2323340CCCF}">
      <dsp:nvSpPr>
        <dsp:cNvPr id="0" name=""/>
        <dsp:cNvSpPr/>
      </dsp:nvSpPr>
      <dsp:spPr>
        <a:xfrm>
          <a:off x="5518520" y="5011525"/>
          <a:ext cx="1314450" cy="13144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психологічний супровід дітей «групи ризику»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5518520" y="5011525"/>
        <a:ext cx="1314450" cy="1314450"/>
      </dsp:txXfrm>
    </dsp:sp>
    <dsp:sp modelId="{5CCFE8F7-80B0-48D9-8067-F200991F8076}">
      <dsp:nvSpPr>
        <dsp:cNvPr id="0" name=""/>
        <dsp:cNvSpPr/>
      </dsp:nvSpPr>
      <dsp:spPr>
        <a:xfrm rot="5400000">
          <a:off x="4206693" y="4596728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5400000">
        <a:off x="4206693" y="4596728"/>
        <a:ext cx="683555" cy="558641"/>
      </dsp:txXfrm>
    </dsp:sp>
    <dsp:sp modelId="{1FB42C83-E0FF-4CED-94B7-14D360B8F9AA}">
      <dsp:nvSpPr>
        <dsp:cNvPr id="0" name=""/>
        <dsp:cNvSpPr/>
      </dsp:nvSpPr>
      <dsp:spPr>
        <a:xfrm>
          <a:off x="3891246" y="5540259"/>
          <a:ext cx="1314450" cy="13144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>
              <a:solidFill>
                <a:srgbClr val="002060"/>
              </a:solidFill>
            </a:rPr>
            <a:t>психологічна робота з батьками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3891246" y="5540259"/>
        <a:ext cx="1314450" cy="1314450"/>
      </dsp:txXfrm>
    </dsp:sp>
    <dsp:sp modelId="{42ED5556-A779-4B28-8560-50269D011F55}">
      <dsp:nvSpPr>
        <dsp:cNvPr id="0" name=""/>
        <dsp:cNvSpPr/>
      </dsp:nvSpPr>
      <dsp:spPr>
        <a:xfrm rot="7560000">
          <a:off x="3356139" y="4320366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7560000">
        <a:off x="3356139" y="4320366"/>
        <a:ext cx="683555" cy="558641"/>
      </dsp:txXfrm>
    </dsp:sp>
    <dsp:sp modelId="{17AEC7FA-3047-4CE5-B76C-ADA480766A74}">
      <dsp:nvSpPr>
        <dsp:cNvPr id="0" name=""/>
        <dsp:cNvSpPr/>
      </dsp:nvSpPr>
      <dsp:spPr>
        <a:xfrm>
          <a:off x="2263972" y="5011525"/>
          <a:ext cx="1314450" cy="13144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створення системи  заходів з психологічної просвіти вчителів 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263972" y="5011525"/>
        <a:ext cx="1314450" cy="1314450"/>
      </dsp:txXfrm>
    </dsp:sp>
    <dsp:sp modelId="{D3811BF8-F2B4-42EB-8B67-47D40338B9D4}">
      <dsp:nvSpPr>
        <dsp:cNvPr id="0" name=""/>
        <dsp:cNvSpPr/>
      </dsp:nvSpPr>
      <dsp:spPr>
        <a:xfrm rot="9720000">
          <a:off x="2830467" y="3596842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9720000">
        <a:off x="2830467" y="3596842"/>
        <a:ext cx="683555" cy="558641"/>
      </dsp:txXfrm>
    </dsp:sp>
    <dsp:sp modelId="{10D5A50D-66BB-4EF7-ADFA-992FBFC7BE77}">
      <dsp:nvSpPr>
        <dsp:cNvPr id="0" name=""/>
        <dsp:cNvSpPr/>
      </dsp:nvSpPr>
      <dsp:spPr>
        <a:xfrm>
          <a:off x="1258261" y="3627283"/>
          <a:ext cx="1314450" cy="13144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підвищення психологічної культури і компетентності педагогічних працівників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1258261" y="3627283"/>
        <a:ext cx="1314450" cy="1314450"/>
      </dsp:txXfrm>
    </dsp:sp>
    <dsp:sp modelId="{A9695BD1-5857-4162-9B9D-A9626C0001E8}">
      <dsp:nvSpPr>
        <dsp:cNvPr id="0" name=""/>
        <dsp:cNvSpPr/>
      </dsp:nvSpPr>
      <dsp:spPr>
        <a:xfrm rot="11880000">
          <a:off x="2830467" y="2702516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11880000">
        <a:off x="2830467" y="2702516"/>
        <a:ext cx="683555" cy="558641"/>
      </dsp:txXfrm>
    </dsp:sp>
    <dsp:sp modelId="{A877BC65-0FD3-46DD-9002-0D910FBBCCA2}">
      <dsp:nvSpPr>
        <dsp:cNvPr id="0" name=""/>
        <dsp:cNvSpPr/>
      </dsp:nvSpPr>
      <dsp:spPr>
        <a:xfrm>
          <a:off x="1258261" y="1916266"/>
          <a:ext cx="1314450" cy="13144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rgbClr val="002060"/>
              </a:solidFill>
            </a:rPr>
            <a:t>рання профілактика негативних явищ,формування цінностей здорового способу життя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1258261" y="1916266"/>
        <a:ext cx="1314450" cy="1314450"/>
      </dsp:txXfrm>
    </dsp:sp>
    <dsp:sp modelId="{6EC32A28-C462-431D-B6B3-62CB755A887C}">
      <dsp:nvSpPr>
        <dsp:cNvPr id="0" name=""/>
        <dsp:cNvSpPr/>
      </dsp:nvSpPr>
      <dsp:spPr>
        <a:xfrm rot="14040000">
          <a:off x="3356139" y="1978991"/>
          <a:ext cx="683555" cy="5586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>
            <a:solidFill>
              <a:srgbClr val="002060"/>
            </a:solidFill>
          </a:endParaRPr>
        </a:p>
      </dsp:txBody>
      <dsp:txXfrm rot="14040000">
        <a:off x="3356139" y="1978991"/>
        <a:ext cx="683555" cy="558641"/>
      </dsp:txXfrm>
    </dsp:sp>
    <dsp:sp modelId="{0D5D04CD-E7E7-4B47-B79A-0B95C2DDBA1C}">
      <dsp:nvSpPr>
        <dsp:cNvPr id="0" name=""/>
        <dsp:cNvSpPr/>
      </dsp:nvSpPr>
      <dsp:spPr>
        <a:xfrm>
          <a:off x="2263972" y="532024"/>
          <a:ext cx="1314450" cy="13144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>
              <a:solidFill>
                <a:srgbClr val="002060"/>
              </a:solidFill>
            </a:rPr>
            <a:t>психологічний</a:t>
          </a:r>
          <a:r>
            <a:rPr lang="ru-RU" sz="1300" kern="1200" dirty="0" smtClean="0">
              <a:solidFill>
                <a:srgbClr val="002060"/>
              </a:solidFill>
            </a:rPr>
            <a:t> </a:t>
          </a:r>
          <a:r>
            <a:rPr lang="ru-RU" sz="1300" kern="1200" dirty="0" err="1" smtClean="0">
              <a:solidFill>
                <a:srgbClr val="002060"/>
              </a:solidFill>
            </a:rPr>
            <a:t>супровід</a:t>
          </a:r>
          <a:r>
            <a:rPr lang="ru-RU" sz="1300" kern="1200" dirty="0" smtClean="0">
              <a:solidFill>
                <a:srgbClr val="002060"/>
              </a:solidFill>
            </a:rPr>
            <a:t>  </a:t>
          </a:r>
          <a:r>
            <a:rPr lang="uk-UA" sz="1300" kern="1200" noProof="0" dirty="0" smtClean="0">
              <a:solidFill>
                <a:srgbClr val="002060"/>
              </a:solidFill>
            </a:rPr>
            <a:t>пошуку</a:t>
          </a:r>
          <a:r>
            <a:rPr lang="ru-RU" sz="1300" kern="1200" dirty="0" smtClean="0">
              <a:solidFill>
                <a:srgbClr val="002060"/>
              </a:solidFill>
            </a:rPr>
            <a:t>, </a:t>
          </a:r>
          <a:r>
            <a:rPr lang="ru-RU" sz="1300" kern="1200" dirty="0" err="1" smtClean="0">
              <a:solidFill>
                <a:srgbClr val="002060"/>
              </a:solidFill>
            </a:rPr>
            <a:t>виявлення</a:t>
          </a:r>
          <a:r>
            <a:rPr lang="ru-RU" sz="1300" kern="1200" dirty="0" smtClean="0">
              <a:solidFill>
                <a:srgbClr val="002060"/>
              </a:solidFill>
            </a:rPr>
            <a:t> та </a:t>
          </a:r>
          <a:r>
            <a:rPr lang="ru-RU" sz="1300" kern="1200" dirty="0" err="1" smtClean="0">
              <a:solidFill>
                <a:srgbClr val="002060"/>
              </a:solidFill>
            </a:rPr>
            <a:t>підтримки</a:t>
          </a:r>
          <a:r>
            <a:rPr lang="ru-RU" sz="1300" kern="1200" dirty="0" smtClean="0">
              <a:solidFill>
                <a:srgbClr val="002060"/>
              </a:solidFill>
            </a:rPr>
            <a:t> </a:t>
          </a:r>
          <a:r>
            <a:rPr lang="ru-RU" sz="1300" kern="1200" dirty="0" err="1" smtClean="0">
              <a:solidFill>
                <a:srgbClr val="002060"/>
              </a:solidFill>
            </a:rPr>
            <a:t>учны</a:t>
          </a:r>
          <a:r>
            <a:rPr lang="uk-UA" sz="1300" kern="1200" dirty="0" smtClean="0">
              <a:solidFill>
                <a:srgbClr val="002060"/>
              </a:solidFill>
            </a:rPr>
            <a:t>і</a:t>
          </a:r>
          <a:r>
            <a:rPr lang="ru-RU" sz="1300" kern="1200" dirty="0" smtClean="0">
              <a:solidFill>
                <a:srgbClr val="002060"/>
              </a:solidFill>
            </a:rPr>
            <a:t>в, </a:t>
          </a:r>
          <a:r>
            <a:rPr lang="ru-RU" sz="1300" kern="1200" dirty="0" err="1" smtClean="0">
              <a:solidFill>
                <a:srgbClr val="002060"/>
              </a:solidFill>
            </a:rPr>
            <a:t>що</a:t>
          </a:r>
          <a:r>
            <a:rPr lang="ru-RU" sz="1300" kern="1200" dirty="0" smtClean="0">
              <a:solidFill>
                <a:srgbClr val="002060"/>
              </a:solidFill>
            </a:rPr>
            <a:t> </a:t>
          </a:r>
          <a:r>
            <a:rPr lang="ru-RU" sz="1300" kern="1200" dirty="0" err="1" smtClean="0">
              <a:solidFill>
                <a:srgbClr val="002060"/>
              </a:solidFill>
            </a:rPr>
            <a:t>мають</a:t>
          </a:r>
          <a:r>
            <a:rPr lang="ru-RU" sz="1300" kern="1200" dirty="0" smtClean="0">
              <a:solidFill>
                <a:srgbClr val="002060"/>
              </a:solidFill>
            </a:rPr>
            <a:t> </a:t>
          </a:r>
          <a:r>
            <a:rPr lang="ru-RU" sz="1300" kern="1200" dirty="0" err="1" smtClean="0">
              <a:solidFill>
                <a:srgbClr val="002060"/>
              </a:solidFill>
            </a:rPr>
            <a:t>здібності</a:t>
          </a:r>
          <a:r>
            <a:rPr lang="ru-RU" sz="1300" kern="1200" dirty="0" smtClean="0">
              <a:solidFill>
                <a:srgbClr val="002060"/>
              </a:solidFill>
            </a:rPr>
            <a:t> та </a:t>
          </a:r>
          <a:r>
            <a:rPr lang="ru-RU" sz="1300" kern="1200" dirty="0" err="1" smtClean="0">
              <a:solidFill>
                <a:srgbClr val="002060"/>
              </a:solidFill>
            </a:rPr>
            <a:t>обдарованість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263972" y="532024"/>
        <a:ext cx="1314450" cy="1314450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33F3B7-4C72-4D16-AEC3-772E4EECDCBF}">
      <dsp:nvSpPr>
        <dsp:cNvPr id="0" name=""/>
        <dsp:cNvSpPr/>
      </dsp:nvSpPr>
      <dsp:spPr>
        <a:xfrm>
          <a:off x="1920687" y="728060"/>
          <a:ext cx="4973299" cy="4973299"/>
        </a:xfrm>
        <a:prstGeom prst="blockArc">
          <a:avLst>
            <a:gd name="adj1" fmla="val 12600000"/>
            <a:gd name="adj2" fmla="val 16200000"/>
            <a:gd name="adj3" fmla="val 452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F7579-A2D1-40D5-82AB-84CDF95C0C57}">
      <dsp:nvSpPr>
        <dsp:cNvPr id="0" name=""/>
        <dsp:cNvSpPr/>
      </dsp:nvSpPr>
      <dsp:spPr>
        <a:xfrm>
          <a:off x="1920687" y="728060"/>
          <a:ext cx="4973299" cy="4973299"/>
        </a:xfrm>
        <a:prstGeom prst="blockArc">
          <a:avLst>
            <a:gd name="adj1" fmla="val 9000000"/>
            <a:gd name="adj2" fmla="val 12600000"/>
            <a:gd name="adj3" fmla="val 452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9D5FE-2911-474F-8D62-9F58EC29E49B}">
      <dsp:nvSpPr>
        <dsp:cNvPr id="0" name=""/>
        <dsp:cNvSpPr/>
      </dsp:nvSpPr>
      <dsp:spPr>
        <a:xfrm>
          <a:off x="1920687" y="728060"/>
          <a:ext cx="4973299" cy="4973299"/>
        </a:xfrm>
        <a:prstGeom prst="blockArc">
          <a:avLst>
            <a:gd name="adj1" fmla="val 5400000"/>
            <a:gd name="adj2" fmla="val 9000000"/>
            <a:gd name="adj3" fmla="val 452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EA033-4F6A-4EC3-86E5-4688EB1D5DCB}">
      <dsp:nvSpPr>
        <dsp:cNvPr id="0" name=""/>
        <dsp:cNvSpPr/>
      </dsp:nvSpPr>
      <dsp:spPr>
        <a:xfrm>
          <a:off x="1968269" y="728525"/>
          <a:ext cx="4973299" cy="4973299"/>
        </a:xfrm>
        <a:prstGeom prst="blockArc">
          <a:avLst>
            <a:gd name="adj1" fmla="val 1856038"/>
            <a:gd name="adj2" fmla="val 5467309"/>
            <a:gd name="adj3" fmla="val 452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210B5-72CC-43A8-A999-B145D41C98FF}">
      <dsp:nvSpPr>
        <dsp:cNvPr id="0" name=""/>
        <dsp:cNvSpPr/>
      </dsp:nvSpPr>
      <dsp:spPr>
        <a:xfrm>
          <a:off x="1944697" y="768728"/>
          <a:ext cx="4973299" cy="4973299"/>
        </a:xfrm>
        <a:prstGeom prst="blockArc">
          <a:avLst>
            <a:gd name="adj1" fmla="val 19733197"/>
            <a:gd name="adj2" fmla="val 1790117"/>
            <a:gd name="adj3" fmla="val 452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A528C-8AF1-497D-BAA6-C2D6094B3449}">
      <dsp:nvSpPr>
        <dsp:cNvPr id="0" name=""/>
        <dsp:cNvSpPr/>
      </dsp:nvSpPr>
      <dsp:spPr>
        <a:xfrm>
          <a:off x="1920687" y="728060"/>
          <a:ext cx="4973299" cy="4973299"/>
        </a:xfrm>
        <a:prstGeom prst="blockArc">
          <a:avLst>
            <a:gd name="adj1" fmla="val 16200000"/>
            <a:gd name="adj2" fmla="val 19800000"/>
            <a:gd name="adj3" fmla="val 452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5F0F2-796D-41DC-9ABC-6490BB329ACA}">
      <dsp:nvSpPr>
        <dsp:cNvPr id="0" name=""/>
        <dsp:cNvSpPr/>
      </dsp:nvSpPr>
      <dsp:spPr>
        <a:xfrm>
          <a:off x="3290246" y="2097619"/>
          <a:ext cx="2234181" cy="22341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uk-UA" sz="1600" b="1" i="1" u="none" strike="noStrike" kern="1200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Основні напрями діяльності</a:t>
          </a:r>
        </a:p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uk-UA" sz="1600" b="1" i="1" u="none" strike="noStrike" kern="1200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психологічної служби </a:t>
          </a:r>
        </a:p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uk-UA" sz="1600" b="1" i="1" u="none" strike="noStrike" kern="1200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гімназії № 107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3290246" y="2097619"/>
        <a:ext cx="2234181" cy="2234181"/>
      </dsp:txXfrm>
    </dsp:sp>
    <dsp:sp modelId="{B32C1D95-F211-4547-87BE-630FDCBDC5F4}">
      <dsp:nvSpPr>
        <dsp:cNvPr id="0" name=""/>
        <dsp:cNvSpPr/>
      </dsp:nvSpPr>
      <dsp:spPr>
        <a:xfrm>
          <a:off x="3308444" y="-173927"/>
          <a:ext cx="2197786" cy="19165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k-UA" sz="1600" b="1" i="0" u="none" strike="noStrike" kern="1200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Діагностичний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3308444" y="-173927"/>
        <a:ext cx="2197786" cy="1916577"/>
      </dsp:txXfrm>
    </dsp:sp>
    <dsp:sp modelId="{2AAA8F0A-EDC9-4601-B868-CD274A3DE0A9}">
      <dsp:nvSpPr>
        <dsp:cNvPr id="0" name=""/>
        <dsp:cNvSpPr/>
      </dsp:nvSpPr>
      <dsp:spPr>
        <a:xfrm>
          <a:off x="5388657" y="1041247"/>
          <a:ext cx="2246847" cy="19165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k-UA" sz="1600" b="1" i="0" u="none" strike="noStrike" kern="1200" cap="none" normalizeH="0" baseline="0" smtClean="0">
              <a:ln/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Корекційно-розвиваючий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5388657" y="1041247"/>
        <a:ext cx="2246847" cy="1916577"/>
      </dsp:txXfrm>
    </dsp:sp>
    <dsp:sp modelId="{28CA7B8B-BA7D-46D7-B8BC-4EAF7D9F2AB7}">
      <dsp:nvSpPr>
        <dsp:cNvPr id="0" name=""/>
        <dsp:cNvSpPr/>
      </dsp:nvSpPr>
      <dsp:spPr>
        <a:xfrm>
          <a:off x="5460223" y="3506207"/>
          <a:ext cx="2158704" cy="19165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solidFill>
                <a:srgbClr val="002060"/>
              </a:solidFill>
              <a:latin typeface="Times New Roman" pitchFamily="18" charset="0"/>
            </a:rPr>
            <a:t>Профілактич-ний</a:t>
          </a:r>
          <a:r>
            <a:rPr lang="uk-UA" sz="1600" b="1" kern="1200" dirty="0" smtClean="0">
              <a:solidFill>
                <a:srgbClr val="002060"/>
              </a:solidFill>
              <a:latin typeface="Times New Roman" pitchFamily="18" charset="0"/>
            </a:rPr>
            <a:t>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5460223" y="3506207"/>
        <a:ext cx="2158704" cy="1916577"/>
      </dsp:txXfrm>
    </dsp:sp>
    <dsp:sp modelId="{D8E1E828-81E5-47B5-BE8D-349634C8D0A9}">
      <dsp:nvSpPr>
        <dsp:cNvPr id="0" name=""/>
        <dsp:cNvSpPr/>
      </dsp:nvSpPr>
      <dsp:spPr>
        <a:xfrm>
          <a:off x="3308444" y="4686770"/>
          <a:ext cx="2197786" cy="19165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  <a:latin typeface="Times New Roman" pitchFamily="18" charset="0"/>
            </a:rPr>
            <a:t>Організаційно-методичний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3308444" y="4686770"/>
        <a:ext cx="2197786" cy="1916577"/>
      </dsp:txXfrm>
    </dsp:sp>
    <dsp:sp modelId="{1F0E1801-02FD-43F3-9E28-1D541B1DC651}">
      <dsp:nvSpPr>
        <dsp:cNvPr id="0" name=""/>
        <dsp:cNvSpPr/>
      </dsp:nvSpPr>
      <dsp:spPr>
        <a:xfrm>
          <a:off x="1168050" y="3471595"/>
          <a:ext cx="2269086" cy="19165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  <a:latin typeface="Times New Roman" pitchFamily="18" charset="0"/>
            </a:rPr>
            <a:t>Просвітницький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1168050" y="3471595"/>
        <a:ext cx="2269086" cy="1916577"/>
      </dsp:txXfrm>
    </dsp:sp>
    <dsp:sp modelId="{CE2FF8DA-DBF5-4E63-A6D1-178C0DD99456}">
      <dsp:nvSpPr>
        <dsp:cNvPr id="0" name=""/>
        <dsp:cNvSpPr/>
      </dsp:nvSpPr>
      <dsp:spPr>
        <a:xfrm>
          <a:off x="1079931" y="1041247"/>
          <a:ext cx="2445325" cy="19165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  <a:latin typeface="Times New Roman" pitchFamily="18" charset="0"/>
            </a:rPr>
            <a:t>Консультативний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1079931" y="1041247"/>
        <a:ext cx="2445325" cy="1916577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599F2A-BEDD-40B1-BC36-184A00515018}">
      <dsp:nvSpPr>
        <dsp:cNvPr id="0" name=""/>
        <dsp:cNvSpPr/>
      </dsp:nvSpPr>
      <dsp:spPr>
        <a:xfrm>
          <a:off x="139034" y="249"/>
          <a:ext cx="2384813" cy="643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</a:rPr>
            <a:t>КОНСУЛЬТАТИВНИЙ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139034" y="249"/>
        <a:ext cx="2384813" cy="643056"/>
      </dsp:txXfrm>
    </dsp:sp>
    <dsp:sp modelId="{2022C6C3-3598-4D3C-914F-5A14BC769E8A}">
      <dsp:nvSpPr>
        <dsp:cNvPr id="0" name=""/>
        <dsp:cNvSpPr/>
      </dsp:nvSpPr>
      <dsp:spPr>
        <a:xfrm>
          <a:off x="377515" y="643306"/>
          <a:ext cx="238481" cy="941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1042"/>
              </a:lnTo>
              <a:lnTo>
                <a:pt x="238481" y="94104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58612-476F-499B-AB04-1401307CAE43}">
      <dsp:nvSpPr>
        <dsp:cNvPr id="0" name=""/>
        <dsp:cNvSpPr/>
      </dsp:nvSpPr>
      <dsp:spPr>
        <a:xfrm>
          <a:off x="615996" y="804070"/>
          <a:ext cx="2226045" cy="1560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</a:rPr>
            <a:t>психологічні рекомендації щодо оптимізації навчально-виховного процесу та ін.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615996" y="804070"/>
        <a:ext cx="2226045" cy="1560556"/>
      </dsp:txXfrm>
    </dsp:sp>
    <dsp:sp modelId="{4DD0D283-61EA-4E2F-A5B2-5EF6A543C9B3}">
      <dsp:nvSpPr>
        <dsp:cNvPr id="0" name=""/>
        <dsp:cNvSpPr/>
      </dsp:nvSpPr>
      <dsp:spPr>
        <a:xfrm>
          <a:off x="2845376" y="249"/>
          <a:ext cx="2076146" cy="643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smtClean="0">
              <a:solidFill>
                <a:srgbClr val="002060"/>
              </a:solidFill>
            </a:rPr>
            <a:t>ДІАГНОСТИЧНИЙ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2845376" y="249"/>
        <a:ext cx="2076146" cy="643056"/>
      </dsp:txXfrm>
    </dsp:sp>
    <dsp:sp modelId="{E5CD84C3-DC03-4367-A8C6-3EF5BB58AC08}">
      <dsp:nvSpPr>
        <dsp:cNvPr id="0" name=""/>
        <dsp:cNvSpPr/>
      </dsp:nvSpPr>
      <dsp:spPr>
        <a:xfrm>
          <a:off x="3052991" y="643306"/>
          <a:ext cx="207614" cy="969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105"/>
              </a:lnTo>
              <a:lnTo>
                <a:pt x="207614" y="96910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F8F4B-24DF-4BD1-AA7F-38908D168182}">
      <dsp:nvSpPr>
        <dsp:cNvPr id="0" name=""/>
        <dsp:cNvSpPr/>
      </dsp:nvSpPr>
      <dsp:spPr>
        <a:xfrm>
          <a:off x="3260605" y="804070"/>
          <a:ext cx="1935343" cy="1616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</a:rPr>
            <a:t>визначення особистісних складових, що впливають на професійне і особистісне зростання вчителя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260605" y="804070"/>
        <a:ext cx="1935343" cy="1616682"/>
      </dsp:txXfrm>
    </dsp:sp>
    <dsp:sp modelId="{77352099-4281-47D8-95CD-4CF119BD723B}">
      <dsp:nvSpPr>
        <dsp:cNvPr id="0" name=""/>
        <dsp:cNvSpPr/>
      </dsp:nvSpPr>
      <dsp:spPr>
        <a:xfrm>
          <a:off x="3052991" y="643306"/>
          <a:ext cx="207614" cy="2383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3396"/>
              </a:lnTo>
              <a:lnTo>
                <a:pt x="207614" y="238339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AAE9-FD5E-4CAC-B625-E63DA8307201}">
      <dsp:nvSpPr>
        <dsp:cNvPr id="0" name=""/>
        <dsp:cNvSpPr/>
      </dsp:nvSpPr>
      <dsp:spPr>
        <a:xfrm>
          <a:off x="3260605" y="2581517"/>
          <a:ext cx="1800465" cy="890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</a:rPr>
            <a:t>по запиту адміністрації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260605" y="2581517"/>
        <a:ext cx="1800465" cy="890369"/>
      </dsp:txXfrm>
    </dsp:sp>
    <dsp:sp modelId="{BF9472DD-B99A-410B-A60B-B782EE9DD4F5}">
      <dsp:nvSpPr>
        <dsp:cNvPr id="0" name=""/>
        <dsp:cNvSpPr/>
      </dsp:nvSpPr>
      <dsp:spPr>
        <a:xfrm>
          <a:off x="5243051" y="249"/>
          <a:ext cx="2220898" cy="643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smtClean="0">
              <a:solidFill>
                <a:srgbClr val="002060"/>
              </a:solidFill>
            </a:rPr>
            <a:t>ПРОСВІТНИЦЬКИЙ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5243051" y="249"/>
        <a:ext cx="2220898" cy="643056"/>
      </dsp:txXfrm>
    </dsp:sp>
    <dsp:sp modelId="{0AA5762F-5D15-45B5-9B9D-50C299F2F654}">
      <dsp:nvSpPr>
        <dsp:cNvPr id="0" name=""/>
        <dsp:cNvSpPr/>
      </dsp:nvSpPr>
      <dsp:spPr>
        <a:xfrm>
          <a:off x="5465141" y="643306"/>
          <a:ext cx="242708" cy="724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342"/>
              </a:lnTo>
              <a:lnTo>
                <a:pt x="242708" y="72434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41FBA-EFCF-48A8-899E-5E7532BFD2BB}">
      <dsp:nvSpPr>
        <dsp:cNvPr id="0" name=""/>
        <dsp:cNvSpPr/>
      </dsp:nvSpPr>
      <dsp:spPr>
        <a:xfrm>
          <a:off x="5707850" y="782045"/>
          <a:ext cx="2495882" cy="11712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</a:rPr>
            <a:t>ознайомлення з прийомами аутотренінгу,  релаксацією, психологічна підтримка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5707850" y="782045"/>
        <a:ext cx="2495882" cy="1171205"/>
      </dsp:txXfrm>
    </dsp:sp>
    <dsp:sp modelId="{BD01DD28-0747-4F03-9BD8-B4FF5E8F43DE}">
      <dsp:nvSpPr>
        <dsp:cNvPr id="0" name=""/>
        <dsp:cNvSpPr/>
      </dsp:nvSpPr>
      <dsp:spPr>
        <a:xfrm>
          <a:off x="5465141" y="643306"/>
          <a:ext cx="223417" cy="2291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1548"/>
              </a:lnTo>
              <a:lnTo>
                <a:pt x="223417" y="229154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BF4B0-802A-4A8C-9E72-07E84D2B5F99}">
      <dsp:nvSpPr>
        <dsp:cNvPr id="0" name=""/>
        <dsp:cNvSpPr/>
      </dsp:nvSpPr>
      <dsp:spPr>
        <a:xfrm>
          <a:off x="5688558" y="2191233"/>
          <a:ext cx="2456033" cy="1487242"/>
        </a:xfrm>
        <a:prstGeom prst="downArrowCallou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</a:rPr>
            <a:t>виступи на педагогічних нарадах, проведення тренінгів, семінарів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5688558" y="2191233"/>
        <a:ext cx="2456033" cy="1487242"/>
      </dsp:txXfrm>
    </dsp:sp>
    <dsp:sp modelId="{400EDABF-E0C3-4A72-BA52-7F5591D11E07}">
      <dsp:nvSpPr>
        <dsp:cNvPr id="0" name=""/>
        <dsp:cNvSpPr/>
      </dsp:nvSpPr>
      <dsp:spPr>
        <a:xfrm>
          <a:off x="5465141" y="643306"/>
          <a:ext cx="213797" cy="40706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0630"/>
              </a:lnTo>
              <a:lnTo>
                <a:pt x="213797" y="407063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61279-0093-404D-BC5D-DB9DBE4758A3}">
      <dsp:nvSpPr>
        <dsp:cNvPr id="0" name=""/>
        <dsp:cNvSpPr/>
      </dsp:nvSpPr>
      <dsp:spPr>
        <a:xfrm>
          <a:off x="5678938" y="3784295"/>
          <a:ext cx="2488196" cy="1859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200" b="1" kern="1200" dirty="0" smtClean="0">
              <a:solidFill>
                <a:srgbClr val="002060"/>
              </a:solidFill>
            </a:rPr>
            <a:t>- ознайомлення з головними закономірностями й умовами сприятливого психологічного розвитку учнів</a:t>
          </a:r>
          <a:endParaRPr lang="ru-RU" sz="1200" kern="1200" dirty="0" smtClean="0">
            <a:solidFill>
              <a:srgbClr val="00206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200" b="1" kern="1200" dirty="0" smtClean="0">
              <a:solidFill>
                <a:srgbClr val="002060"/>
              </a:solidFill>
            </a:rPr>
            <a:t>- роз</a:t>
          </a:r>
          <a:r>
            <a:rPr lang="en-US" sz="1200" b="1" kern="1200" dirty="0" smtClean="0">
              <a:solidFill>
                <a:srgbClr val="002060"/>
              </a:solidFill>
            </a:rPr>
            <a:t>’</a:t>
          </a:r>
          <a:r>
            <a:rPr lang="uk-UA" sz="1200" b="1" kern="1200" dirty="0" err="1" smtClean="0">
              <a:solidFill>
                <a:srgbClr val="002060"/>
              </a:solidFill>
            </a:rPr>
            <a:t>яснення</a:t>
          </a:r>
          <a:r>
            <a:rPr lang="uk-UA" sz="1200" b="1" kern="1200" dirty="0" smtClean="0">
              <a:solidFill>
                <a:srgbClr val="002060"/>
              </a:solidFill>
            </a:rPr>
            <a:t> результатів </a:t>
          </a:r>
          <a:r>
            <a:rPr lang="uk-UA" sz="1200" b="1" kern="1200" dirty="0" err="1" smtClean="0">
              <a:solidFill>
                <a:srgbClr val="002060"/>
              </a:solidFill>
            </a:rPr>
            <a:t>пс</a:t>
          </a:r>
          <a:r>
            <a:rPr lang="uk-UA" sz="1200" b="1" kern="1200" dirty="0" smtClean="0">
              <a:solidFill>
                <a:srgbClr val="002060"/>
              </a:solidFill>
            </a:rPr>
            <a:t>. досліджень</a:t>
          </a:r>
          <a:endParaRPr lang="ru-RU" sz="1200" kern="1200" dirty="0" smtClean="0">
            <a:solidFill>
              <a:srgbClr val="00206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200" b="1" kern="1200" dirty="0" smtClean="0">
              <a:solidFill>
                <a:srgbClr val="002060"/>
              </a:solidFill>
            </a:rPr>
            <a:t>- формування потреби в </a:t>
          </a:r>
          <a:r>
            <a:rPr lang="uk-UA" sz="1200" b="1" kern="1200" dirty="0" err="1" smtClean="0">
              <a:solidFill>
                <a:srgbClr val="002060"/>
              </a:solidFill>
            </a:rPr>
            <a:t>пс.знаннях</a:t>
          </a:r>
          <a:r>
            <a:rPr lang="uk-UA" sz="1200" b="1" kern="1200" dirty="0" smtClean="0">
              <a:solidFill>
                <a:srgbClr val="002060"/>
              </a:solidFill>
            </a:rPr>
            <a:t>, бажання використовувати їх у роботі з учнями або в інтересах розвитку власної особистості та інше </a:t>
          </a:r>
          <a:endParaRPr lang="ru-RU" sz="1200" kern="1200" dirty="0" smtClean="0">
            <a:solidFill>
              <a:srgbClr val="00206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rgbClr val="002060"/>
            </a:solidFill>
          </a:endParaRPr>
        </a:p>
      </dsp:txBody>
      <dsp:txXfrm>
        <a:off x="5678938" y="3784295"/>
        <a:ext cx="2488196" cy="1859282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599F2A-BEDD-40B1-BC36-184A00515018}">
      <dsp:nvSpPr>
        <dsp:cNvPr id="0" name=""/>
        <dsp:cNvSpPr/>
      </dsp:nvSpPr>
      <dsp:spPr>
        <a:xfrm>
          <a:off x="269419" y="2219"/>
          <a:ext cx="2759623" cy="7441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</a:rPr>
            <a:t>КОНСУЛЬТАТИВНИЙ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269419" y="2219"/>
        <a:ext cx="2759623" cy="744122"/>
      </dsp:txXfrm>
    </dsp:sp>
    <dsp:sp modelId="{2022C6C3-3598-4D3C-914F-5A14BC769E8A}">
      <dsp:nvSpPr>
        <dsp:cNvPr id="0" name=""/>
        <dsp:cNvSpPr/>
      </dsp:nvSpPr>
      <dsp:spPr>
        <a:xfrm>
          <a:off x="545381" y="746341"/>
          <a:ext cx="275962" cy="558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8091"/>
              </a:lnTo>
              <a:lnTo>
                <a:pt x="275962" y="5580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58612-476F-499B-AB04-1401307CAE43}">
      <dsp:nvSpPr>
        <dsp:cNvPr id="0" name=""/>
        <dsp:cNvSpPr/>
      </dsp:nvSpPr>
      <dsp:spPr>
        <a:xfrm>
          <a:off x="821344" y="932372"/>
          <a:ext cx="2585450" cy="744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необхідність отримання додаткової діагностичної інформації від батьків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821344" y="932372"/>
        <a:ext cx="2585450" cy="744122"/>
      </dsp:txXfrm>
    </dsp:sp>
    <dsp:sp modelId="{C51ECEF0-4E27-42DF-8E29-22149D4DF720}">
      <dsp:nvSpPr>
        <dsp:cNvPr id="0" name=""/>
        <dsp:cNvSpPr/>
      </dsp:nvSpPr>
      <dsp:spPr>
        <a:xfrm>
          <a:off x="545381" y="746341"/>
          <a:ext cx="275962" cy="1581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252"/>
              </a:lnTo>
              <a:lnTo>
                <a:pt x="275962" y="1581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F9602-DD2C-49A0-A1EA-8F613A96D002}">
      <dsp:nvSpPr>
        <dsp:cNvPr id="0" name=""/>
        <dsp:cNvSpPr/>
      </dsp:nvSpPr>
      <dsp:spPr>
        <a:xfrm>
          <a:off x="821344" y="1862525"/>
          <a:ext cx="2643135" cy="9301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психологічна підтримка батьків у разі виявлення серйозних психологічних проблем або емоційних переживань і подій у дитини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821344" y="1862525"/>
        <a:ext cx="2643135" cy="930138"/>
      </dsp:txXfrm>
    </dsp:sp>
    <dsp:sp modelId="{EED2F566-4011-444B-A1EB-CFDDF997A572}">
      <dsp:nvSpPr>
        <dsp:cNvPr id="0" name=""/>
        <dsp:cNvSpPr/>
      </dsp:nvSpPr>
      <dsp:spPr>
        <a:xfrm>
          <a:off x="545381" y="746341"/>
          <a:ext cx="275962" cy="2604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4414"/>
              </a:lnTo>
              <a:lnTo>
                <a:pt x="275962" y="26044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6B0AD-FC45-49E1-B27F-7D63EB1159D0}">
      <dsp:nvSpPr>
        <dsp:cNvPr id="0" name=""/>
        <dsp:cNvSpPr/>
      </dsp:nvSpPr>
      <dsp:spPr>
        <a:xfrm>
          <a:off x="821344" y="2978694"/>
          <a:ext cx="2718023" cy="744122"/>
        </a:xfrm>
        <a:prstGeom prst="downArrowCallou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інформування батьків про шкільні проблеми дитини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821344" y="2978694"/>
        <a:ext cx="2718023" cy="744122"/>
      </dsp:txXfrm>
    </dsp:sp>
    <dsp:sp modelId="{4DD0D283-61EA-4E2F-A5B2-5EF6A543C9B3}">
      <dsp:nvSpPr>
        <dsp:cNvPr id="0" name=""/>
        <dsp:cNvSpPr/>
      </dsp:nvSpPr>
      <dsp:spPr>
        <a:xfrm>
          <a:off x="3430940" y="2219"/>
          <a:ext cx="2402444" cy="7441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</a:rPr>
            <a:t>ДІАГНОСТИЧНИЙ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430940" y="2219"/>
        <a:ext cx="2402444" cy="744122"/>
      </dsp:txXfrm>
    </dsp:sp>
    <dsp:sp modelId="{E5CD84C3-DC03-4367-A8C6-3EF5BB58AC08}">
      <dsp:nvSpPr>
        <dsp:cNvPr id="0" name=""/>
        <dsp:cNvSpPr/>
      </dsp:nvSpPr>
      <dsp:spPr>
        <a:xfrm>
          <a:off x="3671184" y="746341"/>
          <a:ext cx="240244" cy="558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8091"/>
              </a:lnTo>
              <a:lnTo>
                <a:pt x="240244" y="5580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F8F4B-24DF-4BD1-AA7F-38908D168182}">
      <dsp:nvSpPr>
        <dsp:cNvPr id="0" name=""/>
        <dsp:cNvSpPr/>
      </dsp:nvSpPr>
      <dsp:spPr>
        <a:xfrm>
          <a:off x="3911429" y="932372"/>
          <a:ext cx="2271633" cy="744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батьківсько-дитячі відносини і взаємодії, стиль виховання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3911429" y="932372"/>
        <a:ext cx="2271633" cy="744122"/>
      </dsp:txXfrm>
    </dsp:sp>
    <dsp:sp modelId="{71ADD97E-5574-40EF-B610-11AF7F4D678A}">
      <dsp:nvSpPr>
        <dsp:cNvPr id="0" name=""/>
        <dsp:cNvSpPr/>
      </dsp:nvSpPr>
      <dsp:spPr>
        <a:xfrm>
          <a:off x="3671184" y="746341"/>
          <a:ext cx="240244" cy="1488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245"/>
              </a:lnTo>
              <a:lnTo>
                <a:pt x="240244" y="14882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C7DD58-9076-4F13-8227-DD4A4F3CED56}">
      <dsp:nvSpPr>
        <dsp:cNvPr id="0" name=""/>
        <dsp:cNvSpPr/>
      </dsp:nvSpPr>
      <dsp:spPr>
        <a:xfrm>
          <a:off x="3911429" y="1862525"/>
          <a:ext cx="2271621" cy="744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виявлення труднощів в поведінці та емоційних розладів дітей, вивчення індивідуальних особистостей дитини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3911429" y="1862525"/>
        <a:ext cx="2271621" cy="744122"/>
      </dsp:txXfrm>
    </dsp:sp>
    <dsp:sp modelId="{77352099-4281-47D8-95CD-4CF119BD723B}">
      <dsp:nvSpPr>
        <dsp:cNvPr id="0" name=""/>
        <dsp:cNvSpPr/>
      </dsp:nvSpPr>
      <dsp:spPr>
        <a:xfrm>
          <a:off x="3671184" y="746341"/>
          <a:ext cx="240244" cy="2418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8398"/>
              </a:lnTo>
              <a:lnTo>
                <a:pt x="240244" y="241839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AAE9-FD5E-4CAC-B625-E63DA8307201}">
      <dsp:nvSpPr>
        <dsp:cNvPr id="0" name=""/>
        <dsp:cNvSpPr/>
      </dsp:nvSpPr>
      <dsp:spPr>
        <a:xfrm>
          <a:off x="3911429" y="2792678"/>
          <a:ext cx="2271633" cy="744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діагностика батьків майбутніх першокласників, п</a:t>
          </a:r>
          <a:r>
            <a:rPr lang="en-US" sz="1200" b="0" kern="1200" dirty="0" smtClean="0">
              <a:solidFill>
                <a:srgbClr val="002060"/>
              </a:solidFill>
            </a:rPr>
            <a:t>’</a:t>
          </a:r>
          <a:r>
            <a:rPr lang="uk-UA" sz="1200" b="0" kern="1200" dirty="0" err="1" smtClean="0">
              <a:solidFill>
                <a:srgbClr val="002060"/>
              </a:solidFill>
            </a:rPr>
            <a:t>ятикласників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3911429" y="2792678"/>
        <a:ext cx="2271633" cy="744122"/>
      </dsp:txXfrm>
    </dsp:sp>
    <dsp:sp modelId="{BF9472DD-B99A-410B-A60B-B782EE9DD4F5}">
      <dsp:nvSpPr>
        <dsp:cNvPr id="0" name=""/>
        <dsp:cNvSpPr/>
      </dsp:nvSpPr>
      <dsp:spPr>
        <a:xfrm>
          <a:off x="6205445" y="2219"/>
          <a:ext cx="2236728" cy="7441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smtClean="0">
              <a:solidFill>
                <a:srgbClr val="002060"/>
              </a:solidFill>
            </a:rPr>
            <a:t>ПРОСВІТНИЦЬКИЙ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6205445" y="2219"/>
        <a:ext cx="2236728" cy="744122"/>
      </dsp:txXfrm>
    </dsp:sp>
    <dsp:sp modelId="{DB88E530-F67F-4FF2-9C4F-8B0C73F13DA4}">
      <dsp:nvSpPr>
        <dsp:cNvPr id="0" name=""/>
        <dsp:cNvSpPr/>
      </dsp:nvSpPr>
      <dsp:spPr>
        <a:xfrm>
          <a:off x="6429118" y="746341"/>
          <a:ext cx="223672" cy="1316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6282"/>
              </a:lnTo>
              <a:lnTo>
                <a:pt x="223672" y="131628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14DB1-3C0B-474D-8F42-96FB0D773C92}">
      <dsp:nvSpPr>
        <dsp:cNvPr id="0" name=""/>
        <dsp:cNvSpPr/>
      </dsp:nvSpPr>
      <dsp:spPr>
        <a:xfrm>
          <a:off x="6652791" y="932372"/>
          <a:ext cx="2042277" cy="2260502"/>
        </a:xfrm>
        <a:prstGeom prst="downArrowCallou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kern="1200" dirty="0" smtClean="0">
              <a:solidFill>
                <a:srgbClr val="002060"/>
              </a:solidFill>
            </a:rPr>
            <a:t>підвищення психологічної компетентності батьків, профілактика негативних явищ</a:t>
          </a:r>
          <a:endParaRPr lang="ru-RU" sz="1200" b="0" kern="1200" dirty="0">
            <a:solidFill>
              <a:srgbClr val="002060"/>
            </a:solidFill>
          </a:endParaRPr>
        </a:p>
      </dsp:txBody>
      <dsp:txXfrm>
        <a:off x="6652791" y="932372"/>
        <a:ext cx="2042277" cy="2260502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D0D283-61EA-4E2F-A5B2-5EF6A543C9B3}">
      <dsp:nvSpPr>
        <dsp:cNvPr id="0" name=""/>
        <dsp:cNvSpPr/>
      </dsp:nvSpPr>
      <dsp:spPr>
        <a:xfrm>
          <a:off x="632919" y="71537"/>
          <a:ext cx="3751196" cy="10022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</a:rPr>
            <a:t>ОБОВ</a:t>
          </a:r>
          <a:r>
            <a:rPr lang="en-US" sz="1900" b="1" kern="1200" dirty="0" smtClean="0">
              <a:solidFill>
                <a:srgbClr val="002060"/>
              </a:solidFill>
            </a:rPr>
            <a:t>’</a:t>
          </a:r>
          <a:r>
            <a:rPr lang="uk-UA" sz="1900" b="1" kern="1200" dirty="0" smtClean="0">
              <a:solidFill>
                <a:srgbClr val="002060"/>
              </a:solidFill>
            </a:rPr>
            <a:t>ЯЗКОВИЙ ДІАГНОСТИЧНИЙ СУПРОВІД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</a:rPr>
            <a:t>(за затвердженими програмами)</a:t>
          </a:r>
          <a:endParaRPr lang="ru-RU" sz="1900" b="1" kern="1200" dirty="0">
            <a:solidFill>
              <a:srgbClr val="002060"/>
            </a:solidFill>
          </a:endParaRPr>
        </a:p>
      </dsp:txBody>
      <dsp:txXfrm>
        <a:off x="632919" y="71537"/>
        <a:ext cx="3751196" cy="1002211"/>
      </dsp:txXfrm>
    </dsp:sp>
    <dsp:sp modelId="{E5CD84C3-DC03-4367-A8C6-3EF5BB58AC08}">
      <dsp:nvSpPr>
        <dsp:cNvPr id="0" name=""/>
        <dsp:cNvSpPr/>
      </dsp:nvSpPr>
      <dsp:spPr>
        <a:xfrm>
          <a:off x="444052" y="1073749"/>
          <a:ext cx="563986" cy="2264635"/>
        </a:xfrm>
        <a:custGeom>
          <a:avLst/>
          <a:gdLst/>
          <a:ahLst/>
          <a:cxnLst/>
          <a:rect l="0" t="0" r="0" b="0"/>
          <a:pathLst>
            <a:path>
              <a:moveTo>
                <a:pt x="563986" y="0"/>
              </a:moveTo>
              <a:lnTo>
                <a:pt x="0" y="226463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F8F4B-24DF-4BD1-AA7F-38908D168182}">
      <dsp:nvSpPr>
        <dsp:cNvPr id="0" name=""/>
        <dsp:cNvSpPr/>
      </dsp:nvSpPr>
      <dsp:spPr>
        <a:xfrm>
          <a:off x="444052" y="1333674"/>
          <a:ext cx="8207503" cy="4009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smtClean="0">
              <a:solidFill>
                <a:srgbClr val="002060"/>
              </a:solidFill>
            </a:rPr>
            <a:t>- </a:t>
          </a:r>
          <a:r>
            <a:rPr lang="uk-UA" sz="1400" b="1" kern="1200" smtClean="0">
              <a:solidFill>
                <a:srgbClr val="002060"/>
              </a:solidFill>
            </a:rPr>
            <a:t>Прийом до школи - Програма прийому до 1 класу (дослідження  психологічної готовності дітей 6 років  відповідно до умов та задач шкільного навчання); 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Адаптації дітей до навчання у школі - Програма дослідження труднощів першокласників у період адаптації до шкільного навчання</a:t>
          </a:r>
          <a:endParaRPr lang="ru-RU" sz="1400" b="1" kern="1200" smtClean="0">
            <a:solidFill>
              <a:srgbClr val="002060"/>
            </a:solidFill>
          </a:endParaRP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Дослідження творчих здібностей - Програма дослідження рівня розвитку творчих здібностей учнів 2-3х, 7-9х класів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Пошук обдарованих учнів - Програми пошуку обдарованих учнів молодшого шкільного віку та в основній школі</a:t>
          </a:r>
          <a:endParaRPr lang="ru-RU" sz="1400" b="1" kern="1200" smtClean="0">
            <a:solidFill>
              <a:srgbClr val="002060"/>
            </a:solidFill>
          </a:endParaRP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Підготовки переходу до навчання в гімназії</a:t>
          </a:r>
          <a:r>
            <a:rPr lang="ru-RU" sz="1400" b="1" kern="1200" smtClean="0">
              <a:solidFill>
                <a:srgbClr val="002060"/>
              </a:solidFill>
            </a:rPr>
            <a:t> – </a:t>
          </a:r>
          <a:r>
            <a:rPr lang="uk-UA" sz="1400" b="1" kern="1200" smtClean="0">
              <a:solidFill>
                <a:srgbClr val="002060"/>
              </a:solidFill>
            </a:rPr>
            <a:t>Програма готовності учнів 4-х класів до навчання в основній школі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Адаптації до вимог навчання у гімназії - Програма психологічного супроводу адаптації учнів 5-х класів 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Підготовка до вибору до профільного  навчання - Програма відбору учнів 7-х класів до профільного навчання та програма відбору учнів 9-х класів до профільного навчання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Адаптація до профільного навчання - Програма    психологічного супроводу адаптації учнів 8-х класів до  профільного навчання </a:t>
          </a:r>
        </a:p>
        <a:p>
          <a:pPr lvl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smtClean="0">
              <a:solidFill>
                <a:srgbClr val="002060"/>
              </a:solidFill>
            </a:rPr>
            <a:t>- Профільне  навчання</a:t>
          </a:r>
          <a:r>
            <a:rPr lang="ru-RU" sz="1400" b="1" kern="1200" smtClean="0">
              <a:solidFill>
                <a:srgbClr val="002060"/>
              </a:solidFill>
            </a:rPr>
            <a:t> - </a:t>
          </a:r>
          <a:r>
            <a:rPr lang="uk-UA" sz="1400" b="1" kern="1200" smtClean="0">
              <a:solidFill>
                <a:srgbClr val="002060"/>
              </a:solidFill>
            </a:rPr>
            <a:t>Програма психологічного супроводу учнів 10-х класів та дослідження рівня сформованості особистісних складових, що впливають на подальше життєве та професійне самовизначення. 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444052" y="1333674"/>
        <a:ext cx="8207503" cy="4009418"/>
      </dsp:txXfrm>
    </dsp:sp>
    <dsp:sp modelId="{2B948B8C-E962-4D70-9583-D84A83E462F4}">
      <dsp:nvSpPr>
        <dsp:cNvPr id="0" name=""/>
        <dsp:cNvSpPr/>
      </dsp:nvSpPr>
      <dsp:spPr>
        <a:xfrm>
          <a:off x="5307654" y="95987"/>
          <a:ext cx="3656833" cy="10022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</a:rPr>
            <a:t>ДІАГНОСТИЧНИЙ НАПРЯМ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002060"/>
              </a:solidFill>
            </a:rPr>
            <a:t>(моніторингові дослідження, по запиту та ін.)</a:t>
          </a:r>
          <a:endParaRPr lang="ru-RU" sz="1900" b="1" kern="1200" dirty="0">
            <a:solidFill>
              <a:srgbClr val="002060"/>
            </a:solidFill>
          </a:endParaRPr>
        </a:p>
      </dsp:txBody>
      <dsp:txXfrm>
        <a:off x="5307654" y="95987"/>
        <a:ext cx="3656833" cy="1002211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0B3970-4AB9-4036-92AD-A8AB45EBCF6F}">
      <dsp:nvSpPr>
        <dsp:cNvPr id="0" name=""/>
        <dsp:cNvSpPr/>
      </dsp:nvSpPr>
      <dsp:spPr>
        <a:xfrm>
          <a:off x="2877263" y="2044638"/>
          <a:ext cx="2389405" cy="191151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>
              <a:solidFill>
                <a:srgbClr val="002060"/>
              </a:solidFill>
            </a:rPr>
            <a:t>Основні напрями соціально-педагогічної  роботи в гімназії</a:t>
          </a:r>
          <a:endParaRPr lang="ru-RU" sz="2000" b="1" i="1" kern="1200" dirty="0">
            <a:solidFill>
              <a:srgbClr val="002060"/>
            </a:solidFill>
          </a:endParaRPr>
        </a:p>
      </dsp:txBody>
      <dsp:txXfrm>
        <a:off x="2877263" y="2044638"/>
        <a:ext cx="2389405" cy="1911514"/>
      </dsp:txXfrm>
    </dsp:sp>
    <dsp:sp modelId="{F25FA461-CC19-4AEA-9D3A-8537A4047495}">
      <dsp:nvSpPr>
        <dsp:cNvPr id="0" name=""/>
        <dsp:cNvSpPr/>
      </dsp:nvSpPr>
      <dsp:spPr>
        <a:xfrm rot="16200000">
          <a:off x="3915732" y="1870140"/>
          <a:ext cx="312466" cy="36530"/>
        </a:xfrm>
        <a:custGeom>
          <a:avLst/>
          <a:gdLst/>
          <a:ahLst/>
          <a:cxnLst/>
          <a:rect l="0" t="0" r="0" b="0"/>
          <a:pathLst>
            <a:path>
              <a:moveTo>
                <a:pt x="0" y="18265"/>
              </a:moveTo>
              <a:lnTo>
                <a:pt x="312466" y="182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002060"/>
            </a:solidFill>
          </a:endParaRPr>
        </a:p>
      </dsp:txBody>
      <dsp:txXfrm rot="16200000">
        <a:off x="4064154" y="1880593"/>
        <a:ext cx="15623" cy="15623"/>
      </dsp:txXfrm>
    </dsp:sp>
    <dsp:sp modelId="{1262DA17-BE57-4AAC-AAE1-9AF7CEED815B}">
      <dsp:nvSpPr>
        <dsp:cNvPr id="0" name=""/>
        <dsp:cNvSpPr/>
      </dsp:nvSpPr>
      <dsp:spPr>
        <a:xfrm>
          <a:off x="3071608" y="-28705"/>
          <a:ext cx="2000715" cy="17608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</a:rPr>
            <a:t>захисна функція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3071608" y="-28705"/>
        <a:ext cx="2000715" cy="1760877"/>
      </dsp:txXfrm>
    </dsp:sp>
    <dsp:sp modelId="{321D7E54-048F-45E3-A0B1-926673F1CD38}">
      <dsp:nvSpPr>
        <dsp:cNvPr id="0" name=""/>
        <dsp:cNvSpPr/>
      </dsp:nvSpPr>
      <dsp:spPr>
        <a:xfrm rot="21590442">
          <a:off x="5266660" y="2978340"/>
          <a:ext cx="336884" cy="36530"/>
        </a:xfrm>
        <a:custGeom>
          <a:avLst/>
          <a:gdLst/>
          <a:ahLst/>
          <a:cxnLst/>
          <a:rect l="0" t="0" r="0" b="0"/>
          <a:pathLst>
            <a:path>
              <a:moveTo>
                <a:pt x="0" y="18265"/>
              </a:moveTo>
              <a:lnTo>
                <a:pt x="336884" y="182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002060"/>
            </a:solidFill>
          </a:endParaRPr>
        </a:p>
      </dsp:txBody>
      <dsp:txXfrm rot="21590442">
        <a:off x="5426680" y="2988183"/>
        <a:ext cx="16844" cy="16844"/>
      </dsp:txXfrm>
    </dsp:sp>
    <dsp:sp modelId="{40AE0985-264C-4784-A581-E1E0C90E5A26}">
      <dsp:nvSpPr>
        <dsp:cNvPr id="0" name=""/>
        <dsp:cNvSpPr/>
      </dsp:nvSpPr>
      <dsp:spPr>
        <a:xfrm>
          <a:off x="5603539" y="2112917"/>
          <a:ext cx="2000715" cy="176087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</a:rPr>
            <a:t>організація виховного середовища в гімназії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5603539" y="2112917"/>
        <a:ext cx="2000715" cy="1760877"/>
      </dsp:txXfrm>
    </dsp:sp>
    <dsp:sp modelId="{188B639C-9771-4664-8441-25DB4DA4130B}">
      <dsp:nvSpPr>
        <dsp:cNvPr id="0" name=""/>
        <dsp:cNvSpPr/>
      </dsp:nvSpPr>
      <dsp:spPr>
        <a:xfrm rot="5400000">
          <a:off x="3915732" y="4094121"/>
          <a:ext cx="312466" cy="36530"/>
        </a:xfrm>
        <a:custGeom>
          <a:avLst/>
          <a:gdLst/>
          <a:ahLst/>
          <a:cxnLst/>
          <a:rect l="0" t="0" r="0" b="0"/>
          <a:pathLst>
            <a:path>
              <a:moveTo>
                <a:pt x="0" y="18265"/>
              </a:moveTo>
              <a:lnTo>
                <a:pt x="312466" y="182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002060"/>
            </a:solidFill>
          </a:endParaRPr>
        </a:p>
      </dsp:txBody>
      <dsp:txXfrm rot="5400000">
        <a:off x="4064154" y="4104574"/>
        <a:ext cx="15623" cy="15623"/>
      </dsp:txXfrm>
    </dsp:sp>
    <dsp:sp modelId="{96FBCE87-EE5C-4C65-ADCF-4095995E72E3}">
      <dsp:nvSpPr>
        <dsp:cNvPr id="0" name=""/>
        <dsp:cNvSpPr/>
      </dsp:nvSpPr>
      <dsp:spPr>
        <a:xfrm>
          <a:off x="3071608" y="4268619"/>
          <a:ext cx="2000715" cy="17608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</a:rPr>
            <a:t>соціально-психологічна робота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3071608" y="4268619"/>
        <a:ext cx="2000715" cy="1760877"/>
      </dsp:txXfrm>
    </dsp:sp>
    <dsp:sp modelId="{C85812F7-563D-47CB-B3BD-A1A210DA39E2}">
      <dsp:nvSpPr>
        <dsp:cNvPr id="0" name=""/>
        <dsp:cNvSpPr/>
      </dsp:nvSpPr>
      <dsp:spPr>
        <a:xfrm rot="10809909">
          <a:off x="2629406" y="2978329"/>
          <a:ext cx="247865" cy="36530"/>
        </a:xfrm>
        <a:custGeom>
          <a:avLst/>
          <a:gdLst/>
          <a:ahLst/>
          <a:cxnLst/>
          <a:rect l="0" t="0" r="0" b="0"/>
          <a:pathLst>
            <a:path>
              <a:moveTo>
                <a:pt x="0" y="18265"/>
              </a:moveTo>
              <a:lnTo>
                <a:pt x="247865" y="182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>
            <a:solidFill>
              <a:srgbClr val="002060"/>
            </a:solidFill>
          </a:endParaRPr>
        </a:p>
      </dsp:txBody>
      <dsp:txXfrm rot="10809909">
        <a:off x="2747142" y="2990398"/>
        <a:ext cx="12393" cy="12393"/>
      </dsp:txXfrm>
    </dsp:sp>
    <dsp:sp modelId="{6C7216F4-FD45-4169-82BC-6BA71BA512CD}">
      <dsp:nvSpPr>
        <dsp:cNvPr id="0" name=""/>
        <dsp:cNvSpPr/>
      </dsp:nvSpPr>
      <dsp:spPr>
        <a:xfrm>
          <a:off x="628696" y="2112915"/>
          <a:ext cx="2000715" cy="17608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2060"/>
              </a:solidFill>
            </a:rPr>
            <a:t>соціально-педагогічна робота з сім</a:t>
          </a:r>
          <a:r>
            <a:rPr lang="en-US" sz="2000" kern="1200" dirty="0" smtClean="0">
              <a:solidFill>
                <a:srgbClr val="002060"/>
              </a:solidFill>
            </a:rPr>
            <a:t>’</a:t>
          </a:r>
          <a:r>
            <a:rPr lang="uk-UA" sz="2000" kern="1200" dirty="0" smtClean="0">
              <a:solidFill>
                <a:srgbClr val="002060"/>
              </a:solidFill>
            </a:rPr>
            <a:t>ями учнів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628696" y="2112915"/>
        <a:ext cx="2000715" cy="1760877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1D00C0-123B-4EB0-94C0-1080FD261FFC}">
      <dsp:nvSpPr>
        <dsp:cNvPr id="0" name=""/>
        <dsp:cNvSpPr/>
      </dsp:nvSpPr>
      <dsp:spPr>
        <a:xfrm>
          <a:off x="0" y="0"/>
          <a:ext cx="8229599" cy="835824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rgbClr val="002060"/>
              </a:solidFill>
            </a:rPr>
            <a:t>Захист та охорона прав дитини</a:t>
          </a:r>
          <a:endParaRPr lang="ru-RU" sz="4000" b="1" kern="1200" dirty="0">
            <a:solidFill>
              <a:srgbClr val="002060"/>
            </a:solidFill>
          </a:endParaRPr>
        </a:p>
      </dsp:txBody>
      <dsp:txXfrm>
        <a:off x="0" y="0"/>
        <a:ext cx="8229599" cy="835824"/>
      </dsp:txXfrm>
    </dsp:sp>
    <dsp:sp modelId="{9FFD8BEF-C93E-46A8-B9C7-22F1E4DDED26}">
      <dsp:nvSpPr>
        <dsp:cNvPr id="0" name=""/>
        <dsp:cNvSpPr/>
      </dsp:nvSpPr>
      <dsp:spPr>
        <a:xfrm>
          <a:off x="4018" y="835824"/>
          <a:ext cx="2740521" cy="175523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smtClean="0">
              <a:solidFill>
                <a:srgbClr val="002060"/>
              </a:solidFill>
            </a:rPr>
            <a:t>Охоронний напрям</a:t>
          </a:r>
          <a:endParaRPr lang="ru-RU" sz="2700" kern="1200" dirty="0">
            <a:solidFill>
              <a:srgbClr val="002060"/>
            </a:solidFill>
          </a:endParaRPr>
        </a:p>
      </dsp:txBody>
      <dsp:txXfrm>
        <a:off x="4018" y="835824"/>
        <a:ext cx="2740521" cy="1755231"/>
      </dsp:txXfrm>
    </dsp:sp>
    <dsp:sp modelId="{3FE776D3-0102-48BF-8387-DCBFF991CA03}">
      <dsp:nvSpPr>
        <dsp:cNvPr id="0" name=""/>
        <dsp:cNvSpPr/>
      </dsp:nvSpPr>
      <dsp:spPr>
        <a:xfrm>
          <a:off x="2744539" y="835824"/>
          <a:ext cx="2740521" cy="1755231"/>
        </a:xfrm>
        <a:prstGeom prst="rect">
          <a:avLst/>
        </a:prstGeom>
        <a:gradFill rotWithShape="0">
          <a:gsLst>
            <a:gs pos="0">
              <a:schemeClr val="accent3">
                <a:hueOff val="797048"/>
                <a:satOff val="297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797048"/>
                <a:satOff val="297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797048"/>
                <a:satOff val="297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smtClean="0">
              <a:solidFill>
                <a:srgbClr val="002060"/>
              </a:solidFill>
            </a:rPr>
            <a:t>Профілактично-виховний напрям</a:t>
          </a:r>
          <a:endParaRPr lang="ru-RU" sz="2700" kern="1200" dirty="0">
            <a:solidFill>
              <a:srgbClr val="002060"/>
            </a:solidFill>
          </a:endParaRPr>
        </a:p>
      </dsp:txBody>
      <dsp:txXfrm>
        <a:off x="2744539" y="835824"/>
        <a:ext cx="2740521" cy="1755231"/>
      </dsp:txXfrm>
    </dsp:sp>
    <dsp:sp modelId="{93BE80EC-7B3C-4D21-B225-A90BC1BC0014}">
      <dsp:nvSpPr>
        <dsp:cNvPr id="0" name=""/>
        <dsp:cNvSpPr/>
      </dsp:nvSpPr>
      <dsp:spPr>
        <a:xfrm>
          <a:off x="5472125" y="861907"/>
          <a:ext cx="2740521" cy="1755231"/>
        </a:xfrm>
        <a:prstGeom prst="rect">
          <a:avLst/>
        </a:prstGeom>
        <a:gradFill rotWithShape="0">
          <a:gsLst>
            <a:gs pos="0">
              <a:schemeClr val="accent3">
                <a:hueOff val="1594097"/>
                <a:satOff val="594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1594097"/>
                <a:satOff val="594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1594097"/>
                <a:satOff val="594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smtClean="0">
              <a:solidFill>
                <a:srgbClr val="002060"/>
              </a:solidFill>
            </a:rPr>
            <a:t>Загальноосвітній напрям</a:t>
          </a:r>
          <a:endParaRPr lang="ru-RU" sz="2700" kern="1200" dirty="0">
            <a:solidFill>
              <a:srgbClr val="002060"/>
            </a:solidFill>
          </a:endParaRPr>
        </a:p>
      </dsp:txBody>
      <dsp:txXfrm>
        <a:off x="5472125" y="861907"/>
        <a:ext cx="2740521" cy="1755231"/>
      </dsp:txXfrm>
    </dsp:sp>
    <dsp:sp modelId="{3D9B5B1E-F0D7-4A4B-B050-44194FA66200}">
      <dsp:nvSpPr>
        <dsp:cNvPr id="0" name=""/>
        <dsp:cNvSpPr/>
      </dsp:nvSpPr>
      <dsp:spPr>
        <a:xfrm>
          <a:off x="0" y="2591055"/>
          <a:ext cx="8229599" cy="195025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0E9FAB-C2BB-4A7B-A256-9EE27B05EB5A}">
      <dsp:nvSpPr>
        <dsp:cNvPr id="0" name=""/>
        <dsp:cNvSpPr/>
      </dsp:nvSpPr>
      <dsp:spPr>
        <a:xfrm>
          <a:off x="285747" y="699"/>
          <a:ext cx="6905712" cy="145979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>
              <a:solidFill>
                <a:srgbClr val="002060"/>
              </a:solidFill>
            </a:rPr>
            <a:t>Створення умов для набуття дитиною насиченого позитивного соціального досвіду</a:t>
          </a:r>
          <a:endParaRPr lang="ru-RU" sz="3100" kern="1200" dirty="0">
            <a:solidFill>
              <a:srgbClr val="002060"/>
            </a:solidFill>
          </a:endParaRPr>
        </a:p>
      </dsp:txBody>
      <dsp:txXfrm>
        <a:off x="285747" y="699"/>
        <a:ext cx="6905712" cy="1459796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41BCEE-58DD-4D01-A014-A7DEE7C7B1D3}">
      <dsp:nvSpPr>
        <dsp:cNvPr id="0" name=""/>
        <dsp:cNvSpPr/>
      </dsp:nvSpPr>
      <dsp:spPr>
        <a:xfrm>
          <a:off x="909" y="1630"/>
          <a:ext cx="7927798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smtClean="0">
              <a:solidFill>
                <a:srgbClr val="002060"/>
              </a:solidFill>
            </a:rPr>
            <a:t>Робота з вирішення проблеми девіацій в гімназії</a:t>
          </a:r>
          <a:endParaRPr lang="ru-RU" sz="3700" kern="1200" dirty="0">
            <a:solidFill>
              <a:srgbClr val="002060"/>
            </a:solidFill>
          </a:endParaRPr>
        </a:p>
      </dsp:txBody>
      <dsp:txXfrm>
        <a:off x="909" y="1630"/>
        <a:ext cx="7927798" cy="1367574"/>
      </dsp:txXfrm>
    </dsp:sp>
    <dsp:sp modelId="{52DF4C1F-1FC7-4163-B9A9-2B7E44A3483B}">
      <dsp:nvSpPr>
        <dsp:cNvPr id="0" name=""/>
        <dsp:cNvSpPr/>
      </dsp:nvSpPr>
      <dsp:spPr>
        <a:xfrm>
          <a:off x="909" y="1507756"/>
          <a:ext cx="5178683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smtClean="0">
              <a:solidFill>
                <a:srgbClr val="002060"/>
              </a:solidFill>
            </a:rPr>
            <a:t>Соціально-психологічна експертиза</a:t>
          </a:r>
          <a:endParaRPr lang="ru-RU" sz="3200" kern="1200" dirty="0">
            <a:solidFill>
              <a:srgbClr val="002060"/>
            </a:solidFill>
          </a:endParaRPr>
        </a:p>
      </dsp:txBody>
      <dsp:txXfrm>
        <a:off x="909" y="1507756"/>
        <a:ext cx="5178683" cy="1367574"/>
      </dsp:txXfrm>
    </dsp:sp>
    <dsp:sp modelId="{1E1CC9AB-20D7-4969-AB02-5A4956C4E53B}">
      <dsp:nvSpPr>
        <dsp:cNvPr id="0" name=""/>
        <dsp:cNvSpPr/>
      </dsp:nvSpPr>
      <dsp:spPr>
        <a:xfrm>
          <a:off x="909" y="3013882"/>
          <a:ext cx="2536083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Консультативна робота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909" y="3013882"/>
        <a:ext cx="2536083" cy="1367574"/>
      </dsp:txXfrm>
    </dsp:sp>
    <dsp:sp modelId="{218ABA91-79CE-4FB2-B32D-CA2D1B350DE1}">
      <dsp:nvSpPr>
        <dsp:cNvPr id="0" name=""/>
        <dsp:cNvSpPr/>
      </dsp:nvSpPr>
      <dsp:spPr>
        <a:xfrm>
          <a:off x="2588121" y="3015512"/>
          <a:ext cx="2536083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Соціальна просвіта 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2588121" y="3015512"/>
        <a:ext cx="2536083" cy="1367574"/>
      </dsp:txXfrm>
    </dsp:sp>
    <dsp:sp modelId="{634B41C0-4E36-46C8-90ED-64B8216CE4C7}">
      <dsp:nvSpPr>
        <dsp:cNvPr id="0" name=""/>
        <dsp:cNvSpPr/>
      </dsp:nvSpPr>
      <dsp:spPr>
        <a:xfrm>
          <a:off x="5392624" y="1507756"/>
          <a:ext cx="2536083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smtClean="0">
              <a:solidFill>
                <a:srgbClr val="002060"/>
              </a:solidFill>
            </a:rPr>
            <a:t>Соціальна реабілітація</a:t>
          </a:r>
          <a:endParaRPr lang="ru-RU" sz="3200" kern="1200" dirty="0">
            <a:solidFill>
              <a:srgbClr val="002060"/>
            </a:solidFill>
          </a:endParaRPr>
        </a:p>
      </dsp:txBody>
      <dsp:txXfrm>
        <a:off x="5392624" y="1507756"/>
        <a:ext cx="2536083" cy="1367574"/>
      </dsp:txXfrm>
    </dsp:sp>
    <dsp:sp modelId="{4DA243B3-FD4F-400F-B120-57469F75A922}">
      <dsp:nvSpPr>
        <dsp:cNvPr id="0" name=""/>
        <dsp:cNvSpPr/>
      </dsp:nvSpPr>
      <dsp:spPr>
        <a:xfrm>
          <a:off x="5392624" y="3013882"/>
          <a:ext cx="2536083" cy="1367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Соціальна профілактика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5392624" y="3013882"/>
        <a:ext cx="2536083" cy="1367574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4551F1-A8E5-43BA-9478-058F01D97695}">
      <dsp:nvSpPr>
        <dsp:cNvPr id="0" name=""/>
        <dsp:cNvSpPr/>
      </dsp:nvSpPr>
      <dsp:spPr>
        <a:xfrm>
          <a:off x="2519931" y="1410864"/>
          <a:ext cx="547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861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002060"/>
            </a:solidFill>
          </a:endParaRPr>
        </a:p>
      </dsp:txBody>
      <dsp:txXfrm>
        <a:off x="2779400" y="1453691"/>
        <a:ext cx="28923" cy="5784"/>
      </dsp:txXfrm>
    </dsp:sp>
    <dsp:sp modelId="{5BA09560-C39D-454F-BA31-9CF552A9CC37}">
      <dsp:nvSpPr>
        <dsp:cNvPr id="0" name=""/>
        <dsp:cNvSpPr/>
      </dsp:nvSpPr>
      <dsp:spPr>
        <a:xfrm>
          <a:off x="6681" y="702069"/>
          <a:ext cx="2515050" cy="15090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Вирішення конфліктних ситуацій, подолання кризового стану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6681" y="702069"/>
        <a:ext cx="2515050" cy="1509030"/>
      </dsp:txXfrm>
    </dsp:sp>
    <dsp:sp modelId="{A8665A5E-0315-4027-98BC-49FC2E3A145C}">
      <dsp:nvSpPr>
        <dsp:cNvPr id="0" name=""/>
        <dsp:cNvSpPr/>
      </dsp:nvSpPr>
      <dsp:spPr>
        <a:xfrm>
          <a:off x="5613443" y="1410864"/>
          <a:ext cx="547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861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002060"/>
            </a:solidFill>
          </a:endParaRPr>
        </a:p>
      </dsp:txBody>
      <dsp:txXfrm>
        <a:off x="5872912" y="1453691"/>
        <a:ext cx="28923" cy="5784"/>
      </dsp:txXfrm>
    </dsp:sp>
    <dsp:sp modelId="{78392BD7-7864-4237-BC7D-0836D4F0322E}">
      <dsp:nvSpPr>
        <dsp:cNvPr id="0" name=""/>
        <dsp:cNvSpPr/>
      </dsp:nvSpPr>
      <dsp:spPr>
        <a:xfrm>
          <a:off x="3100192" y="702069"/>
          <a:ext cx="2515050" cy="150903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Посередницька діяльність між навчальним закладом та сім</a:t>
          </a:r>
          <a:r>
            <a:rPr lang="en-US" sz="1800" kern="1200" dirty="0" smtClean="0">
              <a:solidFill>
                <a:srgbClr val="002060"/>
              </a:solidFill>
            </a:rPr>
            <a:t>’</a:t>
          </a:r>
          <a:r>
            <a:rPr lang="uk-UA" sz="1800" kern="1200" dirty="0" err="1" smtClean="0">
              <a:solidFill>
                <a:srgbClr val="002060"/>
              </a:solidFill>
            </a:rPr>
            <a:t>єю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3100192" y="702069"/>
        <a:ext cx="2515050" cy="1509030"/>
      </dsp:txXfrm>
    </dsp:sp>
    <dsp:sp modelId="{562E277F-9A10-45B4-905E-1A78F2A01374}">
      <dsp:nvSpPr>
        <dsp:cNvPr id="0" name=""/>
        <dsp:cNvSpPr/>
      </dsp:nvSpPr>
      <dsp:spPr>
        <a:xfrm>
          <a:off x="1264206" y="2209299"/>
          <a:ext cx="6187023" cy="547861"/>
        </a:xfrm>
        <a:custGeom>
          <a:avLst/>
          <a:gdLst/>
          <a:ahLst/>
          <a:cxnLst/>
          <a:rect l="0" t="0" r="0" b="0"/>
          <a:pathLst>
            <a:path>
              <a:moveTo>
                <a:pt x="6187023" y="0"/>
              </a:moveTo>
              <a:lnTo>
                <a:pt x="6187023" y="291030"/>
              </a:lnTo>
              <a:lnTo>
                <a:pt x="0" y="291030"/>
              </a:lnTo>
              <a:lnTo>
                <a:pt x="0" y="547861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002060"/>
            </a:solidFill>
          </a:endParaRPr>
        </a:p>
      </dsp:txBody>
      <dsp:txXfrm>
        <a:off x="4202367" y="2480337"/>
        <a:ext cx="310700" cy="5784"/>
      </dsp:txXfrm>
    </dsp:sp>
    <dsp:sp modelId="{C1DC44EF-575F-431A-A1A3-F9DDD18B0A58}">
      <dsp:nvSpPr>
        <dsp:cNvPr id="0" name=""/>
        <dsp:cNvSpPr/>
      </dsp:nvSpPr>
      <dsp:spPr>
        <a:xfrm>
          <a:off x="6193704" y="702069"/>
          <a:ext cx="2515050" cy="150903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Допомога сім</a:t>
          </a:r>
          <a:r>
            <a:rPr lang="en-US" sz="1800" kern="1200" dirty="0" smtClean="0">
              <a:solidFill>
                <a:srgbClr val="002060"/>
              </a:solidFill>
            </a:rPr>
            <a:t>’</a:t>
          </a:r>
          <a:r>
            <a:rPr lang="uk-UA" sz="1800" kern="1200" dirty="0" smtClean="0">
              <a:solidFill>
                <a:srgbClr val="002060"/>
              </a:solidFill>
            </a:rPr>
            <a:t>ям </a:t>
          </a:r>
          <a:r>
            <a:rPr lang="uk-UA" sz="1800" kern="1200" dirty="0" err="1" smtClean="0">
              <a:solidFill>
                <a:srgbClr val="002060"/>
              </a:solidFill>
            </a:rPr>
            <a:t>“соціального</a:t>
          </a:r>
          <a:r>
            <a:rPr lang="uk-UA" sz="1800" kern="1200" dirty="0" smtClean="0">
              <a:solidFill>
                <a:srgbClr val="002060"/>
              </a:solidFill>
            </a:rPr>
            <a:t> </a:t>
          </a:r>
          <a:r>
            <a:rPr lang="uk-UA" sz="1800" kern="1200" dirty="0" err="1" smtClean="0">
              <a:solidFill>
                <a:srgbClr val="002060"/>
              </a:solidFill>
            </a:rPr>
            <a:t>ризику”</a:t>
          </a:r>
          <a:r>
            <a:rPr lang="uk-UA" sz="1800" kern="1200" dirty="0" smtClean="0">
              <a:solidFill>
                <a:srgbClr val="002060"/>
              </a:solidFill>
            </a:rPr>
            <a:t>, соціально-педагогічний захист сім</a:t>
          </a:r>
          <a:r>
            <a:rPr lang="en-US" sz="1800" kern="1200" dirty="0" smtClean="0">
              <a:solidFill>
                <a:srgbClr val="002060"/>
              </a:solidFill>
            </a:rPr>
            <a:t>’</a:t>
          </a:r>
          <a:r>
            <a:rPr lang="uk-UA" sz="1800" kern="1200" dirty="0" smtClean="0">
              <a:solidFill>
                <a:srgbClr val="002060"/>
              </a:solidFill>
            </a:rPr>
            <a:t>ї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6193704" y="702069"/>
        <a:ext cx="2515050" cy="1509030"/>
      </dsp:txXfrm>
    </dsp:sp>
    <dsp:sp modelId="{D5403E35-361D-47F5-9C94-F8DA309C1CEB}">
      <dsp:nvSpPr>
        <dsp:cNvPr id="0" name=""/>
        <dsp:cNvSpPr/>
      </dsp:nvSpPr>
      <dsp:spPr>
        <a:xfrm>
          <a:off x="2519931" y="3498355"/>
          <a:ext cx="5478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861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002060"/>
            </a:solidFill>
          </a:endParaRPr>
        </a:p>
      </dsp:txBody>
      <dsp:txXfrm>
        <a:off x="2779400" y="3541183"/>
        <a:ext cx="28923" cy="5784"/>
      </dsp:txXfrm>
    </dsp:sp>
    <dsp:sp modelId="{8E6830CB-4A0B-4FB2-9132-69B4EDD0E3AE}">
      <dsp:nvSpPr>
        <dsp:cNvPr id="0" name=""/>
        <dsp:cNvSpPr/>
      </dsp:nvSpPr>
      <dsp:spPr>
        <a:xfrm>
          <a:off x="6681" y="2789560"/>
          <a:ext cx="2515050" cy="150903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Сприяння розвитку позитивних відносин у сім</a:t>
          </a:r>
          <a:r>
            <a:rPr lang="en-US" sz="1800" kern="1200" dirty="0" smtClean="0">
              <a:solidFill>
                <a:srgbClr val="002060"/>
              </a:solidFill>
            </a:rPr>
            <a:t>’</a:t>
          </a:r>
          <a:r>
            <a:rPr lang="uk-UA" sz="1800" kern="1200" dirty="0" smtClean="0">
              <a:solidFill>
                <a:srgbClr val="002060"/>
              </a:solidFill>
            </a:rPr>
            <a:t>ї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6681" y="2789560"/>
        <a:ext cx="2515050" cy="1509030"/>
      </dsp:txXfrm>
    </dsp:sp>
    <dsp:sp modelId="{01E5EA27-1521-4C08-A4FA-E82C5E80CC4E}">
      <dsp:nvSpPr>
        <dsp:cNvPr id="0" name=""/>
        <dsp:cNvSpPr/>
      </dsp:nvSpPr>
      <dsp:spPr>
        <a:xfrm>
          <a:off x="3100192" y="2789560"/>
          <a:ext cx="2515050" cy="150903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</a:rPr>
            <a:t>Активізація педагогічних функцій см</a:t>
          </a:r>
          <a:r>
            <a:rPr lang="en-US" sz="1800" kern="1200" dirty="0" smtClean="0">
              <a:solidFill>
                <a:srgbClr val="002060"/>
              </a:solidFill>
            </a:rPr>
            <a:t>’</a:t>
          </a:r>
          <a:r>
            <a:rPr lang="uk-UA" sz="1800" kern="1200" dirty="0" smtClean="0">
              <a:solidFill>
                <a:srgbClr val="002060"/>
              </a:solidFill>
            </a:rPr>
            <a:t>ї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3100192" y="2789560"/>
        <a:ext cx="2515050" cy="1509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AF1F6-6916-4208-B3B3-40B46E812FB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E3581-71AE-4AFA-830D-B9C4ACCA0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CFA39-A7E1-42C5-8D89-CFA5E8E995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A4C6-EB8E-402F-85DB-0AD939777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D752D-89C6-4646-AE52-E84589986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F2E6-911E-4D34-A100-BE98694BB1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84C58-A221-401C-BC0A-0671E2F93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5FF5E-0518-471C-8E61-5BA73646A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796F7-EEDB-4EB9-B03C-F7792C61C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D0C78-C235-4325-9F01-493614C34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6B7E-5AF5-4C6A-8334-5E5A8740DA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B94AA-7462-4BA3-9385-D014EA686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3B12C-FD26-4B1C-B0D5-5E5FC2B08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7CE53-F09C-4E87-A6BF-AE6D98ECB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de75a8025e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297782" cy="239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9090248" y="0"/>
            <a:ext cx="107504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07504" y="0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2168" y="6757752"/>
            <a:ext cx="8990776" cy="10058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92901-105A-4039-9E6E-6A2AC11B7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76B0-D341-4842-8E2A-418680E0F4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25000">
              <a:schemeClr val="accent5">
                <a:lumMod val="60000"/>
                <a:lumOff val="40000"/>
              </a:schemeClr>
            </a:gs>
            <a:gs pos="75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C3ED14-7EAC-4996-B716-B6159F18441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D1BF9-BDC4-42FC-BA34-841365825B7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168-2160-4B11-8DAB-E85CCD149B8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1.sld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0.xml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12" Type="http://schemas.microsoft.com/office/2007/relationships/diagramDrawing" Target="../diagrams/drawing30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9.xml"/><Relationship Id="rId11" Type="http://schemas.openxmlformats.org/officeDocument/2006/relationships/diagramColors" Target="../diagrams/colors30.xml"/><Relationship Id="rId5" Type="http://schemas.openxmlformats.org/officeDocument/2006/relationships/diagramQuickStyle" Target="../diagrams/quickStyle29.xml"/><Relationship Id="rId10" Type="http://schemas.openxmlformats.org/officeDocument/2006/relationships/diagramQuickStyle" Target="../diagrams/quickStyle30.xml"/><Relationship Id="rId4" Type="http://schemas.openxmlformats.org/officeDocument/2006/relationships/diagramLayout" Target="../diagrams/layout29.xml"/><Relationship Id="rId9" Type="http://schemas.openxmlformats.org/officeDocument/2006/relationships/diagramLayout" Target="../diagrams/layout3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429684" cy="385765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3300"/>
                </a:solidFill>
              </a:rPr>
              <a:t>«Організація життєдіяльності учнівського та педагогічного колективів через управління НВП на засадах </a:t>
            </a:r>
            <a:r>
              <a:rPr lang="uk-UA" dirty="0" err="1" smtClean="0">
                <a:solidFill>
                  <a:srgbClr val="FF3300"/>
                </a:solidFill>
              </a:rPr>
              <a:t>компетентнісно</a:t>
            </a:r>
            <a:r>
              <a:rPr lang="uk-UA" dirty="0" smtClean="0">
                <a:solidFill>
                  <a:srgbClr val="FF3300"/>
                </a:solidFill>
              </a:rPr>
              <a:t> – зорієнтованої педагогіки в Запорізькій гімназії № 107»</a:t>
            </a:r>
            <a:endParaRPr lang="ru-RU" dirty="0">
              <a:solidFill>
                <a:srgbClr val="FF3300"/>
              </a:solidFill>
            </a:endParaRPr>
          </a:p>
        </p:txBody>
      </p:sp>
      <p:pic>
        <p:nvPicPr>
          <p:cNvPr id="4" name="Рисунок 3" descr="IMG_1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3929066"/>
            <a:ext cx="3500430" cy="2625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Головна мета гімназії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26"/>
            <a:ext cx="5143504" cy="507212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забезпечення реалізації права громадян на здобуття загальної середньої освіти в обсязі Державного стандарту, пошук, навчання, виховання та розвиток обдарованих та здібних дітей шляхом загальноосвітньої та спеціальної підготовки через поглиблене та профільне навчання на основі національної культури, звичаїв та традицій; </a:t>
            </a:r>
          </a:p>
          <a:p>
            <a:pPr algn="just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прилучення учнів до скарбниці національних, духовних і етнічних цінностей в ім’я збагачення інтелектуального, творчого, культурного потенціалу України.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1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785926"/>
            <a:ext cx="3571900" cy="2678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584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285860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7256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sz="3600" dirty="0" smtClean="0">
                <a:solidFill>
                  <a:srgbClr val="C00000"/>
                </a:solidFill>
                <a:cs typeface="Times New Roman" pitchFamily="18" charset="0"/>
              </a:rPr>
              <a:t>Модель управління НВП </a:t>
            </a:r>
            <a:br>
              <a:rPr lang="uk-UA" sz="3600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uk-UA" sz="3600" dirty="0" smtClean="0">
                <a:solidFill>
                  <a:srgbClr val="C00000"/>
                </a:solidFill>
                <a:cs typeface="Times New Roman" pitchFamily="18" charset="0"/>
              </a:rPr>
              <a:t>в гімназії</a:t>
            </a:r>
            <a:r>
              <a:rPr lang="uk-UA" dirty="0" smtClean="0"/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643050"/>
          <a:ext cx="8229600" cy="481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err="1" smtClean="0">
                <a:solidFill>
                  <a:srgbClr val="C00000"/>
                </a:solidFill>
              </a:rPr>
              <a:t>Компетентнісно-зорієнтована</a:t>
            </a:r>
            <a:r>
              <a:rPr lang="ru-RU" sz="3200" dirty="0" smtClean="0">
                <a:solidFill>
                  <a:srgbClr val="C00000"/>
                </a:solidFill>
              </a:rPr>
              <a:t> модель </a:t>
            </a:r>
            <a:r>
              <a:rPr lang="ru-RU" sz="3200" dirty="0" err="1" smtClean="0">
                <a:solidFill>
                  <a:srgbClr val="C00000"/>
                </a:solidFill>
              </a:rPr>
              <a:t>організації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</a:rPr>
              <a:t>навчально</a:t>
            </a:r>
            <a:r>
              <a:rPr lang="ru-RU" sz="3200" dirty="0" smtClean="0">
                <a:solidFill>
                  <a:srgbClr val="C00000"/>
                </a:solidFill>
              </a:rPr>
              <a:t> – </a:t>
            </a:r>
            <a:r>
              <a:rPr lang="ru-RU" sz="3200" dirty="0" err="1" smtClean="0">
                <a:solidFill>
                  <a:srgbClr val="C00000"/>
                </a:solidFill>
              </a:rPr>
              <a:t>виховного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</a:rPr>
              <a:t>процесу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</a:rPr>
              <a:t>забезпечує</a:t>
            </a:r>
            <a:r>
              <a:rPr lang="ru-RU" sz="3200" dirty="0" smtClean="0">
                <a:solidFill>
                  <a:srgbClr val="C00000"/>
                </a:solidFill>
              </a:rPr>
              <a:t>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8229600" cy="4525963"/>
          </a:xfrm>
        </p:spPr>
        <p:txBody>
          <a:bodyPr>
            <a:normAutofit/>
          </a:bodyPr>
          <a:lstStyle/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компетентного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випускника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компетентності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педагогів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підтримку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обдарованих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передових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інноваційних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НВП;</a:t>
            </a:r>
          </a:p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удосконалення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процесом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компетентностей.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357142" y="214290"/>
          <a:ext cx="8429700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 rot="20647610">
            <a:off x="3859519" y="3010610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Модель випускника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250687"/>
            <a:ext cx="1285852" cy="1607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Робочий навчальний план гімназії базується на: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5857916" cy="447200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основних вимогах законів України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“Про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освіту”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“Про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загальну середню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освіту”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“Про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внесення змін до законодавчих актів з питань загальної середньої та дошкільної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освіти”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яким запроваджено 11-річний термін здобуття повної середньої освіти, постанови Кабінету Міністрів України від 20.04.2011 № 462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“Про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затвердження Державного стандарту початкової загальної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освіти”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постанови Кабінету Міністрів України від 23.11.2011 р. № 1392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“Про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затвердження Державного стандарту базової та повної загальної середньої </a:t>
            </a:r>
            <a:r>
              <a:rPr lang="uk-UA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освіти”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вимогах Концепції профільного навчання щодо організації навчального процесу в загальноосвітніх навчальних закладах.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Мережа гімназії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6" y="1857364"/>
          <a:ext cx="7286676" cy="369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650085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uk-UA" dirty="0" smtClean="0">
                <a:solidFill>
                  <a:srgbClr val="FF0000"/>
                </a:solidFill>
              </a:rPr>
              <a:t> ступінь навчання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 (1-4 класи)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600201"/>
            <a:ext cx="6858048" cy="2757494"/>
          </a:xfrm>
        </p:spPr>
        <p:txBody>
          <a:bodyPr>
            <a:no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Повноцінність початкової загальної освіти забезпечується реалізацією інваріантної складової відповідно до Державного стандарту початкової освіти. 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метою задоволення освітніх потреб учнів та їх батьків в 1-4 класах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поглиблено вивчається англійська мова.</a:t>
            </a:r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Основна школа (5-9 класи)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9"/>
            <a:ext cx="7686700" cy="421484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Інваріантна складова робочих навчальних планів в 5-9 класах забезпечує реалізацію змісту шкільної освіти на рівні Державного стандарту базової загальної освіти.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основній школі (5-9 класи) з метою задоволення освітніх потреб учнів та їх батьків запроваджено диференційовану освіту, яка передбачає впровадження філологічного профілю: 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поглиблене вивчення англійської мови, української мови та літератури; математичного , інформаційно-технологічного  профілю.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Мережа  </a:t>
            </a:r>
            <a:r>
              <a:rPr lang="uk-UA" sz="3600" dirty="0" smtClean="0">
                <a:solidFill>
                  <a:srgbClr val="FF0000"/>
                </a:solidFill>
              </a:rPr>
              <a:t>класів з поглибленим 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uk-UA" sz="3600" dirty="0" smtClean="0">
                <a:solidFill>
                  <a:srgbClr val="FF0000"/>
                </a:solidFill>
              </a:rPr>
              <a:t>вивченням предметів основної школи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6" y="1357298"/>
          <a:ext cx="7215238" cy="30530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48751"/>
                <a:gridCol w="4061408"/>
                <a:gridCol w="240507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</a:t>
                      </a:r>
                      <a:r>
                        <a:rPr lang="uk-UA" sz="16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 поглибленого 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вивчення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5-А, 5-Б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6-А, 6-Б(І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6-В(І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7-А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7-Б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7-В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7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8-А, 8-Б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9-А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9-В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Англійська мова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8-Б(ІІ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8-Г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9-А (ІІ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), 9-В (ІІ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Українська мова,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українська література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9 –Б (І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Алгебра, геометрія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8-В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9-Б (ІІ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Інформатика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Старша школа (10-11 класи)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7143800" cy="4625989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Інваріантна складова робочих навчальних планів в 10-11 класах забезпечує реалізацію змісту шкільної освіти на рівні Державного стандарту повної загальної середньої освіти.</a:t>
            </a: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старшій школі, з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збереження наступності між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ступенями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навчання, продовжується диференціація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напрямками 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профільного навчання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філологічний, суспільно-гуманітарний, природничо-математичний.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358246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dirty="0" smtClean="0">
                <a:solidFill>
                  <a:srgbClr val="FF0000"/>
                </a:solidFill>
              </a:rPr>
              <a:t>Мережа профільних класів старшої школи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501124" cy="5143537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{21E4AEA4-8DFA-4A89-87EB-49C32662AFE0}</a:tableStyleId>
              </a:tblPr>
              <a:tblGrid>
                <a:gridCol w="571504"/>
                <a:gridCol w="785818"/>
                <a:gridCol w="1428760"/>
                <a:gridCol w="1500198"/>
                <a:gridCol w="2071702"/>
                <a:gridCol w="2143142"/>
              </a:tblGrid>
              <a:tr h="9797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п/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Напрям профільного навчання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Профіль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навчання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 профільного рівня (поглиблене вивчення)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 академічного рівня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7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10-А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r>
                        <a:rPr lang="uk-UA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Філологічний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Іноземна філологія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Англійська мова,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німецька мова,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світова література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cs typeface="Times New Roman" pitchFamily="18" charset="0"/>
                        </a:rPr>
                        <a:t>Українська мова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11-А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Філологічний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Іноземна філологія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Українська мова, світова література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7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11-Б 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Філологічний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Українська філологія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cs typeface="Times New Roman" pitchFamily="18" charset="0"/>
                        </a:rPr>
                        <a:t>Українська мова, українська література,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cs typeface="Times New Roman" pitchFamily="18" charset="0"/>
                        </a:rPr>
                        <a:t>Світова література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7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10-А (ІІ </a:t>
                      </a:r>
                      <a:r>
                        <a:rPr lang="uk-UA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Філологічний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Українська філологія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Українська мова, українська література,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Світова література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10-Б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r>
                        <a:rPr lang="uk-UA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Природничо-математичний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cs typeface="Times New Roman" pitchFamily="18" charset="0"/>
                        </a:rPr>
                        <a:t>Алгебра, геометрія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Фізика, українська мова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10-Б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uk-UA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Суспільно-гуманітарний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Історичний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cs typeface="Times New Roman" pitchFamily="18" charset="0"/>
                        </a:rPr>
                        <a:t>Історія України, всесвітня історія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Українська мова, світова література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Організація методичної роботи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142985"/>
            <a:ext cx="2786082" cy="22145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Головне завдання методичної роботи у гімназії – це забезпечення професійного зростання педагогів, підвищення їхньої кваліфікації, що відповідає потребам сучасної освіти. 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Методична проблемна тема гімназії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0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50"/>
          <a:ext cx="8229600" cy="584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00034" y="285727"/>
          <a:ext cx="8215369" cy="6101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C000"/>
                </a:solidFill>
              </a:rPr>
              <a:t>Структура методичної роботи</a:t>
            </a:r>
            <a:endParaRPr lang="ru-RU" dirty="0">
              <a:solidFill>
                <a:srgbClr val="FFC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1500174"/>
          <a:ext cx="8072493" cy="4084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Педагогічні кадри гімназії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928670"/>
          <a:ext cx="4857784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2844" y="4429132"/>
            <a:ext cx="4857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Учителів-методистів – 18</a:t>
            </a:r>
          </a:p>
          <a:p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Старших учителів – 23</a:t>
            </a:r>
          </a:p>
          <a:p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Учителів, нагороджених нагрудними знаками: </a:t>
            </a:r>
          </a:p>
          <a:p>
            <a:pPr>
              <a:buFont typeface="Wingdings" pitchFamily="2" charset="2"/>
              <a:buChar char="v"/>
            </a:pPr>
            <a:r>
              <a:rPr lang="uk-U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“Відмінник</a:t>
            </a:r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освіти </a:t>
            </a:r>
            <a:r>
              <a:rPr lang="uk-U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України”</a:t>
            </a:r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11</a:t>
            </a:r>
          </a:p>
          <a:p>
            <a:pPr>
              <a:buFont typeface="Wingdings" pitchFamily="2" charset="2"/>
              <a:buChar char="v"/>
            </a:pPr>
            <a:r>
              <a:rPr lang="uk-U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“Василь</a:t>
            </a:r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Сухомлинський”</a:t>
            </a:r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1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Професійна майстерність вчителів підтверджується досягненнями:</a:t>
            </a:r>
            <a:endParaRPr lang="ru-RU" sz="2800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071538" y="1571612"/>
          <a:ext cx="7215238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01122" cy="1143000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Популярною у педагогічному колективі </a:t>
            </a:r>
            <a:br>
              <a:rPr lang="uk-UA" sz="28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</a:br>
            <a:r>
              <a:rPr lang="uk-UA" sz="28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є публікаційна діяльність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428736"/>
          <a:ext cx="4543428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14536"/>
                <a:gridCol w="24288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Навчальний рік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публікацій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2011/2012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2014/2015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857488" y="3214692"/>
          <a:ext cx="5786478" cy="3643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7715304" cy="11430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Кількість обласних семінарів, </a:t>
            </a:r>
            <a:r>
              <a:rPr lang="uk-UA" sz="3200" dirty="0" smtClean="0">
                <a:solidFill>
                  <a:srgbClr val="C00000"/>
                </a:solidFill>
                <a:cs typeface="Times New Roman" pitchFamily="18" charset="0"/>
              </a:rPr>
              <a:t>проведених</a:t>
            </a:r>
            <a:r>
              <a:rPr lang="uk-UA" sz="3200" dirty="0" smtClean="0">
                <a:solidFill>
                  <a:srgbClr val="C00000"/>
                </a:solidFill>
              </a:rPr>
              <a:t> вчителями гімназії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85852" y="1571612"/>
          <a:ext cx="5186370" cy="1900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/>
                <a:gridCol w="2614602"/>
              </a:tblGrid>
              <a:tr h="47505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Навчальний рік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Кількість семінарів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05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2011/2012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05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05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Шкільні творчі групи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4000528" cy="4768865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Ознайомлення та вивчення Державного стандарту початкової загальної освіти.</a:t>
            </a:r>
          </a:p>
          <a:p>
            <a:pPr lvl="0" algn="just"/>
            <a:r>
              <a:rPr lang="uk-UA" sz="2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Компетентнісний</a:t>
            </a:r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підхід до діяльності вчителя в початковій школі.</a:t>
            </a:r>
          </a:p>
          <a:p>
            <a:pPr lvl="0" algn="just"/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Особистісно-орієнтований підхід до виховання учнів молодших класів в умовах ГПД.</a:t>
            </a:r>
          </a:p>
          <a:p>
            <a:pPr lvl="0" algn="just"/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Впровадження моделі </a:t>
            </a:r>
            <a:r>
              <a:rPr lang="uk-UA" sz="2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навчально-виховний процес гімназії.</a:t>
            </a:r>
          </a:p>
          <a:p>
            <a:pPr lvl="0" algn="just"/>
            <a:r>
              <a:rPr lang="uk-UA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Впровадження нового Державного стандарту базової та повної загальної середньої освіти.</a:t>
            </a:r>
          </a:p>
          <a:p>
            <a:endParaRPr lang="uk-UA" dirty="0"/>
          </a:p>
        </p:txBody>
      </p:sp>
      <p:pic>
        <p:nvPicPr>
          <p:cNvPr id="6" name="Рисунок 5" descr="D:\Мои документы\Семинар\фото творча група\IMG_54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00174"/>
            <a:ext cx="328614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Мои документы\Семинар\фото творча група\IMG_547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714752"/>
            <a:ext cx="32861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C00000"/>
                </a:solidFill>
              </a:rPr>
              <a:t>Учителі – учасники районних, </a:t>
            </a:r>
            <a:br>
              <a:rPr lang="uk-UA" sz="2800" dirty="0" smtClean="0">
                <a:solidFill>
                  <a:srgbClr val="C00000"/>
                </a:solidFill>
              </a:rPr>
            </a:br>
            <a:r>
              <a:rPr lang="uk-UA" sz="2800" dirty="0" smtClean="0">
                <a:solidFill>
                  <a:srgbClr val="C00000"/>
                </a:solidFill>
              </a:rPr>
              <a:t>Міських, обласних творчих груп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62" y="1142984"/>
          <a:ext cx="7143804" cy="226916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785951"/>
                <a:gridCol w="1785951"/>
                <a:gridCol w="1785951"/>
                <a:gridCol w="1785951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Навчальний рік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lang="uk-UA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творчої групи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49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районний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міський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обласний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2011/2012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Всього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214414" y="3462341"/>
          <a:ext cx="6715172" cy="3395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ІКТ-освіта вчителів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000108"/>
          <a:ext cx="8229599" cy="22996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75657"/>
                <a:gridCol w="1175657"/>
                <a:gridCol w="1175657"/>
                <a:gridCol w="1175657"/>
                <a:gridCol w="1369602"/>
                <a:gridCol w="981712"/>
                <a:gridCol w="1175657"/>
              </a:tblGrid>
              <a:tr h="0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Загальна кількість педагогічних працівників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Статистика навчання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4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програмою «</a:t>
                      </a:r>
                      <a:r>
                        <a:rPr lang="uk-UA" sz="12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Intel®</a:t>
                      </a: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Навчання для майбутнього»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програмою «</a:t>
                      </a:r>
                      <a:r>
                        <a:rPr lang="uk-UA" sz="12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Intel®</a:t>
                      </a: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Навчання для майбутнього».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Версія 10.1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курсом «Використання ВЕБ 2.0 технологій»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програмою «Основи створення комп’ютерних презентацій»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програмою «Цифрові технології»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Кількість навчених за програмою «Вчителі в </a:t>
                      </a:r>
                      <a:r>
                        <a:rPr lang="uk-UA" sz="12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онлайні</a:t>
                      </a:r>
                      <a:r>
                        <a:rPr lang="uk-UA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28596" y="3381375"/>
          <a:ext cx="821537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143768" cy="11430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Інформатизація гімназії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C00000"/>
                </a:solidFill>
              </a:rPr>
              <a:t>Структурна схема адміністративної мережі гімназії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838"/>
          <a:stretch>
            <a:fillRect/>
          </a:stretch>
        </p:blipFill>
        <p:spPr bwMode="auto">
          <a:xfrm>
            <a:off x="2428860" y="1408912"/>
            <a:ext cx="4786346" cy="516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i="1" dirty="0" smtClean="0">
                <a:solidFill>
                  <a:srgbClr val="C00000"/>
                </a:solidFill>
              </a:rPr>
              <a:t>Розбудова єдиного інформаційного освітнього простору гімназії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1857364"/>
            <a:ext cx="3786182" cy="4525963"/>
          </a:xfrm>
        </p:spPr>
        <p:txBody>
          <a:bodyPr>
            <a:normAutofit/>
          </a:bodyPr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березня 2010 р. використовується комп'ютерна програма “</a:t>
            </a:r>
            <a:r>
              <a:rPr lang="uk-UA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КУРС: </a:t>
            </a:r>
            <a:r>
              <a:rPr lang="uk-UA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Школа”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ведення єдиної бази даних гімназії (дані про кожного учня, вчителя, інформація про матеріально-технічну базу тощо), управління шкільними процесами, генерації звітів ЗНЗ-1, 83-РВК. </a:t>
            </a: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2012 року - автоматичне формування державної статистичної звітності (звіти ЗНЗ-1, РВК-83) завдяки інформаційній системі управління освітою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</a:t>
            </a:r>
            <a:r>
              <a:rPr lang="uk-UA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Школа”</a:t>
            </a:r>
            <a:r>
              <a:rPr lang="uk-UA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взаємодія з програмним комплексом </a:t>
            </a:r>
            <a:r>
              <a:rPr lang="uk-UA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“Курс</a:t>
            </a:r>
            <a:r>
              <a:rPr lang="uk-UA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освіта”</a:t>
            </a:r>
            <a:r>
              <a:rPr lang="uk-UA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857364"/>
            <a:ext cx="4667256" cy="350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928934"/>
            <a:ext cx="8858312" cy="3643338"/>
          </a:xfrm>
        </p:spPr>
        <p:txBody>
          <a:bodyPr>
            <a:normAutofit fontScale="55000" lnSpcReduction="20000"/>
          </a:bodyPr>
          <a:lstStyle/>
          <a:p>
            <a:endParaRPr lang="uk-UA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 «Планета 107» </a:t>
            </a:r>
            <a:r>
              <a:rPr lang="uk-UA" sz="4400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planeta107.zp.ua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це інформаційний та освітній портал.</a:t>
            </a: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Шкільний сайт став переможцем в районному конкурсі сайтів навчальних закладів 2010 року.</a:t>
            </a: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Шкільний сайт став переможцем (І місце) у Всеукраїнському конкурсі сайтів навчальних закладів «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Веб-сайт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обличчя успіху» 2011 року. </a:t>
            </a: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Шкільний сайт став 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номінантом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міжнародного конкурсу сайтів «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Summit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Award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від України у номінації «e-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learning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uk-UA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uk-UA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2011 року.</a:t>
            </a: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2900" i="1" dirty="0" smtClean="0">
                <a:solidFill>
                  <a:srgbClr val="C00000"/>
                </a:solidFill>
              </a:rPr>
              <a:t>Використання ІКТ в управлінській діяльності</a:t>
            </a:r>
            <a:endParaRPr lang="ru-RU" sz="2900" dirty="0">
              <a:solidFill>
                <a:srgbClr val="C0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1142984"/>
          <a:ext cx="864399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142844" y="4643446"/>
          <a:ext cx="8858312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i="1" dirty="0" smtClean="0">
                <a:solidFill>
                  <a:srgbClr val="C00000"/>
                </a:solidFill>
              </a:rPr>
              <a:t>Використання ІКТ</a:t>
            </a:r>
            <a:br>
              <a:rPr lang="uk-UA" sz="3600" i="1" dirty="0" smtClean="0">
                <a:solidFill>
                  <a:srgbClr val="C00000"/>
                </a:solidFill>
              </a:rPr>
            </a:br>
            <a:r>
              <a:rPr lang="uk-UA" sz="3600" i="1" dirty="0" smtClean="0">
                <a:solidFill>
                  <a:srgbClr val="C00000"/>
                </a:solidFill>
              </a:rPr>
              <a:t> в навчально-виховному процесі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86446" y="1600200"/>
            <a:ext cx="3214710" cy="4525963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проведення лекцій з використанням мультимедійного обладнання;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комп’ютерне тестування;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проведення занять з прикладним програмним забезпеченням навчального призначення;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проведення практичних занять з навчальним програмним забезпеченням;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навчання основ ІКТ;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демонстрація методичних розробок вчителів;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проведення захисту проектів з використанням мультимедійної техніки;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використання ІКТ при проведенні батьківських зборів.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D:\фото\урок информатика 2011\IMG_04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2729344" cy="205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:\Сулима\Рабочий стол\Тиждень інформатики 2011 р\Фото\DSC065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857628"/>
            <a:ext cx="3162149" cy="2371612"/>
          </a:xfrm>
          <a:prstGeom prst="rect">
            <a:avLst/>
          </a:prstGeom>
          <a:noFill/>
        </p:spPr>
      </p:pic>
      <p:pic>
        <p:nvPicPr>
          <p:cNvPr id="3075" name="Picture 3" descr="D:\Сулима\Рабочий стол\Тиждень інформатики 2011 р\Фото\DSC065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1643050"/>
            <a:ext cx="2762269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Інноваційна діяльність гімназії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428596" y="1428736"/>
            <a:ext cx="8358246" cy="785818"/>
          </a:xfrm>
        </p:spPr>
        <p:txBody>
          <a:bodyPr>
            <a:noAutofit/>
          </a:bodyPr>
          <a:lstStyle/>
          <a:p>
            <a:pPr algn="ctr"/>
            <a:r>
              <a:rPr lang="uk-UA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Участь гімназії у Всеукраїнському експерименті </a:t>
            </a:r>
          </a:p>
          <a:p>
            <a:pPr algn="ctr"/>
            <a:r>
              <a:rPr lang="uk-UA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 упровадження </a:t>
            </a:r>
            <a:r>
              <a:rPr lang="uk-UA" sz="18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навчально-виховний процес </a:t>
            </a:r>
          </a:p>
          <a:p>
            <a:pPr algn="ctr"/>
            <a:r>
              <a:rPr lang="uk-UA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наказ Міністерства освіти і науки, молоді та спорту України  від 27.07.2011 № 886 «Про проведення всеукраїнського експерименту з упровадження </a:t>
            </a:r>
            <a:r>
              <a:rPr lang="uk-UA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навчально-виховний процес загальноосвітніх навчальних закладів України»</a:t>
            </a:r>
            <a:r>
              <a:rPr lang="uk-UA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0" y="2285992"/>
            <a:ext cx="6500826" cy="4254521"/>
          </a:xfrm>
        </p:spPr>
        <p:txBody>
          <a:bodyPr>
            <a:noAutofit/>
          </a:bodyPr>
          <a:lstStyle/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творча група «Впровадження вітчизняної моделі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навчально-виховний процес гімназії».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діагностика рівня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медіакультури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ставлення учнів до впровадження в школі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медіаосвітніх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інновацій. Опитування учнів 10 класів (3 класи) та  11 класів (3 класи) гімназії.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учителів-дослідників в установчих семінарах-практикумах для педагогічних колективів загальноосвітніх навчальних закладів з метою їх ознайомлення з особливостями технології впровадження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функцій курсу за вибором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“Медіакультура”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навчально-виховному процесі загальноосвітнього навчального закладу при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«ЗОІППО».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в семінарі «Практична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медіаосвіта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на базі Дніпропетровського обласного інституту післядипломної педагогічної освіти 24-25 лютого 2012 року вчителя Павленко О.О.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Мои документы\Семинар\P106079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2428868"/>
            <a:ext cx="2214546" cy="179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Мои документы\Семинар\P10607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4572008"/>
            <a:ext cx="228601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85728"/>
            <a:ext cx="8572560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Участь гімназії у Всеукраїнському експерименті </a:t>
            </a:r>
          </a:p>
          <a:p>
            <a:pPr algn="ctr"/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 упровадження </a:t>
            </a:r>
            <a:r>
              <a:rPr lang="uk-UA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навчально-виховний процес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285860"/>
            <a:ext cx="6500826" cy="5054617"/>
          </a:xfrm>
        </p:spPr>
        <p:txBody>
          <a:bodyPr>
            <a:normAutofit/>
          </a:bodyPr>
          <a:lstStyle/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у двотижневих проблемних курсах «Основи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з 18.06.12 по 29.06.12 вчителів, які беруть участь у Всеукраїнському експерименті з упровадження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медіосвіти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навчальних закладах області Павленко О.О. (вчителя інформатики) та Терещенко К.С. (учителя початкових класів).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у І, ІІ, ІІІ міжнародному медіа-фестивалі «Москва-Запоріжжя».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в міжнародній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научно-практичній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конференції «ОБРАЗОВАТЕЛЬНЫЕ ТЕХНОЛОГИИ XXI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века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информационная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культура и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медиаобразование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ОТ'12». Публікація в збірнику конференції вчителя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Суліми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І.С. «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Информационная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Запорожской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гимназии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 107».</a:t>
            </a: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участь у практичній конференції з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медіаосвіти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м.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Київі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вчителя Павленко О.О. (серпень, 2012 р.).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робота факультативу «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Медіакультура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для учнів 10 класу.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робота шкільного прес-центру «Шкільна газета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Pupils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Home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/Аделаїда».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Documents and Settings\User\Local Settings\Temporary Internet Files\Content.Word\1 - 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6287">
            <a:off x="6989778" y="3519075"/>
            <a:ext cx="1593863" cy="21882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42" name="Picture 2" descr="На экране: P1050795.JP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428736"/>
            <a:ext cx="2428860" cy="182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3240" y="1000109"/>
            <a:ext cx="585791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“Справжня</a:t>
            </a: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сутність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виховної роботи...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полягає зовсім  не у ваших розмовах з дитиною,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не в прямому впливі на дитину,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а в організації життя </a:t>
            </a:r>
            <a:r>
              <a:rPr lang="uk-UA" sz="32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дитини”</a:t>
            </a:r>
            <a:r>
              <a:rPr lang="uk-UA" sz="32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dirty="0" smtClean="0">
                <a:solidFill>
                  <a:srgbClr val="FF0000"/>
                </a:solidFill>
                <a:latin typeface="+mj-lt"/>
              </a:rPr>
              <a:t>                                	      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3200" dirty="0" smtClean="0">
                <a:solidFill>
                  <a:srgbClr val="FF0000"/>
                </a:solidFill>
                <a:latin typeface="+mj-lt"/>
              </a:rPr>
              <a:t>                           А. Макаренко</a:t>
            </a:r>
            <a:endParaRPr lang="ru-RU" sz="3200" dirty="0" smtClean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абличка 10"/>
          <p:cNvSpPr/>
          <p:nvPr/>
        </p:nvSpPr>
        <p:spPr>
          <a:xfrm>
            <a:off x="4714876" y="5428800"/>
            <a:ext cx="4214842" cy="142920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виховання </a:t>
            </a:r>
            <a:r>
              <a:rPr lang="uk-UA" b="1" i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успішне</a:t>
            </a: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якщо воно </a:t>
            </a:r>
            <a:r>
              <a:rPr lang="uk-UA" b="1" i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системне</a:t>
            </a:r>
            <a:endParaRPr lang="ru-RU" b="1" i="1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Табличка 27"/>
          <p:cNvSpPr/>
          <p:nvPr/>
        </p:nvSpPr>
        <p:spPr>
          <a:xfrm>
            <a:off x="428596" y="2428868"/>
            <a:ext cx="4071966" cy="142876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>
                  <a:noFill/>
                </a:ln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виховання є педагогічне управління процесом розвитку особистості: </a:t>
            </a:r>
            <a:r>
              <a:rPr lang="uk-UA" b="1" i="1" dirty="0" smtClean="0">
                <a:ln w="11430">
                  <a:noFill/>
                </a:ln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«Ми не даємо керувати особистістю, а керуємо процесом</a:t>
            </a:r>
            <a:r>
              <a:rPr lang="ru-RU" b="1" i="1" dirty="0" smtClean="0">
                <a:ln w="11430">
                  <a:noFill/>
                </a:ln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b="1" i="1" dirty="0" smtClean="0">
                <a:ln w="11430">
                  <a:noFill/>
                </a:ln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її розвитку»</a:t>
            </a:r>
            <a:endParaRPr lang="ru-RU" b="1" i="1" dirty="0">
              <a:ln w="11430">
                <a:noFill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Табличка 30"/>
          <p:cNvSpPr/>
          <p:nvPr/>
        </p:nvSpPr>
        <p:spPr>
          <a:xfrm>
            <a:off x="428596" y="3929066"/>
            <a:ext cx="4071966" cy="142876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виховання — це лише одна з трьох іпостасей, у яких розвивається особистість: </a:t>
            </a:r>
            <a:r>
              <a:rPr lang="uk-UA" b="1" i="1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соціалізація, виховання, саморозвиток</a:t>
            </a:r>
            <a:endParaRPr lang="ru-RU" b="1" i="1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Табличка 35"/>
          <p:cNvSpPr/>
          <p:nvPr/>
        </p:nvSpPr>
        <p:spPr>
          <a:xfrm>
            <a:off x="428596" y="5428800"/>
            <a:ext cx="4071966" cy="142920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виховання повинно бути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культуровідповідним</a:t>
            </a: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будуватися з урахуванням мовного середовища підростаючого покоління</a:t>
            </a:r>
            <a:endParaRPr lang="ru-RU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Табличка 37"/>
          <p:cNvSpPr/>
          <p:nvPr/>
        </p:nvSpPr>
        <p:spPr>
          <a:xfrm>
            <a:off x="4714876" y="2428868"/>
            <a:ext cx="4214842" cy="142876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ціль виховання — </a:t>
            </a:r>
            <a:r>
              <a:rPr lang="uk-UA" b="1" i="1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максимальний розвиток особистості.</a:t>
            </a: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педагога завжди принципову важливість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має формулювання цілей</a:t>
            </a:r>
            <a:r>
              <a:rPr lang="ru-RU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виховання</a:t>
            </a:r>
            <a:endParaRPr lang="ru-RU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Табличка 39"/>
          <p:cNvSpPr/>
          <p:nvPr/>
        </p:nvSpPr>
        <p:spPr>
          <a:xfrm>
            <a:off x="4714876" y="3929066"/>
            <a:ext cx="4214842" cy="1429200"/>
          </a:xfrm>
          <a:prstGeom prst="plaque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виховання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 </a:t>
            </a:r>
            <a:r>
              <a:rPr lang="uk-UA" b="1" i="1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природовідповідності</a:t>
            </a:r>
            <a:endParaRPr lang="ru-RU" b="1" i="1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0034" y="7143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Концептуальні положення педагогічного колективу гімназії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Схема 4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14290"/>
            <a:ext cx="7929618" cy="6286544"/>
          </a:xfrm>
          <a:prstGeom prst="rect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  <a:effectLst>
            <a:prstShdw prst="shdw13" dist="53882" dir="13500000">
              <a:srgbClr val="E36C0A">
                <a:alpha val="50000"/>
              </a:srgb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785786" y="714356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28596" y="0"/>
            <a:ext cx="850112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 smtClean="0">
                <a:solidFill>
                  <a:srgbClr val="C00000"/>
                </a:solidFill>
              </a:rPr>
              <a:t>ФУНКЦІЇ ВИХОВНОЇ СИСТЕМИ ГІМНАЗІЇ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214414" y="1399088"/>
            <a:ext cx="7572428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цілі, виражені у вихідній концепції;</a:t>
            </a:r>
          </a:p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діяльність, що забезпечує досягнення цільових орієнтирів;</a:t>
            </a:r>
          </a:p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суб’єкти діяльності, які її організовують та беруть у ній участь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(учні, вчителі, батьки, суспільні організації, друзі школи і т. д.);</a:t>
            </a:r>
          </a:p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відносини, які народжуються в діяльності та спілкуванні;</a:t>
            </a:r>
          </a:p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навколишнє середовище школи;</a:t>
            </a:r>
          </a:p>
          <a:p>
            <a:pPr marL="174625" marR="0" lvl="0" indent="-174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управління, яке забезпечує інтеграцію компонентів у цілісну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систему і розвиток цієї системи.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42910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Структурні компоненти виховної системи гімназії</a:t>
            </a:r>
            <a:endParaRPr kumimoji="0" lang="ru-RU" sz="40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85852" y="1242763"/>
            <a:ext cx="7572428" cy="51860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74625" marR="0" lvl="0" indent="-1746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400" b="1" dirty="0" smtClean="0">
                <a:solidFill>
                  <a:srgbClr val="008000"/>
                </a:solidFill>
                <a:latin typeface="Constant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ідвищення рівня вихованості учнів;</a:t>
            </a:r>
          </a:p>
          <a:p>
            <a:pPr marL="174625" marR="0" lvl="0" indent="-1746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досягнення певних успіхів у справі об'єднання колективу;</a:t>
            </a:r>
          </a:p>
          <a:p>
            <a:pPr marL="174625" marR="0" lvl="0" indent="-1746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придбання навичок шанобливого ставлення до людей;</a:t>
            </a:r>
          </a:p>
          <a:p>
            <a:pPr marL="174625" marR="0" lvl="0" indent="-1746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збільшення рівня пізнавальної активності;</a:t>
            </a:r>
          </a:p>
          <a:p>
            <a:pPr marL="174625" marR="0" lvl="0" indent="-1746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зростання рівня самостійності: діти самі планують КТД, виступають з цікавими пропозиціями про проведення дозвілля, серйозно відносяться до обов'язків в класі, аналізують свою роботу, спільно вирішують проблеми.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Прогнозовані основні результати роботи по цій системі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8593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928663" y="252905"/>
          <a:ext cx="7948552" cy="6319367"/>
        </p:xfrm>
        <a:graphic>
          <a:graphicData uri="http://schemas.openxmlformats.org/presentationml/2006/ole">
            <p:oleObj spid="_x0000_s3074" name="Слайд" r:id="rId4" imgW="4570530" imgH="3427616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928662" y="857232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642910" y="0"/>
            <a:ext cx="8229600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Шкільні гуртки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42976" y="928670"/>
          <a:ext cx="7358114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00034" y="214290"/>
            <a:ext cx="8286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Відсоток учнів, охоплених позашкільною освітою – 82%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" name="Схема 33"/>
          <p:cNvGraphicFramePr/>
          <p:nvPr/>
        </p:nvGraphicFramePr>
        <p:xfrm>
          <a:off x="285720" y="1000108"/>
          <a:ext cx="8715436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714348" y="0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Партнери у спільній діяльності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2976" y="1285860"/>
          <a:ext cx="750099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14348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Програма діяльності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Ради</a:t>
            </a:r>
            <a:r>
              <a:rPr kumimoji="0" lang="uk-UA" sz="36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учнівського самоврядування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71538" y="714356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71538" y="714356"/>
          <a:ext cx="7786742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71538" y="714356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71538" y="714356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71538" y="714356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2286016"/>
          </a:xfrm>
        </p:spPr>
        <p:txBody>
          <a:bodyPr>
            <a:normAutofit fontScale="90000"/>
          </a:bodyPr>
          <a:lstStyle/>
          <a:p>
            <a:r>
              <a:rPr lang="uk-UA" b="1" cap="all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Соціально-психологічна служба в Організації життєдіяльності учнівського та педагогічного колективів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642910" y="1214422"/>
            <a:ext cx="1806600" cy="863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I етап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703610" y="1158859"/>
            <a:ext cx="1806600" cy="863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II етап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6656360" y="1158859"/>
            <a:ext cx="1806600" cy="863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III етап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642911" y="2500306"/>
            <a:ext cx="7858180" cy="1016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prstClr val="black"/>
                </a:solidFill>
                <a:cs typeface="Times New Roman" pitchFamily="18" charset="0"/>
              </a:rPr>
              <a:t>Психолого-педагогічний супровід  навчально-виховного процесу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prstClr val="black"/>
                </a:solidFill>
                <a:cs typeface="Times New Roman" pitchFamily="18" charset="0"/>
              </a:rPr>
              <a:t>Психолого-педагогічний супровід розвитку учнів  в системі навчально-виховного процесу</a:t>
            </a:r>
          </a:p>
        </p:txBody>
      </p:sp>
      <p:sp>
        <p:nvSpPr>
          <p:cNvPr id="15367" name="AutoShape 9"/>
          <p:cNvSpPr>
            <a:spLocks noChangeArrowheads="1"/>
          </p:cNvSpPr>
          <p:nvPr/>
        </p:nvSpPr>
        <p:spPr bwMode="auto">
          <a:xfrm>
            <a:off x="3714744" y="3786190"/>
            <a:ext cx="1737126" cy="2668608"/>
          </a:xfrm>
          <a:prstGeom prst="flowChartDocumen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основна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школа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(5-9  класи)</a:t>
            </a:r>
            <a:endParaRPr lang="ru-RU" sz="2000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368" name="AutoShape 10"/>
          <p:cNvSpPr>
            <a:spLocks noChangeArrowheads="1"/>
          </p:cNvSpPr>
          <p:nvPr/>
        </p:nvSpPr>
        <p:spPr bwMode="auto">
          <a:xfrm>
            <a:off x="6715140" y="3844928"/>
            <a:ext cx="1737126" cy="2618000"/>
          </a:xfrm>
          <a:prstGeom prst="flowChartDocumen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smtClean="0">
              <a:solidFill>
                <a:srgbClr val="002060"/>
              </a:solidFill>
              <a:latin typeface="+mj-l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профільне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навчання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(10-11 класи)</a:t>
            </a:r>
            <a:r>
              <a:rPr lang="ru-RU" sz="200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>
            <a:off x="1500166" y="2071678"/>
            <a:ext cx="3143272" cy="4286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370" name="Line 12"/>
          <p:cNvSpPr>
            <a:spLocks noChangeShapeType="1"/>
          </p:cNvSpPr>
          <p:nvPr/>
        </p:nvSpPr>
        <p:spPr bwMode="auto">
          <a:xfrm>
            <a:off x="4643438" y="20177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371" name="Line 13"/>
          <p:cNvSpPr>
            <a:spLocks noChangeShapeType="1"/>
          </p:cNvSpPr>
          <p:nvPr/>
        </p:nvSpPr>
        <p:spPr bwMode="auto">
          <a:xfrm flipV="1">
            <a:off x="4643438" y="2033588"/>
            <a:ext cx="3068637" cy="4667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372" name="Line 14"/>
          <p:cNvSpPr>
            <a:spLocks noChangeShapeType="1"/>
          </p:cNvSpPr>
          <p:nvPr/>
        </p:nvSpPr>
        <p:spPr bwMode="auto">
          <a:xfrm>
            <a:off x="1476375" y="20431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373" name="Line 16"/>
          <p:cNvSpPr>
            <a:spLocks noChangeShapeType="1"/>
          </p:cNvSpPr>
          <p:nvPr/>
        </p:nvSpPr>
        <p:spPr bwMode="auto">
          <a:xfrm>
            <a:off x="7751763" y="20431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374" name="AutoShape 7"/>
          <p:cNvSpPr>
            <a:spLocks noChangeArrowheads="1"/>
          </p:cNvSpPr>
          <p:nvPr/>
        </p:nvSpPr>
        <p:spPr bwMode="auto">
          <a:xfrm>
            <a:off x="785786" y="3786190"/>
            <a:ext cx="1737126" cy="2668608"/>
          </a:xfrm>
          <a:prstGeom prst="flowChartDocumen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початкова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 школа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j-lt"/>
              </a:rPr>
              <a:t>(1-4класи) 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7" name="Заголовок 9"/>
          <p:cNvSpPr txBox="1">
            <a:spLocks/>
          </p:cNvSpPr>
          <p:nvPr/>
        </p:nvSpPr>
        <p:spPr>
          <a:xfrm>
            <a:off x="571472" y="214290"/>
            <a:ext cx="814393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Структурний розподіл діяльності психологічної служби гімназії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214290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07504" y="1214422"/>
          <a:ext cx="8322148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Заголовок 9"/>
          <p:cNvSpPr txBox="1">
            <a:spLocks/>
          </p:cNvSpPr>
          <p:nvPr/>
        </p:nvSpPr>
        <p:spPr>
          <a:xfrm>
            <a:off x="0" y="142852"/>
            <a:ext cx="8358214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Основні напрями роботи психолога</a:t>
            </a:r>
            <a:r>
              <a:rPr kumimoji="0" lang="uk-UA" sz="36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 з вчителями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79512" y="785794"/>
          <a:ext cx="8964488" cy="372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58016" y="4071942"/>
            <a:ext cx="1871662" cy="1943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uk-UA" sz="105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Батьківські лекторії</a:t>
            </a: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Батьківські збори</a:t>
            </a: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Круглі столи</a:t>
            </a: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Диспути</a:t>
            </a: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Показ фільмів та різних соціальних </a:t>
            </a:r>
            <a:r>
              <a:rPr lang="uk-UA" sz="1200" dirty="0" err="1" smtClean="0">
                <a:solidFill>
                  <a:srgbClr val="002060"/>
                </a:solidFill>
              </a:rPr>
              <a:t>роліків</a:t>
            </a:r>
            <a:endParaRPr lang="uk-UA" sz="1200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200" dirty="0" smtClean="0">
                <a:solidFill>
                  <a:srgbClr val="002060"/>
                </a:solidFill>
              </a:rPr>
              <a:t>Постійне оновлення інформації на стенді </a:t>
            </a:r>
            <a:r>
              <a:rPr lang="uk-UA" sz="1200" dirty="0" err="1" smtClean="0">
                <a:solidFill>
                  <a:srgbClr val="002060"/>
                </a:solidFill>
              </a:rPr>
              <a:t>“соц.-Пс.Служби”</a:t>
            </a:r>
            <a:endParaRPr lang="ru-RU" sz="1200" dirty="0" smtClean="0">
              <a:solidFill>
                <a:srgbClr val="002060"/>
              </a:solidFill>
            </a:endParaRPr>
          </a:p>
          <a:p>
            <a:pPr>
              <a:defRPr/>
            </a:pPr>
            <a:endParaRPr lang="uk-UA" sz="105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643446"/>
            <a:ext cx="3671887" cy="2214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uk-UA" sz="1050" dirty="0">
              <a:solidFill>
                <a:srgbClr val="002060"/>
              </a:solidFill>
            </a:endParaRPr>
          </a:p>
          <a:p>
            <a:pPr>
              <a:defRPr/>
            </a:pPr>
            <a:endParaRPr lang="uk-UA" sz="9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900" dirty="0">
                <a:solidFill>
                  <a:srgbClr val="002060"/>
                </a:solidFill>
              </a:rPr>
              <a:t>- </a:t>
            </a:r>
            <a:r>
              <a:rPr lang="uk-UA" sz="1000" dirty="0">
                <a:solidFill>
                  <a:srgbClr val="002060"/>
                </a:solidFill>
              </a:rPr>
              <a:t>труднощі в адаптації;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порушення поведінки учнів;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порушення емоційно-вольової сфери;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порушення навчальної діяльності;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проблеми міжособистісних стосунків між учнями, між дітьми та батьками, учнями та вчителями;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вплив психологічних особливостей учнів на навчальну діяльність, індивідуальний підхід до дітей;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формування мотивації учнів до навчання;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особливості статевого виховання дітей;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вибір професії;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виховання особистості дитини на різних вікових етапах, особливості - виховання дитини в сім</a:t>
            </a:r>
            <a:r>
              <a:rPr lang="ru-RU" sz="1000" dirty="0">
                <a:solidFill>
                  <a:srgbClr val="002060"/>
                </a:solidFill>
              </a:rPr>
              <a:t>’</a:t>
            </a:r>
            <a:r>
              <a:rPr lang="uk-UA" sz="1000" dirty="0">
                <a:solidFill>
                  <a:srgbClr val="002060"/>
                </a:solidFill>
              </a:rPr>
              <a:t>ї; 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uk-UA" sz="1000" dirty="0">
                <a:solidFill>
                  <a:srgbClr val="002060"/>
                </a:solidFill>
              </a:rPr>
              <a:t>- соціалізація дитини та інші</a:t>
            </a:r>
            <a:endParaRPr lang="ru-RU" sz="1000" b="1" dirty="0">
              <a:solidFill>
                <a:srgbClr val="002060"/>
              </a:solidFill>
            </a:endParaRPr>
          </a:p>
          <a:p>
            <a:pPr>
              <a:defRPr/>
            </a:pPr>
            <a:endParaRPr lang="uk-UA" sz="105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Заголовок 9"/>
          <p:cNvSpPr txBox="1">
            <a:spLocks/>
          </p:cNvSpPr>
          <p:nvPr/>
        </p:nvSpPr>
        <p:spPr>
          <a:xfrm>
            <a:off x="214282" y="0"/>
            <a:ext cx="8929718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Основні напрями роботи психолога</a:t>
            </a:r>
            <a:r>
              <a:rPr kumimoji="0" lang="uk-UA" sz="28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 з батьками</a:t>
            </a:r>
            <a:endParaRPr kumimoji="0" lang="ru-RU" sz="28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0" y="980728"/>
          <a:ext cx="896448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9"/>
          <p:cNvSpPr txBox="1">
            <a:spLocks/>
          </p:cNvSpPr>
          <p:nvPr/>
        </p:nvSpPr>
        <p:spPr>
          <a:xfrm>
            <a:off x="214282" y="0"/>
            <a:ext cx="8929718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Основні напрями роботи психолога</a:t>
            </a:r>
            <a:r>
              <a:rPr kumimoji="0" lang="uk-UA" sz="32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з Учнями</a:t>
            </a:r>
            <a:endParaRPr kumimoji="0" lang="ru-RU" sz="32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214282" y="785794"/>
            <a:ext cx="4143372" cy="86518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uk-UA" sz="2000" dirty="0">
                <a:solidFill>
                  <a:srgbClr val="002060"/>
                </a:solidFill>
              </a:rPr>
              <a:t>КОРЕКЦІЙНО-РОЗВИВАЛЬНИЙ</a:t>
            </a:r>
            <a:endParaRPr lang="ru-RU" sz="2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14282" y="3214688"/>
            <a:ext cx="4071938" cy="3643312"/>
          </a:xfrm>
          <a:prstGeom prst="roundRect">
            <a:avLst>
              <a:gd name="adj" fmla="val 7246"/>
            </a:avLst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rgbClr val="66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342900" indent="-342900" eaLnBrk="0" hangingPunct="0">
              <a:defRPr/>
            </a:pPr>
            <a:r>
              <a:rPr lang="ru-RU" sz="1500" dirty="0">
                <a:solidFill>
                  <a:srgbClr val="002060"/>
                </a:solidFill>
                <a:latin typeface="+mn-lt"/>
              </a:rPr>
              <a:t>1. </a:t>
            </a:r>
            <a:r>
              <a:rPr lang="ru-RU" sz="1500" dirty="0" err="1">
                <a:solidFill>
                  <a:srgbClr val="002060"/>
                </a:solidFill>
                <a:latin typeface="+mn-lt"/>
              </a:rPr>
              <a:t>Корекційна</a:t>
            </a:r>
            <a:r>
              <a:rPr lang="ru-RU" sz="1500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+mn-lt"/>
              </a:rPr>
              <a:t>програма</a:t>
            </a:r>
            <a:r>
              <a:rPr lang="ru-RU" sz="1500" dirty="0">
                <a:solidFill>
                  <a:srgbClr val="002060"/>
                </a:solidFill>
                <a:latin typeface="+mn-lt"/>
              </a:rPr>
              <a:t> «</a:t>
            </a:r>
            <a:r>
              <a:rPr lang="ru-RU" sz="1500" dirty="0" err="1">
                <a:solidFill>
                  <a:srgbClr val="002060"/>
                </a:solidFill>
                <a:latin typeface="+mn-lt"/>
              </a:rPr>
              <a:t>Попередження</a:t>
            </a:r>
            <a:endParaRPr lang="ru-RU" sz="1500" dirty="0">
              <a:solidFill>
                <a:srgbClr val="002060"/>
              </a:solidFill>
              <a:latin typeface="+mn-lt"/>
            </a:endParaRPr>
          </a:p>
          <a:p>
            <a:pPr marL="342900" indent="-342900" eaLnBrk="0" hangingPunct="0">
              <a:defRPr/>
            </a:pPr>
            <a:r>
              <a:rPr lang="ru-RU" sz="1500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+mn-lt"/>
              </a:rPr>
              <a:t>неуспішності</a:t>
            </a:r>
            <a:r>
              <a:rPr lang="ru-RU" sz="1500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+mn-lt"/>
              </a:rPr>
              <a:t>першокласників</a:t>
            </a:r>
            <a:r>
              <a:rPr lang="ru-RU" sz="1500" dirty="0">
                <a:solidFill>
                  <a:srgbClr val="002060"/>
                </a:solidFill>
                <a:latin typeface="+mn-lt"/>
              </a:rPr>
              <a:t>»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2.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Корекційно-розвивальна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програма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з профілактики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дезадаптації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п</a:t>
            </a:r>
            <a:r>
              <a:rPr lang="en-US" sz="1500" dirty="0">
                <a:solidFill>
                  <a:srgbClr val="002060"/>
                </a:solidFill>
                <a:latin typeface="+mn-lt"/>
              </a:rPr>
              <a:t>’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ятикласників</a:t>
            </a:r>
            <a:endParaRPr lang="uk-UA" sz="1500" dirty="0">
              <a:solidFill>
                <a:srgbClr val="002060"/>
              </a:solidFill>
              <a:latin typeface="+mn-lt"/>
            </a:endParaRP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3.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Психокорекційна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індивідуальна 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програма  агресивності в молодшому 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шкільному віці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4. Програма корекції емоційної  сфери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 в підлітковому віці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5. Корекційна програма 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“Зниження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рівня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 агресивності  у молодших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школярів”</a:t>
            </a:r>
            <a:endParaRPr lang="uk-UA" sz="1500" dirty="0">
              <a:solidFill>
                <a:srgbClr val="002060"/>
              </a:solidFill>
              <a:latin typeface="+mn-lt"/>
            </a:endParaRP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6. Програма індивідуальних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корек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. занять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7. Факультатив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“Людина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і світ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професій”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</a:t>
            </a:r>
            <a:endParaRPr lang="ru-RU" sz="1500" dirty="0">
              <a:solidFill>
                <a:srgbClr val="002060"/>
              </a:solidFill>
              <a:latin typeface="+mn-lt"/>
            </a:endParaRPr>
          </a:p>
          <a:p>
            <a:pPr eaLnBrk="0" hangingPunct="0">
              <a:defRPr/>
            </a:pP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ятиугольник 4"/>
          <p:cNvSpPr/>
          <p:nvPr/>
        </p:nvSpPr>
        <p:spPr bwMode="auto">
          <a:xfrm rot="5400000">
            <a:off x="1359674" y="2140732"/>
            <a:ext cx="1571625" cy="576262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1200" dirty="0">
                <a:solidFill>
                  <a:srgbClr val="002060"/>
                </a:solidFill>
                <a:latin typeface="+mn-lt"/>
              </a:rPr>
              <a:t>ПРОХОДИТЬ  </a:t>
            </a:r>
          </a:p>
          <a:p>
            <a:pPr algn="ctr" eaLnBrk="0" hangingPunct="0">
              <a:defRPr/>
            </a:pPr>
            <a:r>
              <a:rPr lang="uk-UA" sz="1200" dirty="0">
                <a:solidFill>
                  <a:srgbClr val="002060"/>
                </a:solidFill>
                <a:latin typeface="+mn-lt"/>
              </a:rPr>
              <a:t>ЗА ПРОГРАМАМИ</a:t>
            </a:r>
            <a:endParaRPr lang="ru-RU" sz="1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4572000" y="785794"/>
            <a:ext cx="4572000" cy="8646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uk-UA" sz="2000" dirty="0">
                <a:solidFill>
                  <a:srgbClr val="002060"/>
                </a:solidFill>
              </a:rPr>
              <a:t>ПРОФІЛАКТИЧНИЙ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4"/>
          <p:cNvSpPr/>
          <p:nvPr/>
        </p:nvSpPr>
        <p:spPr>
          <a:xfrm>
            <a:off x="4572000" y="1643063"/>
            <a:ext cx="4572000" cy="1571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6600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8575" tIns="19050" rIns="28575" bIns="19050" spcCol="1270" anchor="ctr"/>
          <a:lstStyle/>
          <a:p>
            <a:pPr defTabSz="666750">
              <a:spcAft>
                <a:spcPts val="0"/>
              </a:spcAft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</a:rPr>
              <a:t> перегляд фільмів, соціальних </a:t>
            </a:r>
            <a:r>
              <a:rPr lang="uk-UA" sz="1500" dirty="0" err="1">
                <a:solidFill>
                  <a:srgbClr val="002060"/>
                </a:solidFill>
              </a:rPr>
              <a:t>роліків</a:t>
            </a:r>
            <a:endParaRPr lang="uk-UA" sz="1500" dirty="0">
              <a:solidFill>
                <a:srgbClr val="002060"/>
              </a:solidFill>
            </a:endParaRPr>
          </a:p>
          <a:p>
            <a:pPr defTabSz="666750">
              <a:spcAft>
                <a:spcPts val="0"/>
              </a:spcAft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</a:rPr>
              <a:t> години психолога (2-11 кл)</a:t>
            </a:r>
            <a:endParaRPr lang="ru-RU" sz="1500" dirty="0">
              <a:solidFill>
                <a:srgbClr val="002060"/>
              </a:solidFill>
            </a:endParaRPr>
          </a:p>
          <a:p>
            <a:pPr defTabSz="666750">
              <a:spcAft>
                <a:spcPts val="0"/>
              </a:spcAft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</a:rPr>
              <a:t> тренінгові заняття (5-10 кл)</a:t>
            </a:r>
          </a:p>
          <a:p>
            <a:pPr defTabSz="666750">
              <a:spcAft>
                <a:spcPts val="0"/>
              </a:spcAft>
              <a:defRPr/>
            </a:pPr>
            <a:r>
              <a:rPr lang="uk-UA" sz="1500" dirty="0">
                <a:solidFill>
                  <a:srgbClr val="002060"/>
                </a:solidFill>
              </a:rPr>
              <a:t>- анкета «Молодь та протиправна поведінка» (8-10 кл)</a:t>
            </a:r>
          </a:p>
          <a:p>
            <a:pPr defTabSz="666750">
              <a:spcAft>
                <a:spcPts val="0"/>
              </a:spcAft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</a:rPr>
              <a:t>анкета</a:t>
            </a:r>
            <a:r>
              <a:rPr lang="ru-RU" sz="1500" dirty="0">
                <a:solidFill>
                  <a:srgbClr val="002060"/>
                </a:solidFill>
              </a:rPr>
              <a:t> “</a:t>
            </a:r>
            <a:r>
              <a:rPr lang="ru-RU" sz="1500" dirty="0" err="1">
                <a:solidFill>
                  <a:srgbClr val="002060"/>
                </a:solidFill>
              </a:rPr>
              <a:t>Чи</a:t>
            </a:r>
            <a:r>
              <a:rPr lang="ru-RU" sz="1500" dirty="0">
                <a:solidFill>
                  <a:srgbClr val="002060"/>
                </a:solidFill>
              </a:rPr>
              <a:t> </a:t>
            </a:r>
            <a:r>
              <a:rPr lang="ru-RU" sz="1500" dirty="0" err="1">
                <a:solidFill>
                  <a:srgbClr val="002060"/>
                </a:solidFill>
              </a:rPr>
              <a:t>схильний</a:t>
            </a:r>
            <a:r>
              <a:rPr lang="ru-RU" sz="1500" dirty="0">
                <a:solidFill>
                  <a:srgbClr val="002060"/>
                </a:solidFill>
              </a:rPr>
              <a:t> </a:t>
            </a:r>
            <a:r>
              <a:rPr lang="ru-RU" sz="1500" dirty="0" err="1">
                <a:solidFill>
                  <a:srgbClr val="002060"/>
                </a:solidFill>
              </a:rPr>
              <a:t>ти</a:t>
            </a:r>
            <a:r>
              <a:rPr lang="ru-RU" sz="1500" dirty="0">
                <a:solidFill>
                  <a:srgbClr val="002060"/>
                </a:solidFill>
              </a:rPr>
              <a:t> до </a:t>
            </a:r>
            <a:r>
              <a:rPr lang="ru-RU" sz="1500" dirty="0" err="1">
                <a:solidFill>
                  <a:srgbClr val="002060"/>
                </a:solidFill>
              </a:rPr>
              <a:t>наркотиків</a:t>
            </a:r>
            <a:r>
              <a:rPr lang="ru-RU" sz="1500" dirty="0">
                <a:solidFill>
                  <a:srgbClr val="002060"/>
                </a:solidFill>
              </a:rPr>
              <a:t>?” (10 </a:t>
            </a:r>
            <a:r>
              <a:rPr lang="ru-RU" sz="1500" dirty="0" err="1">
                <a:solidFill>
                  <a:srgbClr val="002060"/>
                </a:solidFill>
              </a:rPr>
              <a:t>кл</a:t>
            </a:r>
            <a:r>
              <a:rPr lang="ru-RU" sz="1500" dirty="0">
                <a:solidFill>
                  <a:srgbClr val="002060"/>
                </a:solidFill>
              </a:rPr>
              <a:t>)</a:t>
            </a:r>
          </a:p>
          <a:p>
            <a:pPr defTabSz="666750">
              <a:spcAft>
                <a:spcPts val="0"/>
              </a:spcAft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</a:rPr>
              <a:t>анкета </a:t>
            </a:r>
            <a:r>
              <a:rPr lang="uk-UA" sz="1500" dirty="0" err="1">
                <a:solidFill>
                  <a:srgbClr val="002060"/>
                </a:solidFill>
              </a:rPr>
              <a:t>“Що</a:t>
            </a:r>
            <a:r>
              <a:rPr lang="uk-UA" sz="1500" dirty="0">
                <a:solidFill>
                  <a:srgbClr val="002060"/>
                </a:solidFill>
              </a:rPr>
              <a:t> таке торгівля людьми?” (9-11 кл)</a:t>
            </a:r>
          </a:p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4572000" y="3286124"/>
            <a:ext cx="4572000" cy="8646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uk-UA" sz="2000" dirty="0">
                <a:solidFill>
                  <a:srgbClr val="002060"/>
                </a:solidFill>
              </a:rPr>
              <a:t> ПРОСВІТНИЦЬКИЙ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 bwMode="auto">
          <a:xfrm>
            <a:off x="4572000" y="4143375"/>
            <a:ext cx="4572000" cy="928688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solidFill>
              <a:srgbClr val="66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hangingPunct="0"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 години психолога (2-11 кл)</a:t>
            </a:r>
          </a:p>
          <a:p>
            <a:pPr eaLnBrk="0" hangingPunct="0"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факультатив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“Людина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і світ </a:t>
            </a:r>
            <a:r>
              <a:rPr lang="uk-UA" sz="1500" dirty="0" err="1">
                <a:solidFill>
                  <a:srgbClr val="002060"/>
                </a:solidFill>
                <a:latin typeface="+mn-lt"/>
              </a:rPr>
              <a:t>професій”</a:t>
            </a:r>
            <a:r>
              <a:rPr lang="uk-UA" sz="1500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(8-10 кл)</a:t>
            </a:r>
          </a:p>
          <a:p>
            <a:pPr algn="ctr" eaLnBrk="0" hangingPunct="0">
              <a:buFontTx/>
              <a:buChar char="-"/>
              <a:defRPr/>
            </a:pPr>
            <a:endParaRPr lang="ru-RU" sz="16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572000" y="5143512"/>
            <a:ext cx="4572000" cy="8646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uk-UA" sz="2000" dirty="0">
                <a:solidFill>
                  <a:srgbClr val="002060"/>
                </a:solidFill>
              </a:rPr>
              <a:t>КОНСУЛЬТАТИВНИЙ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572000" y="6000750"/>
            <a:ext cx="4572000" cy="8572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 cap="flat" cmpd="sng" algn="ctr">
            <a:solidFill>
              <a:srgbClr val="66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hangingPunct="0">
              <a:buFontTx/>
              <a:buChar char="-"/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індивідуальні  та групові консультації </a:t>
            </a:r>
          </a:p>
          <a:p>
            <a:pPr eaLnBrk="0" hangingPunct="0">
              <a:defRPr/>
            </a:pPr>
            <a:r>
              <a:rPr lang="uk-UA" sz="1500" dirty="0">
                <a:solidFill>
                  <a:srgbClr val="002060"/>
                </a:solidFill>
                <a:latin typeface="+mn-lt"/>
              </a:rPr>
              <a:t>на будь-яку тему, що хвилює учнів 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5" name="Заголовок 9"/>
          <p:cNvSpPr txBox="1">
            <a:spLocks/>
          </p:cNvSpPr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0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Основні напрями роботи психолога </a:t>
            </a:r>
            <a:r>
              <a:rPr kumimoji="0" lang="uk-UA" sz="30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 Учнями</a:t>
            </a:r>
            <a:endParaRPr kumimoji="0" lang="ru-RU" sz="30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1000068" y="428604"/>
          <a:ext cx="814393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857232"/>
          <a:ext cx="8229600" cy="278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9"/>
          <p:cNvSpPr txBox="1">
            <a:spLocks/>
          </p:cNvSpPr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Захисна функція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Заголовок 9"/>
          <p:cNvSpPr txBox="1">
            <a:spLocks/>
          </p:cNvSpPr>
          <p:nvPr/>
        </p:nvSpPr>
        <p:spPr>
          <a:xfrm>
            <a:off x="0" y="4000504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Організація виховного середовища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в гімназії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857224" y="5143512"/>
          <a:ext cx="7381884" cy="146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500174"/>
          <a:ext cx="7929618" cy="438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9"/>
          <p:cNvSpPr txBox="1">
            <a:spLocks/>
          </p:cNvSpPr>
          <p:nvPr/>
        </p:nvSpPr>
        <p:spPr>
          <a:xfrm>
            <a:off x="0" y="285728"/>
            <a:ext cx="885828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Соціально-психологічна робота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285860"/>
          <a:ext cx="8715436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9"/>
          <p:cNvSpPr txBox="1">
            <a:spLocks/>
          </p:cNvSpPr>
          <p:nvPr/>
        </p:nvSpPr>
        <p:spPr>
          <a:xfrm>
            <a:off x="0" y="357166"/>
            <a:ext cx="9144000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Соціально-педагогічна робота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 сім</a:t>
            </a:r>
            <a:r>
              <a:rPr kumimoji="0" lang="en-US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’</a:t>
            </a: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ями учнів 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1428728" y="2428868"/>
          <a:ext cx="6572296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28604"/>
            <a:ext cx="7543824" cy="98903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Динаміка навченості учнів 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у гімназії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1537" y="1571611"/>
          <a:ext cx="7286676" cy="85725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428892"/>
                <a:gridCol w="2428892"/>
                <a:gridCol w="2428892"/>
              </a:tblGrid>
              <a:tr h="42862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 </a:t>
                      </a:r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2014/2015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928802"/>
            <a:ext cx="8229600" cy="120334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Рівні навчальних досягнень учнів 2–11 класів: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3143248"/>
          <a:ext cx="8229600" cy="21336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2011-2012 </a:t>
                      </a:r>
                      <a:r>
                        <a:rPr lang="uk-UA" sz="28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н.р</a:t>
                      </a: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2012-2013 </a:t>
                      </a:r>
                      <a:r>
                        <a:rPr lang="uk-UA" sz="28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н.р</a:t>
                      </a: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2013-2014 </a:t>
                      </a:r>
                      <a:r>
                        <a:rPr lang="uk-UA" sz="28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н.р</a:t>
                      </a:r>
                      <a:r>
                        <a:rPr lang="uk-UA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–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49/5,5 %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53/6 %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73/8%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369/41,5 %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 –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365/42 %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 –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380/42,9%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471/52,9 %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458/52 %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 –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432/49%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1/0,1 %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 – </a:t>
                      </a:r>
                      <a:r>
                        <a:rPr lang="uk-UA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0/0 %</a:t>
                      </a:r>
                      <a:endParaRPr lang="ru-RU"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 –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1/0,1%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428596" y="2786058"/>
          <a:ext cx="8429684" cy="407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1857364"/>
            <a:ext cx="8229600" cy="120334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Рівні навчальних досягнень учнів 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dirty="0" smtClean="0">
                <a:solidFill>
                  <a:srgbClr val="FF0000"/>
                </a:solidFill>
              </a:rPr>
              <a:t>2–11 класів: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214554"/>
          <a:ext cx="8215370" cy="4238047"/>
        </p:xfrm>
        <a:graphic>
          <a:graphicData uri="http://schemas.openxmlformats.org/drawingml/2006/table">
            <a:tbl>
              <a:tblPr/>
              <a:tblGrid>
                <a:gridCol w="1143008"/>
                <a:gridCol w="431708"/>
                <a:gridCol w="425683"/>
                <a:gridCol w="452568"/>
                <a:gridCol w="292751"/>
                <a:gridCol w="342040"/>
                <a:gridCol w="342040"/>
                <a:gridCol w="341293"/>
                <a:gridCol w="342040"/>
                <a:gridCol w="342040"/>
                <a:gridCol w="342040"/>
                <a:gridCol w="341293"/>
                <a:gridCol w="342040"/>
                <a:gridCol w="342040"/>
                <a:gridCol w="341293"/>
                <a:gridCol w="342040"/>
                <a:gridCol w="342040"/>
                <a:gridCol w="341293"/>
                <a:gridCol w="342040"/>
                <a:gridCol w="342040"/>
                <a:gridCol w="342040"/>
              </a:tblGrid>
              <a:tr h="2144963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Навчальний рік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Українська мова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Англійська мова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Німецька мова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Історія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Правознавство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Інформаційні технології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Інформатика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Фізична культура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Креслення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Географія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Обслуговуюча праця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Технічна праця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Хімія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Біологія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Історія рідного краю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Фізика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Екологія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Знавці Біблії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WEB-дизайн</a:t>
                      </a:r>
                      <a:endParaRPr lang="ru-RU" sz="10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92" marR="6499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</a:tr>
              <a:tr h="523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2010/2011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2011/2012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2012/2013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2013/2014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uk-UA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992" marR="649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2714612" y="285728"/>
            <a:ext cx="61578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Результати районних предметних олімпіад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714348" y="1142984"/>
          <a:ext cx="7858180" cy="4171188"/>
        </p:xfrm>
        <a:graphic>
          <a:graphicData uri="http://schemas.openxmlformats.org/drawingml/2006/table">
            <a:tbl>
              <a:tblPr/>
              <a:tblGrid>
                <a:gridCol w="4677488"/>
                <a:gridCol w="935498"/>
                <a:gridCol w="748398"/>
                <a:gridCol w="748398"/>
                <a:gridCol w="748398"/>
              </a:tblGrid>
              <a:tr h="478118">
                <a:tc>
                  <a:txBody>
                    <a:bodyPr/>
                    <a:lstStyle/>
                    <a:p>
                      <a:pPr indent="76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                              Навчальний рік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76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Конкурси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2010-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2011-2012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2012-2013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818" marR="668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F9FD"/>
                    </a:solidFill>
                  </a:tcPr>
                </a:tc>
              </a:tr>
              <a:tr h="23905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Обласні олімпіади: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Українська мова та література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Англійська мова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німецька мова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хімія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біологія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екологія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географія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Історія рідного краю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креслення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Трудове навчання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WEB-дизайн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правознавство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інформатика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Знавці Біблії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714348" y="5357826"/>
          <a:ext cx="7858178" cy="1226820"/>
        </p:xfrm>
        <a:graphic>
          <a:graphicData uri="http://schemas.openxmlformats.org/drawingml/2006/table">
            <a:tbl>
              <a:tblPr/>
              <a:tblGrid>
                <a:gridCol w="4714908"/>
                <a:gridCol w="928694"/>
                <a:gridCol w="714380"/>
                <a:gridCol w="785818"/>
                <a:gridCol w="714378"/>
              </a:tblGrid>
              <a:tr h="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Всеукраїнські олімпіади: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біологія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креслення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Англійська мова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екологія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uk-UA" sz="14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Результати учнів гімназії в обласних Всеукраїнських олімпіадах</a:t>
            </a:r>
            <a:endParaRPr kumimoji="0" lang="ru-RU" sz="32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3" y="1071546"/>
          <a:ext cx="8643998" cy="3917186"/>
        </p:xfrm>
        <a:graphic>
          <a:graphicData uri="http://schemas.openxmlformats.org/drawingml/2006/table">
            <a:tbl>
              <a:tblPr/>
              <a:tblGrid>
                <a:gridCol w="2214577"/>
                <a:gridCol w="1857388"/>
                <a:gridCol w="1785950"/>
                <a:gridCol w="2786083"/>
              </a:tblGrid>
              <a:tr h="11191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Навчальний рік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Районний етап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Обласний етап</a:t>
                      </a:r>
                      <a:endParaRPr lang="ru-RU" sz="240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Республіканський етап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5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79975" algn="l"/>
                        </a:tabLst>
                      </a:pPr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2010/2011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40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5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79975" algn="l"/>
                        </a:tabLst>
                      </a:pPr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2011/2012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240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5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79975" algn="l"/>
                        </a:tabLst>
                      </a:pPr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2012/2013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24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5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79975" algn="l"/>
                        </a:tabLst>
                      </a:pPr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2013/2014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5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79975" algn="l"/>
                        </a:tabLst>
                      </a:pPr>
                      <a:r>
                        <a:rPr lang="uk-UA" sz="24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Всього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251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14282" y="0"/>
            <a:ext cx="86582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Загальна кількість переможців ВУО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857365"/>
          <a:ext cx="8229600" cy="414340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928958"/>
                <a:gridCol w="2650321"/>
                <a:gridCol w="2650321"/>
              </a:tblGrid>
              <a:tr h="596695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 </a:t>
                      </a:r>
                      <a:r>
                        <a:rPr lang="uk-UA" sz="24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 </a:t>
                      </a:r>
                      <a:r>
                        <a:rPr lang="uk-UA" sz="24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926">
                <a:tc>
                  <a:txBody>
                    <a:bodyPr/>
                    <a:lstStyle/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Нагороджені </a:t>
                      </a: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Похвальними листами (всього)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 них: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uk-UA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 </a:t>
                      </a:r>
                      <a:r>
                        <a:rPr lang="uk-UA" sz="240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2-4 </a:t>
                      </a:r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класів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66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 5-8 класів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 10 класів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28596" y="714356"/>
            <a:ext cx="822960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Нагороджені Похвальним листом </a:t>
            </a:r>
            <a:r>
              <a:rPr kumimoji="0" lang="uk-UA" sz="36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“За</a:t>
            </a: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високі досягнення у </a:t>
            </a:r>
            <a:r>
              <a:rPr kumimoji="0" lang="uk-UA" sz="36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навчанні”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2071678"/>
          <a:ext cx="8358246" cy="39928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402472"/>
                <a:gridCol w="2292970"/>
                <a:gridCol w="2662804"/>
              </a:tblGrid>
              <a:tr h="389151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2012-2013 </a:t>
                      </a:r>
                      <a:r>
                        <a:rPr lang="uk-UA" sz="20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2013-2014 </a:t>
                      </a:r>
                      <a:r>
                        <a:rPr lang="uk-UA" sz="20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694">
                <a:tc>
                  <a:txBody>
                    <a:bodyPr/>
                    <a:lstStyle/>
                    <a:p>
                      <a:pPr marL="179388" indent="0" algn="l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Нагороджені Похвальними грамотами (всього)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599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Предмети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екологія</a:t>
                      </a:r>
                    </a:p>
                    <a:p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інформатика</a:t>
                      </a:r>
                    </a:p>
                    <a:p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креслення</a:t>
                      </a:r>
                    </a:p>
                    <a:p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світова література</a:t>
                      </a:r>
                    </a:p>
                    <a:p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німецька мова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українська мова та література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німецька мова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фізика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інформатика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географія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технології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488" indent="0" algn="just">
                        <a:spcAft>
                          <a:spcPts val="0"/>
                        </a:spcAft>
                      </a:pPr>
                      <a:r>
                        <a:rPr lang="uk-UA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lang="ru-RU" sz="19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785794"/>
            <a:ext cx="89297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Нагороджені Похвальною  грамотою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“За</a:t>
            </a: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особливі досягнення у вивченні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окремих </a:t>
            </a:r>
            <a:r>
              <a:rPr kumimoji="0" lang="uk-UA" sz="28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предметів”</a:t>
            </a:r>
            <a:endParaRPr kumimoji="0" lang="ru-RU" sz="28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785797"/>
          <a:ext cx="8683502" cy="551637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143008"/>
                <a:gridCol w="571504"/>
                <a:gridCol w="632000"/>
                <a:gridCol w="734963"/>
                <a:gridCol w="612469"/>
                <a:gridCol w="673717"/>
                <a:gridCol w="796211"/>
                <a:gridCol w="623418"/>
                <a:gridCol w="724053"/>
                <a:gridCol w="724053"/>
                <a:gridCol w="724053"/>
                <a:gridCol w="724053"/>
              </a:tblGrid>
              <a:tr h="357187">
                <a:tc rowSpan="2">
                  <a:txBody>
                    <a:bodyPr/>
                    <a:lstStyle/>
                    <a:p>
                      <a:pPr algn="ctr"/>
                      <a:r>
                        <a:rPr lang="uk-UA" sz="13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Предмети</a:t>
                      </a:r>
                      <a:endParaRPr lang="ru-RU" sz="13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взяли участь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абітурієнтів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отримали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відповідний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результат за шкалою 100-200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26">
                <a:tc vMerge="1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100 </a:t>
                      </a:r>
                      <a:endParaRPr lang="ru-RU" sz="1300" b="1" u="none" strike="noStrike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123.5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124 </a:t>
                      </a:r>
                      <a:endParaRPr lang="ru-RU" sz="1300" b="1" u="none" strike="noStrike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135.5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136 до 150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150.5 до 161.5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162 </a:t>
                      </a:r>
                      <a:endParaRPr lang="ru-RU" sz="1300" b="1" u="none" strike="noStrike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172.5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173 до 183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183.5 до 190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190.5 до 195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195.5 до 199.5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укр. мова та література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1,8519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1,8519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9,2593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29,6296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14,8148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3,7037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3,7037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1,8519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6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історія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України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15,1515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18,1818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24,2424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18,1818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21,2121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3,0303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2,9412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2,9412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26,4706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11,7647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35,2941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14,7059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2,9412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2,9412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фізика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хімія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географія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6,6667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11,1111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2,7778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22,2222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13,8889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19,4444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11,1111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2,7778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8,3333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світова література</a:t>
                      </a:r>
                      <a:endParaRPr lang="ru-RU" sz="13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42,8571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14,2857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42,8571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85720" y="0"/>
            <a:ext cx="8586790" cy="857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Результати </a:t>
            </a:r>
            <a:r>
              <a:rPr kumimoji="0" lang="uk-UA" sz="36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зно</a:t>
            </a: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2014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0" y="1357298"/>
          <a:ext cx="8786874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642910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Попит на предмети</a:t>
            </a:r>
            <a:r>
              <a:rPr kumimoji="0" lang="uk-UA" sz="36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по </a:t>
            </a:r>
            <a:r>
              <a:rPr kumimoji="0" lang="uk-UA" sz="3600" b="1" i="0" u="none" strike="noStrike" kern="1200" cap="all" spc="0" normalizeH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зно</a:t>
            </a:r>
            <a:r>
              <a:rPr kumimoji="0" lang="uk-UA" sz="36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серед учнів гімназії</a:t>
            </a:r>
            <a:endParaRPr kumimoji="0" lang="ru-RU" sz="36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8644020" cy="265360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928692"/>
                <a:gridCol w="714380"/>
                <a:gridCol w="428628"/>
                <a:gridCol w="571504"/>
                <a:gridCol w="443946"/>
                <a:gridCol w="617430"/>
                <a:gridCol w="470909"/>
                <a:gridCol w="879051"/>
                <a:gridCol w="502330"/>
                <a:gridCol w="450005"/>
                <a:gridCol w="439525"/>
                <a:gridCol w="586034"/>
                <a:gridCol w="439525"/>
                <a:gridCol w="1172061"/>
              </a:tblGrid>
              <a:tr h="35436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Всього випускників 11-х класів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anchor="ctr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Навчаються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Працевлаштовано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навчаються і не працюють 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Примітки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vert="vert270" anchor="ctr"/>
                </a:tc>
              </a:tr>
              <a:tr h="14345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ПТНЗ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ВНЗ І-ІІ  </a:t>
                      </a:r>
                      <a:r>
                        <a:rPr lang="uk-UA" sz="16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р.а</a:t>
                      </a: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ВНЗ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ІІІ-IV </a:t>
                      </a:r>
                      <a:r>
                        <a:rPr lang="uk-UA" sz="16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р.а</a:t>
                      </a: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Інші навчальні заклади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46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1/2%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uk-UA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навчання у Болгарії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500562" y="4000504"/>
          <a:ext cx="5000660" cy="285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85720" y="0"/>
            <a:ext cx="85867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Працевлаштування та подальше навчання </a:t>
            </a:r>
            <a:r>
              <a:rPr kumimoji="0" lang="uk-UA" sz="28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навчання</a:t>
            </a:r>
            <a:r>
              <a:rPr kumimoji="0" lang="uk-UA" sz="28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випускників 11-х класів 2014 року</a:t>
            </a:r>
            <a:endParaRPr kumimoji="0" lang="ru-RU" sz="28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500042"/>
            <a:ext cx="6572296" cy="5072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all" spc="0" normalizeH="0" baseline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“Перед</a:t>
            </a:r>
            <a:r>
              <a:rPr kumimoji="0" lang="uk-UA" sz="3200" b="1" i="0" u="none" strike="noStrike" kern="1200" cap="all" spc="0" normalizeH="0" baseline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сучасною освітою стоїть подвійне завдання: вона має формувати людину, здатну змінювати себе і наявне</a:t>
            </a:r>
            <a:r>
              <a:rPr kumimoji="0" lang="uk-UA" sz="32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 буття, і водночас таку, що розуміє і приймає завдання наявного буття, здатна жити і спілкуватися в </a:t>
            </a:r>
            <a:r>
              <a:rPr kumimoji="0" lang="uk-UA" sz="3200" b="1" i="0" u="none" strike="noStrike" kern="1200" cap="all" spc="0" normalizeH="0" noProof="0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ньому”</a:t>
            </a:r>
            <a:r>
              <a:rPr kumimoji="0" lang="uk-UA" sz="3200" b="1" i="0" u="none" strike="noStrike" kern="1200" cap="all" spc="0" normalizeH="0" noProof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cap="all" baseline="0" dirty="0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j-ea"/>
                <a:cs typeface="+mj-cs"/>
              </a:rPr>
              <a:t>                                           В.Г. </a:t>
            </a:r>
            <a:r>
              <a:rPr lang="uk-UA" sz="3200" b="1" cap="all" dirty="0" err="1" smtClean="0">
                <a:ln w="9000" cmpd="sng">
                  <a:solidFill>
                    <a:srgbClr val="D8B25C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j-ea"/>
                <a:cs typeface="+mj-cs"/>
              </a:rPr>
              <a:t>Кремень</a:t>
            </a:r>
            <a:endParaRPr kumimoji="0" lang="ru-RU" sz="3200" b="1" i="0" u="none" strike="noStrike" kern="1200" cap="all" spc="0" normalizeH="0" baseline="0" noProof="0" dirty="0">
              <a:ln w="9000" cmpd="sng">
                <a:solidFill>
                  <a:srgbClr val="D8B25C">
                    <a:shade val="50000"/>
                    <a:satMod val="120000"/>
                  </a:srgb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2_shabl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Оформление по умолчанию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rgbClr val="08080C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rgbClr val="08080C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C00000"/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fsscchhtuy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ffsscchhtuy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ffsscchhtuy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ffsscchhtuy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ffsscchhtuy</Template>
  <TotalTime>2926</TotalTime>
  <Words>4273</Words>
  <Application>Microsoft Office PowerPoint</Application>
  <PresentationFormat>Экран (4:3)</PresentationFormat>
  <Paragraphs>1019</Paragraphs>
  <Slides>74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1" baseType="lpstr">
      <vt:lpstr>autumn2_shablon</vt:lpstr>
      <vt:lpstr>2_Оформление по умолчанию</vt:lpstr>
      <vt:lpstr>ffsscchhtuy</vt:lpstr>
      <vt:lpstr>1_ffsscchhtuy</vt:lpstr>
      <vt:lpstr>2_ffsscchhtuy</vt:lpstr>
      <vt:lpstr>3_ffsscchhtuy</vt:lpstr>
      <vt:lpstr>Слайд</vt:lpstr>
      <vt:lpstr>«Організація життєдіяльності учнівського та педагогічного колективів через управління НВП на засадах компетентнісно – зорієнтованої педагогіки в Запорізькій гімназії № 107»</vt:lpstr>
      <vt:lpstr>Головна мета гімназії</vt:lpstr>
      <vt:lpstr>Слайд 3</vt:lpstr>
      <vt:lpstr>Слайд 4</vt:lpstr>
      <vt:lpstr>Модель управління НВП  в гімназії </vt:lpstr>
      <vt:lpstr>Компетентнісно-зорієнтована модель організації навчально – виховного процесу забезпечує:</vt:lpstr>
      <vt:lpstr>Слайд 7</vt:lpstr>
      <vt:lpstr>Робочий навчальний план гімназії базується на:</vt:lpstr>
      <vt:lpstr>Мережа гімназії</vt:lpstr>
      <vt:lpstr>I ступінь навчання  (1-4 класи)</vt:lpstr>
      <vt:lpstr>Основна школа (5-9 класи)</vt:lpstr>
      <vt:lpstr>Мережа  класів з поглибленим  вивченням предметів основної школи </vt:lpstr>
      <vt:lpstr>Старша школа (10-11 класи)</vt:lpstr>
      <vt:lpstr> Мережа профільних класів старшої школи</vt:lpstr>
      <vt:lpstr>Організація методичної роботи</vt:lpstr>
      <vt:lpstr>Методична проблемна тема гімназії</vt:lpstr>
      <vt:lpstr>Слайд 17</vt:lpstr>
      <vt:lpstr>Слайд 18</vt:lpstr>
      <vt:lpstr>Структура методичної роботи</vt:lpstr>
      <vt:lpstr>Педагогічні кадри гімназії</vt:lpstr>
      <vt:lpstr>Професійна майстерність вчителів підтверджується досягненнями:</vt:lpstr>
      <vt:lpstr>Популярною у педагогічному колективі  є публікаційна діяльність </vt:lpstr>
      <vt:lpstr>Кількість обласних семінарів, проведених вчителями гімназії</vt:lpstr>
      <vt:lpstr>Шкільні творчі групи</vt:lpstr>
      <vt:lpstr>Учителі – учасники районних,  Міських, обласних творчих груп</vt:lpstr>
      <vt:lpstr>ІКТ-освіта вчителів</vt:lpstr>
      <vt:lpstr>Інформатизація гімназії</vt:lpstr>
      <vt:lpstr>Структурна схема адміністративної мережі гімназії</vt:lpstr>
      <vt:lpstr>Розбудова єдиного інформаційного освітнього простору гімназії</vt:lpstr>
      <vt:lpstr>Слайд 30</vt:lpstr>
      <vt:lpstr>Використання ІКТ в управлінській діяльності</vt:lpstr>
      <vt:lpstr>Використання ІКТ  в навчально-виховному процесі </vt:lpstr>
      <vt:lpstr>Інноваційна діяльність гімназії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Соціально-психологічна служба в Організації життєдіяльності учнівського та педагогічного колективів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Динаміка навченості учнів  у гімназії</vt:lpstr>
      <vt:lpstr>Рівні навчальних досягнень учнів 2–11 класів: </vt:lpstr>
      <vt:lpstr>Рівні навчальних досягнень учнів  2–11 класів: 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</vt:vector>
  </TitlesOfParts>
  <Company>107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«Організація життєдіяльності учнівського та педагогічного колективів через управління НВП на засадах компетентнісно – зорієнтованої педагогіки в Запорізькій гімназії № 107»</dc:title>
  <dc:creator>Суліма</dc:creator>
  <cp:lastModifiedBy>Суліма</cp:lastModifiedBy>
  <cp:revision>311</cp:revision>
  <dcterms:created xsi:type="dcterms:W3CDTF">2014-11-06T12:03:59Z</dcterms:created>
  <dcterms:modified xsi:type="dcterms:W3CDTF">2014-12-24T07:30:27Z</dcterms:modified>
</cp:coreProperties>
</file>