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98D8C1-6E20-4DA2-BBB7-176EE51FBE80}" type="doc">
      <dgm:prSet loTypeId="urn:microsoft.com/office/officeart/2008/layout/VerticalCurved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5B95B56B-1E22-481E-B717-21A6C9991410}">
      <dgm:prSet/>
      <dgm:spPr/>
      <dgm:t>
        <a:bodyPr/>
        <a:lstStyle/>
        <a:p>
          <a:r>
            <a:rPr lang="uk-UA" dirty="0" smtClean="0"/>
            <a:t>• культ незалежної особистості; іронічність і пародійність;</a:t>
          </a:r>
          <a:endParaRPr lang="uk-UA" dirty="0"/>
        </a:p>
      </dgm:t>
    </dgm:pt>
    <dgm:pt modelId="{4BFD6B81-BD45-4599-8740-646049998B70}" type="parTrans" cxnId="{8B9D9CF2-0459-4B83-BECA-21DADC6A8BDD}">
      <dgm:prSet/>
      <dgm:spPr/>
      <dgm:t>
        <a:bodyPr/>
        <a:lstStyle/>
        <a:p>
          <a:endParaRPr lang="uk-UA"/>
        </a:p>
      </dgm:t>
    </dgm:pt>
    <dgm:pt modelId="{A3213526-5BE1-45AD-9118-3A8D2BFAE361}" type="sibTrans" cxnId="{8B9D9CF2-0459-4B83-BECA-21DADC6A8BDD}">
      <dgm:prSet/>
      <dgm:spPr/>
      <dgm:t>
        <a:bodyPr/>
        <a:lstStyle/>
        <a:p>
          <a:endParaRPr lang="uk-UA"/>
        </a:p>
      </dgm:t>
    </dgm:pt>
    <dgm:pt modelId="{FD4AAB9A-65C5-4154-8939-D486DAF8BFC3}">
      <dgm:prSet/>
      <dgm:spPr/>
      <dgm:t>
        <a:bodyPr/>
        <a:lstStyle/>
        <a:p>
          <a:r>
            <a:rPr lang="ru-RU" dirty="0" smtClean="0"/>
            <a:t>• потяг до </a:t>
          </a:r>
          <a:r>
            <a:rPr lang="ru-RU" dirty="0" err="1" smtClean="0"/>
            <a:t>архаїки</a:t>
          </a:r>
          <a:r>
            <a:rPr lang="ru-RU" dirty="0" smtClean="0"/>
            <a:t>, </a:t>
          </a:r>
          <a:r>
            <a:rPr lang="ru-RU" dirty="0" err="1" smtClean="0"/>
            <a:t>міфу</a:t>
          </a:r>
          <a:r>
            <a:rPr lang="ru-RU" dirty="0" smtClean="0"/>
            <a:t>, </a:t>
          </a:r>
          <a:r>
            <a:rPr lang="ru-RU" dirty="0" err="1" smtClean="0"/>
            <a:t>колективного</a:t>
          </a:r>
          <a:r>
            <a:rPr lang="ru-RU" dirty="0" smtClean="0"/>
            <a:t> </a:t>
          </a:r>
          <a:r>
            <a:rPr lang="ru-RU" dirty="0" err="1" smtClean="0"/>
            <a:t>позасвідомого</a:t>
          </a:r>
          <a:r>
            <a:rPr lang="ru-RU" dirty="0" smtClean="0"/>
            <a:t>; </a:t>
          </a:r>
          <a:r>
            <a:rPr lang="uk-UA" dirty="0" smtClean="0"/>
            <a:t>присутність образу оповідача;</a:t>
          </a:r>
          <a:endParaRPr lang="uk-UA" dirty="0"/>
        </a:p>
      </dgm:t>
    </dgm:pt>
    <dgm:pt modelId="{15200EA0-DAC4-4BAC-B5EE-D5E7A6EB6B21}" type="parTrans" cxnId="{CAAF2018-56DA-4CC6-8D57-F7CC7BCF9D64}">
      <dgm:prSet/>
      <dgm:spPr/>
      <dgm:t>
        <a:bodyPr/>
        <a:lstStyle/>
        <a:p>
          <a:endParaRPr lang="uk-UA"/>
        </a:p>
      </dgm:t>
    </dgm:pt>
    <dgm:pt modelId="{F6BF3A0A-4D6F-4DBE-A37F-AAB8C56D1879}" type="sibTrans" cxnId="{CAAF2018-56DA-4CC6-8D57-F7CC7BCF9D64}">
      <dgm:prSet/>
      <dgm:spPr/>
      <dgm:t>
        <a:bodyPr/>
        <a:lstStyle/>
        <a:p>
          <a:endParaRPr lang="uk-UA"/>
        </a:p>
      </dgm:t>
    </dgm:pt>
    <dgm:pt modelId="{C9953EF1-AC5E-4CE3-9B11-D28E16808FE6}">
      <dgm:prSet/>
      <dgm:spPr/>
      <dgm:t>
        <a:bodyPr/>
        <a:lstStyle/>
        <a:p>
          <a:r>
            <a:rPr lang="uk-UA" smtClean="0"/>
            <a:t>• прагнення поєднати, взаємодоповнити істини (часом полярно протилежні) багатьох людей, націй, культур, релігій, філософій;</a:t>
          </a:r>
          <a:endParaRPr lang="uk-UA"/>
        </a:p>
      </dgm:t>
    </dgm:pt>
    <dgm:pt modelId="{2FD52778-FE56-4FC3-AF0A-364620ADDCA0}" type="parTrans" cxnId="{A4F34341-3F3B-49AF-9B09-77C0B2409FC8}">
      <dgm:prSet/>
      <dgm:spPr/>
      <dgm:t>
        <a:bodyPr/>
        <a:lstStyle/>
        <a:p>
          <a:endParaRPr lang="uk-UA"/>
        </a:p>
      </dgm:t>
    </dgm:pt>
    <dgm:pt modelId="{C90DCDC8-91B9-45FB-BC64-B83435EBA3E9}" type="sibTrans" cxnId="{A4F34341-3F3B-49AF-9B09-77C0B2409FC8}">
      <dgm:prSet/>
      <dgm:spPr/>
      <dgm:t>
        <a:bodyPr/>
        <a:lstStyle/>
        <a:p>
          <a:endParaRPr lang="uk-UA"/>
        </a:p>
      </dgm:t>
    </dgm:pt>
    <dgm:pt modelId="{38FBEF63-AFB0-4421-9D02-254252B11E56}">
      <dgm:prSet/>
      <dgm:spPr/>
      <dgm:t>
        <a:bodyPr/>
        <a:lstStyle/>
        <a:p>
          <a:r>
            <a:rPr lang="ru-RU" smtClean="0"/>
            <a:t>• бачення повсякденного реального життя як театру абсурду, апокаліптичного карнавалу;</a:t>
          </a:r>
          <a:endParaRPr lang="uk-UA"/>
        </a:p>
      </dgm:t>
    </dgm:pt>
    <dgm:pt modelId="{55610B0E-68B3-48B3-A592-3A7EC440D751}" type="parTrans" cxnId="{84F6CE33-9507-4401-B7E9-5D6C7CFC324A}">
      <dgm:prSet/>
      <dgm:spPr/>
      <dgm:t>
        <a:bodyPr/>
        <a:lstStyle/>
        <a:p>
          <a:endParaRPr lang="uk-UA"/>
        </a:p>
      </dgm:t>
    </dgm:pt>
    <dgm:pt modelId="{FA32116C-7A59-444C-8218-89131B4CDD0F}" type="sibTrans" cxnId="{84F6CE33-9507-4401-B7E9-5D6C7CFC324A}">
      <dgm:prSet/>
      <dgm:spPr/>
      <dgm:t>
        <a:bodyPr/>
        <a:lstStyle/>
        <a:p>
          <a:endParaRPr lang="uk-UA"/>
        </a:p>
      </dgm:t>
    </dgm:pt>
    <dgm:pt modelId="{6AB74D0B-C69E-4994-A48E-B311C93C8D1E}">
      <dgm:prSet/>
      <dgm:spPr/>
      <dgm:t>
        <a:bodyPr/>
        <a:lstStyle/>
        <a:p>
          <a:r>
            <a:rPr lang="ru-RU" smtClean="0"/>
            <a:t>• використання підкреслено ігрового стилю, щоб акцентувати на ненормальності, несправжності, протиприродності панівного в реальності способу життя;</a:t>
          </a:r>
          <a:endParaRPr lang="uk-UA"/>
        </a:p>
      </dgm:t>
    </dgm:pt>
    <dgm:pt modelId="{91AC71F8-A545-4C3E-8DE2-1F1A21E5EE77}" type="parTrans" cxnId="{B81A9F45-4632-4840-9828-17EBA3DB9EB2}">
      <dgm:prSet/>
      <dgm:spPr/>
      <dgm:t>
        <a:bodyPr/>
        <a:lstStyle/>
        <a:p>
          <a:endParaRPr lang="uk-UA"/>
        </a:p>
      </dgm:t>
    </dgm:pt>
    <dgm:pt modelId="{B86CE064-6701-4B4C-944C-2534114592EF}" type="sibTrans" cxnId="{B81A9F45-4632-4840-9828-17EBA3DB9EB2}">
      <dgm:prSet/>
      <dgm:spPr/>
      <dgm:t>
        <a:bodyPr/>
        <a:lstStyle/>
        <a:p>
          <a:endParaRPr lang="uk-UA"/>
        </a:p>
      </dgm:t>
    </dgm:pt>
    <dgm:pt modelId="{AAD2EF98-BCC6-499D-B6A1-B78FAF281B85}">
      <dgm:prSet/>
      <dgm:spPr/>
      <dgm:t>
        <a:bodyPr/>
        <a:lstStyle/>
        <a:p>
          <a:r>
            <a:rPr lang="uk-UA" dirty="0" smtClean="0"/>
            <a:t>• зумисне химерне переплетення різних стилів оповіді;</a:t>
          </a:r>
          <a:endParaRPr lang="uk-UA" dirty="0"/>
        </a:p>
      </dgm:t>
    </dgm:pt>
    <dgm:pt modelId="{1C1BF18C-F22D-4E47-98A2-8B0A78A9F6E9}" type="parTrans" cxnId="{9960F75F-0194-4894-A545-06FD601ED757}">
      <dgm:prSet/>
      <dgm:spPr/>
      <dgm:t>
        <a:bodyPr/>
        <a:lstStyle/>
        <a:p>
          <a:endParaRPr lang="uk-UA"/>
        </a:p>
      </dgm:t>
    </dgm:pt>
    <dgm:pt modelId="{9CEF7786-5060-4048-86B1-71FF79718226}" type="sibTrans" cxnId="{9960F75F-0194-4894-A545-06FD601ED757}">
      <dgm:prSet/>
      <dgm:spPr/>
      <dgm:t>
        <a:bodyPr/>
        <a:lstStyle/>
        <a:p>
          <a:endParaRPr lang="uk-UA"/>
        </a:p>
      </dgm:t>
    </dgm:pt>
    <dgm:pt modelId="{5C623EAD-CA2F-4759-9BF3-C5F7C2EDD51D}">
      <dgm:prSet/>
      <dgm:spPr/>
      <dgm:t>
        <a:bodyPr/>
        <a:lstStyle/>
        <a:p>
          <a:r>
            <a:rPr lang="uk-UA" dirty="0" smtClean="0"/>
            <a:t>• суміш багатьох традиційних жанрових різновидів; </a:t>
          </a:r>
          <a:r>
            <a:rPr lang="ru-RU" dirty="0" smtClean="0"/>
            <a:t>сюжети </a:t>
          </a:r>
          <a:r>
            <a:rPr lang="ru-RU" dirty="0" err="1" smtClean="0"/>
            <a:t>творів</a:t>
          </a:r>
          <a:r>
            <a:rPr lang="ru-RU" dirty="0" smtClean="0"/>
            <a:t> — </a:t>
          </a:r>
          <a:r>
            <a:rPr lang="ru-RU" dirty="0" err="1" smtClean="0"/>
            <a:t>це</a:t>
          </a:r>
          <a:r>
            <a:rPr lang="ru-RU" dirty="0" smtClean="0"/>
            <a:t> легко </a:t>
          </a:r>
          <a:r>
            <a:rPr lang="ru-RU" dirty="0" err="1" smtClean="0"/>
            <a:t>замасковані</a:t>
          </a:r>
          <a:r>
            <a:rPr lang="ru-RU" dirty="0" smtClean="0"/>
            <a:t> </a:t>
          </a:r>
          <a:r>
            <a:rPr lang="ru-RU" dirty="0" err="1" smtClean="0"/>
            <a:t>алюзії</a:t>
          </a:r>
          <a:r>
            <a:rPr lang="ru-RU" dirty="0" smtClean="0"/>
            <a:t> (</a:t>
          </a:r>
          <a:r>
            <a:rPr lang="ru-RU" dirty="0" err="1" smtClean="0"/>
            <a:t>натяки</a:t>
          </a:r>
          <a:r>
            <a:rPr lang="ru-RU" dirty="0" smtClean="0"/>
            <a:t>) на </a:t>
          </a:r>
          <a:r>
            <a:rPr lang="ru-RU" dirty="0" err="1" smtClean="0"/>
            <a:t>відомі</a:t>
          </a:r>
          <a:r>
            <a:rPr lang="ru-RU" dirty="0" smtClean="0"/>
            <a:t> сюжети </a:t>
          </a:r>
          <a:r>
            <a:rPr lang="ru-RU" dirty="0" err="1" smtClean="0"/>
            <a:t>літератури</a:t>
          </a:r>
          <a:r>
            <a:rPr lang="ru-RU" dirty="0" smtClean="0"/>
            <a:t> </a:t>
          </a:r>
          <a:r>
            <a:rPr lang="ru-RU" dirty="0" err="1" smtClean="0"/>
            <a:t>попередніх</a:t>
          </a:r>
          <a:r>
            <a:rPr lang="ru-RU" dirty="0" smtClean="0"/>
            <a:t> </a:t>
          </a:r>
          <a:r>
            <a:rPr lang="ru-RU" dirty="0" err="1" smtClean="0"/>
            <a:t>епох</a:t>
          </a:r>
          <a:r>
            <a:rPr lang="ru-RU" dirty="0" smtClean="0"/>
            <a:t>;</a:t>
          </a:r>
          <a:endParaRPr lang="uk-UA" dirty="0"/>
        </a:p>
      </dgm:t>
    </dgm:pt>
    <dgm:pt modelId="{68CCF75F-5D20-42A9-AC8D-8F533D6FE894}" type="parTrans" cxnId="{15D05A6A-BA20-4439-9E1C-55C0D69E9C01}">
      <dgm:prSet/>
      <dgm:spPr/>
      <dgm:t>
        <a:bodyPr/>
        <a:lstStyle/>
        <a:p>
          <a:endParaRPr lang="uk-UA"/>
        </a:p>
      </dgm:t>
    </dgm:pt>
    <dgm:pt modelId="{887FA928-0F42-4E68-95F6-80E0D3417766}" type="sibTrans" cxnId="{15D05A6A-BA20-4439-9E1C-55C0D69E9C01}">
      <dgm:prSet/>
      <dgm:spPr/>
      <dgm:t>
        <a:bodyPr/>
        <a:lstStyle/>
        <a:p>
          <a:endParaRPr lang="uk-UA"/>
        </a:p>
      </dgm:t>
    </dgm:pt>
    <dgm:pt modelId="{7DCB230E-D144-4A38-A006-A514F2D815FC}" type="pres">
      <dgm:prSet presAssocID="{3998D8C1-6E20-4DA2-BBB7-176EE51FBE80}" presName="Name0" presStyleCnt="0">
        <dgm:presLayoutVars>
          <dgm:chMax val="7"/>
          <dgm:chPref val="7"/>
          <dgm:dir/>
        </dgm:presLayoutVars>
      </dgm:prSet>
      <dgm:spPr/>
    </dgm:pt>
    <dgm:pt modelId="{B67DB43D-BD7C-4414-BA2D-83CB7F2D2964}" type="pres">
      <dgm:prSet presAssocID="{3998D8C1-6E20-4DA2-BBB7-176EE51FBE80}" presName="Name1" presStyleCnt="0"/>
      <dgm:spPr/>
    </dgm:pt>
    <dgm:pt modelId="{EA4B1CBC-91F4-4A22-A391-DC2243B083E4}" type="pres">
      <dgm:prSet presAssocID="{3998D8C1-6E20-4DA2-BBB7-176EE51FBE80}" presName="cycle" presStyleCnt="0"/>
      <dgm:spPr/>
    </dgm:pt>
    <dgm:pt modelId="{B0CAC473-30D0-455C-A4BA-7A3CC19A1E36}" type="pres">
      <dgm:prSet presAssocID="{3998D8C1-6E20-4DA2-BBB7-176EE51FBE80}" presName="srcNode" presStyleLbl="node1" presStyleIdx="0" presStyleCnt="7"/>
      <dgm:spPr/>
    </dgm:pt>
    <dgm:pt modelId="{A07A5029-4CDF-43C7-A86F-9E2D537A8AFF}" type="pres">
      <dgm:prSet presAssocID="{3998D8C1-6E20-4DA2-BBB7-176EE51FBE80}" presName="conn" presStyleLbl="parChTrans1D2" presStyleIdx="0" presStyleCnt="1"/>
      <dgm:spPr/>
    </dgm:pt>
    <dgm:pt modelId="{CF2308A9-BB3D-427C-A63A-1F19F2BFB3EE}" type="pres">
      <dgm:prSet presAssocID="{3998D8C1-6E20-4DA2-BBB7-176EE51FBE80}" presName="extraNode" presStyleLbl="node1" presStyleIdx="0" presStyleCnt="7"/>
      <dgm:spPr/>
    </dgm:pt>
    <dgm:pt modelId="{B97A147E-55EF-45BE-AC58-204A741863FF}" type="pres">
      <dgm:prSet presAssocID="{3998D8C1-6E20-4DA2-BBB7-176EE51FBE80}" presName="dstNode" presStyleLbl="node1" presStyleIdx="0" presStyleCnt="7"/>
      <dgm:spPr/>
    </dgm:pt>
    <dgm:pt modelId="{868FA3E7-C712-44BA-A0C2-122C4DCDBA66}" type="pres">
      <dgm:prSet presAssocID="{5B95B56B-1E22-481E-B717-21A6C9991410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10D2D62-4AB0-46D1-91FB-4C033DB8107B}" type="pres">
      <dgm:prSet presAssocID="{5B95B56B-1E22-481E-B717-21A6C9991410}" presName="accent_1" presStyleCnt="0"/>
      <dgm:spPr/>
    </dgm:pt>
    <dgm:pt modelId="{0C266A53-C35C-432A-9B04-CC2D4A89ABFA}" type="pres">
      <dgm:prSet presAssocID="{5B95B56B-1E22-481E-B717-21A6C9991410}" presName="accentRepeatNode" presStyleLbl="solidFgAcc1" presStyleIdx="0" presStyleCnt="7"/>
      <dgm:spPr/>
    </dgm:pt>
    <dgm:pt modelId="{E776BD25-2B9B-4A26-837B-8375FB87640D}" type="pres">
      <dgm:prSet presAssocID="{FD4AAB9A-65C5-4154-8939-D486DAF8BFC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25CD11A-7468-4250-AF1E-35AFF7FAD2B4}" type="pres">
      <dgm:prSet presAssocID="{FD4AAB9A-65C5-4154-8939-D486DAF8BFC3}" presName="accent_2" presStyleCnt="0"/>
      <dgm:spPr/>
    </dgm:pt>
    <dgm:pt modelId="{52F66106-4D83-4E92-ABDC-6766C07B9606}" type="pres">
      <dgm:prSet presAssocID="{FD4AAB9A-65C5-4154-8939-D486DAF8BFC3}" presName="accentRepeatNode" presStyleLbl="solidFgAcc1" presStyleIdx="1" presStyleCnt="7"/>
      <dgm:spPr/>
    </dgm:pt>
    <dgm:pt modelId="{F6C5548E-8623-47AB-955A-E8FAC5CF45A8}" type="pres">
      <dgm:prSet presAssocID="{C9953EF1-AC5E-4CE3-9B11-D28E16808FE6}" presName="text_3" presStyleLbl="node1" presStyleIdx="2" presStyleCnt="7">
        <dgm:presLayoutVars>
          <dgm:bulletEnabled val="1"/>
        </dgm:presLayoutVars>
      </dgm:prSet>
      <dgm:spPr/>
    </dgm:pt>
    <dgm:pt modelId="{3C3D0CFD-4F3B-44D0-848F-D4149BAA091F}" type="pres">
      <dgm:prSet presAssocID="{C9953EF1-AC5E-4CE3-9B11-D28E16808FE6}" presName="accent_3" presStyleCnt="0"/>
      <dgm:spPr/>
    </dgm:pt>
    <dgm:pt modelId="{EDAA54A7-59B8-49FC-953F-4E3BF584CBE1}" type="pres">
      <dgm:prSet presAssocID="{C9953EF1-AC5E-4CE3-9B11-D28E16808FE6}" presName="accentRepeatNode" presStyleLbl="solidFgAcc1" presStyleIdx="2" presStyleCnt="7"/>
      <dgm:spPr/>
    </dgm:pt>
    <dgm:pt modelId="{09448671-5FE1-45FA-A881-A1946F863362}" type="pres">
      <dgm:prSet presAssocID="{38FBEF63-AFB0-4421-9D02-254252B11E56}" presName="text_4" presStyleLbl="node1" presStyleIdx="3" presStyleCnt="7">
        <dgm:presLayoutVars>
          <dgm:bulletEnabled val="1"/>
        </dgm:presLayoutVars>
      </dgm:prSet>
      <dgm:spPr/>
    </dgm:pt>
    <dgm:pt modelId="{61DAD62C-9933-48A8-A12E-19023021E487}" type="pres">
      <dgm:prSet presAssocID="{38FBEF63-AFB0-4421-9D02-254252B11E56}" presName="accent_4" presStyleCnt="0"/>
      <dgm:spPr/>
    </dgm:pt>
    <dgm:pt modelId="{376450B2-EEFF-45FF-9C21-3B7563FE23F4}" type="pres">
      <dgm:prSet presAssocID="{38FBEF63-AFB0-4421-9D02-254252B11E56}" presName="accentRepeatNode" presStyleLbl="solidFgAcc1" presStyleIdx="3" presStyleCnt="7"/>
      <dgm:spPr/>
    </dgm:pt>
    <dgm:pt modelId="{BE96D4D2-80B8-4BFF-AC0F-B4D44506BD3C}" type="pres">
      <dgm:prSet presAssocID="{6AB74D0B-C69E-4994-A48E-B311C93C8D1E}" presName="text_5" presStyleLbl="node1" presStyleIdx="4" presStyleCnt="7">
        <dgm:presLayoutVars>
          <dgm:bulletEnabled val="1"/>
        </dgm:presLayoutVars>
      </dgm:prSet>
      <dgm:spPr/>
    </dgm:pt>
    <dgm:pt modelId="{211CDCD4-E872-4497-84B8-E3E39370EF09}" type="pres">
      <dgm:prSet presAssocID="{6AB74D0B-C69E-4994-A48E-B311C93C8D1E}" presName="accent_5" presStyleCnt="0"/>
      <dgm:spPr/>
    </dgm:pt>
    <dgm:pt modelId="{189E71CD-DACC-4F92-AABD-B94CBA2961E4}" type="pres">
      <dgm:prSet presAssocID="{6AB74D0B-C69E-4994-A48E-B311C93C8D1E}" presName="accentRepeatNode" presStyleLbl="solidFgAcc1" presStyleIdx="4" presStyleCnt="7"/>
      <dgm:spPr/>
    </dgm:pt>
    <dgm:pt modelId="{BD8F2513-D440-4A48-B4DF-73C8CB823094}" type="pres">
      <dgm:prSet presAssocID="{AAD2EF98-BCC6-499D-B6A1-B78FAF281B85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F8BE4AC-8814-4CFF-A21A-C35ADEB5E229}" type="pres">
      <dgm:prSet presAssocID="{AAD2EF98-BCC6-499D-B6A1-B78FAF281B85}" presName="accent_6" presStyleCnt="0"/>
      <dgm:spPr/>
    </dgm:pt>
    <dgm:pt modelId="{206590AE-F7D0-4A88-9A55-E2CA7FEBF7A1}" type="pres">
      <dgm:prSet presAssocID="{AAD2EF98-BCC6-499D-B6A1-B78FAF281B85}" presName="accentRepeatNode" presStyleLbl="solidFgAcc1" presStyleIdx="5" presStyleCnt="7"/>
      <dgm:spPr/>
    </dgm:pt>
    <dgm:pt modelId="{AFA2A25D-CB7F-4A3F-A25E-70D75329842F}" type="pres">
      <dgm:prSet presAssocID="{5C623EAD-CA2F-4759-9BF3-C5F7C2EDD51D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5B76A65-EE29-4BBA-89C3-5BECFFD927AB}" type="pres">
      <dgm:prSet presAssocID="{5C623EAD-CA2F-4759-9BF3-C5F7C2EDD51D}" presName="accent_7" presStyleCnt="0"/>
      <dgm:spPr/>
    </dgm:pt>
    <dgm:pt modelId="{3F282E3E-C63B-4955-86D9-D5D922367AAF}" type="pres">
      <dgm:prSet presAssocID="{5C623EAD-CA2F-4759-9BF3-C5F7C2EDD51D}" presName="accentRepeatNode" presStyleLbl="solidFgAcc1" presStyleIdx="6" presStyleCnt="7"/>
      <dgm:spPr/>
    </dgm:pt>
  </dgm:ptLst>
  <dgm:cxnLst>
    <dgm:cxn modelId="{CAAF2018-56DA-4CC6-8D57-F7CC7BCF9D64}" srcId="{3998D8C1-6E20-4DA2-BBB7-176EE51FBE80}" destId="{FD4AAB9A-65C5-4154-8939-D486DAF8BFC3}" srcOrd="1" destOrd="0" parTransId="{15200EA0-DAC4-4BAC-B5EE-D5E7A6EB6B21}" sibTransId="{F6BF3A0A-4D6F-4DBE-A37F-AAB8C56D1879}"/>
    <dgm:cxn modelId="{6C63F1E0-25D5-43AB-B255-9CE0F7316F17}" type="presOf" srcId="{FD4AAB9A-65C5-4154-8939-D486DAF8BFC3}" destId="{E776BD25-2B9B-4A26-837B-8375FB87640D}" srcOrd="0" destOrd="0" presId="urn:microsoft.com/office/officeart/2008/layout/VerticalCurvedList"/>
    <dgm:cxn modelId="{9960F75F-0194-4894-A545-06FD601ED757}" srcId="{3998D8C1-6E20-4DA2-BBB7-176EE51FBE80}" destId="{AAD2EF98-BCC6-499D-B6A1-B78FAF281B85}" srcOrd="5" destOrd="0" parTransId="{1C1BF18C-F22D-4E47-98A2-8B0A78A9F6E9}" sibTransId="{9CEF7786-5060-4048-86B1-71FF79718226}"/>
    <dgm:cxn modelId="{8B9D9CF2-0459-4B83-BECA-21DADC6A8BDD}" srcId="{3998D8C1-6E20-4DA2-BBB7-176EE51FBE80}" destId="{5B95B56B-1E22-481E-B717-21A6C9991410}" srcOrd="0" destOrd="0" parTransId="{4BFD6B81-BD45-4599-8740-646049998B70}" sibTransId="{A3213526-5BE1-45AD-9118-3A8D2BFAE361}"/>
    <dgm:cxn modelId="{6EB208B8-EF6F-4F49-A9BD-7A6F4DF0DC83}" type="presOf" srcId="{A3213526-5BE1-45AD-9118-3A8D2BFAE361}" destId="{A07A5029-4CDF-43C7-A86F-9E2D537A8AFF}" srcOrd="0" destOrd="0" presId="urn:microsoft.com/office/officeart/2008/layout/VerticalCurvedList"/>
    <dgm:cxn modelId="{B81A9F45-4632-4840-9828-17EBA3DB9EB2}" srcId="{3998D8C1-6E20-4DA2-BBB7-176EE51FBE80}" destId="{6AB74D0B-C69E-4994-A48E-B311C93C8D1E}" srcOrd="4" destOrd="0" parTransId="{91AC71F8-A545-4C3E-8DE2-1F1A21E5EE77}" sibTransId="{B86CE064-6701-4B4C-944C-2534114592EF}"/>
    <dgm:cxn modelId="{E1E74E0F-5F44-4D86-9771-03850015E121}" type="presOf" srcId="{5C623EAD-CA2F-4759-9BF3-C5F7C2EDD51D}" destId="{AFA2A25D-CB7F-4A3F-A25E-70D75329842F}" srcOrd="0" destOrd="0" presId="urn:microsoft.com/office/officeart/2008/layout/VerticalCurvedList"/>
    <dgm:cxn modelId="{84F6CE33-9507-4401-B7E9-5D6C7CFC324A}" srcId="{3998D8C1-6E20-4DA2-BBB7-176EE51FBE80}" destId="{38FBEF63-AFB0-4421-9D02-254252B11E56}" srcOrd="3" destOrd="0" parTransId="{55610B0E-68B3-48B3-A592-3A7EC440D751}" sibTransId="{FA32116C-7A59-444C-8218-89131B4CDD0F}"/>
    <dgm:cxn modelId="{3E154631-DFFF-46C3-8BEF-6E681466ADC4}" type="presOf" srcId="{AAD2EF98-BCC6-499D-B6A1-B78FAF281B85}" destId="{BD8F2513-D440-4A48-B4DF-73C8CB823094}" srcOrd="0" destOrd="0" presId="urn:microsoft.com/office/officeart/2008/layout/VerticalCurvedList"/>
    <dgm:cxn modelId="{A4F34341-3F3B-49AF-9B09-77C0B2409FC8}" srcId="{3998D8C1-6E20-4DA2-BBB7-176EE51FBE80}" destId="{C9953EF1-AC5E-4CE3-9B11-D28E16808FE6}" srcOrd="2" destOrd="0" parTransId="{2FD52778-FE56-4FC3-AF0A-364620ADDCA0}" sibTransId="{C90DCDC8-91B9-45FB-BC64-B83435EBA3E9}"/>
    <dgm:cxn modelId="{6CB02AE0-4B28-41F2-8430-5A1799432197}" type="presOf" srcId="{6AB74D0B-C69E-4994-A48E-B311C93C8D1E}" destId="{BE96D4D2-80B8-4BFF-AC0F-B4D44506BD3C}" srcOrd="0" destOrd="0" presId="urn:microsoft.com/office/officeart/2008/layout/VerticalCurvedList"/>
    <dgm:cxn modelId="{7EF8E0FF-6A42-4F7F-A182-4F9FF5903FE0}" type="presOf" srcId="{5B95B56B-1E22-481E-B717-21A6C9991410}" destId="{868FA3E7-C712-44BA-A0C2-122C4DCDBA66}" srcOrd="0" destOrd="0" presId="urn:microsoft.com/office/officeart/2008/layout/VerticalCurvedList"/>
    <dgm:cxn modelId="{15D05A6A-BA20-4439-9E1C-55C0D69E9C01}" srcId="{3998D8C1-6E20-4DA2-BBB7-176EE51FBE80}" destId="{5C623EAD-CA2F-4759-9BF3-C5F7C2EDD51D}" srcOrd="6" destOrd="0" parTransId="{68CCF75F-5D20-42A9-AC8D-8F533D6FE894}" sibTransId="{887FA928-0F42-4E68-95F6-80E0D3417766}"/>
    <dgm:cxn modelId="{2E3DB2BB-CC61-42AC-A138-8FB156955233}" type="presOf" srcId="{3998D8C1-6E20-4DA2-BBB7-176EE51FBE80}" destId="{7DCB230E-D144-4A38-A006-A514F2D815FC}" srcOrd="0" destOrd="0" presId="urn:microsoft.com/office/officeart/2008/layout/VerticalCurvedList"/>
    <dgm:cxn modelId="{88C1C500-A22E-4C24-869B-BFBF8152F0FF}" type="presOf" srcId="{38FBEF63-AFB0-4421-9D02-254252B11E56}" destId="{09448671-5FE1-45FA-A881-A1946F863362}" srcOrd="0" destOrd="0" presId="urn:microsoft.com/office/officeart/2008/layout/VerticalCurvedList"/>
    <dgm:cxn modelId="{7BF72447-8BA3-4AE3-9A31-3F9D6E1FB4A8}" type="presOf" srcId="{C9953EF1-AC5E-4CE3-9B11-D28E16808FE6}" destId="{F6C5548E-8623-47AB-955A-E8FAC5CF45A8}" srcOrd="0" destOrd="0" presId="urn:microsoft.com/office/officeart/2008/layout/VerticalCurvedList"/>
    <dgm:cxn modelId="{C000BAFC-BB78-4F7C-AB9A-B8273CDC0901}" type="presParOf" srcId="{7DCB230E-D144-4A38-A006-A514F2D815FC}" destId="{B67DB43D-BD7C-4414-BA2D-83CB7F2D2964}" srcOrd="0" destOrd="0" presId="urn:microsoft.com/office/officeart/2008/layout/VerticalCurvedList"/>
    <dgm:cxn modelId="{EA088537-54AE-4060-A7D5-2F105B578F35}" type="presParOf" srcId="{B67DB43D-BD7C-4414-BA2D-83CB7F2D2964}" destId="{EA4B1CBC-91F4-4A22-A391-DC2243B083E4}" srcOrd="0" destOrd="0" presId="urn:microsoft.com/office/officeart/2008/layout/VerticalCurvedList"/>
    <dgm:cxn modelId="{F8071596-8315-4306-B98A-B941C3F75B51}" type="presParOf" srcId="{EA4B1CBC-91F4-4A22-A391-DC2243B083E4}" destId="{B0CAC473-30D0-455C-A4BA-7A3CC19A1E36}" srcOrd="0" destOrd="0" presId="urn:microsoft.com/office/officeart/2008/layout/VerticalCurvedList"/>
    <dgm:cxn modelId="{FBD705C1-C717-443D-8991-745DE2AE1299}" type="presParOf" srcId="{EA4B1CBC-91F4-4A22-A391-DC2243B083E4}" destId="{A07A5029-4CDF-43C7-A86F-9E2D537A8AFF}" srcOrd="1" destOrd="0" presId="urn:microsoft.com/office/officeart/2008/layout/VerticalCurvedList"/>
    <dgm:cxn modelId="{500AF8CD-A371-4A2F-AE96-5A4DF8F7B633}" type="presParOf" srcId="{EA4B1CBC-91F4-4A22-A391-DC2243B083E4}" destId="{CF2308A9-BB3D-427C-A63A-1F19F2BFB3EE}" srcOrd="2" destOrd="0" presId="urn:microsoft.com/office/officeart/2008/layout/VerticalCurvedList"/>
    <dgm:cxn modelId="{AF0A0666-03A0-4065-91F7-7831183705B9}" type="presParOf" srcId="{EA4B1CBC-91F4-4A22-A391-DC2243B083E4}" destId="{B97A147E-55EF-45BE-AC58-204A741863FF}" srcOrd="3" destOrd="0" presId="urn:microsoft.com/office/officeart/2008/layout/VerticalCurvedList"/>
    <dgm:cxn modelId="{DE276D88-C13C-402F-A611-C2CE8786184F}" type="presParOf" srcId="{B67DB43D-BD7C-4414-BA2D-83CB7F2D2964}" destId="{868FA3E7-C712-44BA-A0C2-122C4DCDBA66}" srcOrd="1" destOrd="0" presId="urn:microsoft.com/office/officeart/2008/layout/VerticalCurvedList"/>
    <dgm:cxn modelId="{02598B15-0D23-4AAB-B38C-29C04FDE052F}" type="presParOf" srcId="{B67DB43D-BD7C-4414-BA2D-83CB7F2D2964}" destId="{A10D2D62-4AB0-46D1-91FB-4C033DB8107B}" srcOrd="2" destOrd="0" presId="urn:microsoft.com/office/officeart/2008/layout/VerticalCurvedList"/>
    <dgm:cxn modelId="{E6A74682-DA95-4825-8539-9340CA082CE4}" type="presParOf" srcId="{A10D2D62-4AB0-46D1-91FB-4C033DB8107B}" destId="{0C266A53-C35C-432A-9B04-CC2D4A89ABFA}" srcOrd="0" destOrd="0" presId="urn:microsoft.com/office/officeart/2008/layout/VerticalCurvedList"/>
    <dgm:cxn modelId="{0D32053E-A794-4CC3-A298-1DD43BC93DD1}" type="presParOf" srcId="{B67DB43D-BD7C-4414-BA2D-83CB7F2D2964}" destId="{E776BD25-2B9B-4A26-837B-8375FB87640D}" srcOrd="3" destOrd="0" presId="urn:microsoft.com/office/officeart/2008/layout/VerticalCurvedList"/>
    <dgm:cxn modelId="{A9CF8CF2-F41D-4567-971D-ADA36EA49571}" type="presParOf" srcId="{B67DB43D-BD7C-4414-BA2D-83CB7F2D2964}" destId="{C25CD11A-7468-4250-AF1E-35AFF7FAD2B4}" srcOrd="4" destOrd="0" presId="urn:microsoft.com/office/officeart/2008/layout/VerticalCurvedList"/>
    <dgm:cxn modelId="{B1E6056C-4414-4CED-8144-BE020F8F2959}" type="presParOf" srcId="{C25CD11A-7468-4250-AF1E-35AFF7FAD2B4}" destId="{52F66106-4D83-4E92-ABDC-6766C07B9606}" srcOrd="0" destOrd="0" presId="urn:microsoft.com/office/officeart/2008/layout/VerticalCurvedList"/>
    <dgm:cxn modelId="{39037EF9-E517-407F-BC64-9D60490310C4}" type="presParOf" srcId="{B67DB43D-BD7C-4414-BA2D-83CB7F2D2964}" destId="{F6C5548E-8623-47AB-955A-E8FAC5CF45A8}" srcOrd="5" destOrd="0" presId="urn:microsoft.com/office/officeart/2008/layout/VerticalCurvedList"/>
    <dgm:cxn modelId="{35C36FE0-C982-47BE-AE94-564920F54A24}" type="presParOf" srcId="{B67DB43D-BD7C-4414-BA2D-83CB7F2D2964}" destId="{3C3D0CFD-4F3B-44D0-848F-D4149BAA091F}" srcOrd="6" destOrd="0" presId="urn:microsoft.com/office/officeart/2008/layout/VerticalCurvedList"/>
    <dgm:cxn modelId="{10769565-D4A0-441E-B086-944468833D5E}" type="presParOf" srcId="{3C3D0CFD-4F3B-44D0-848F-D4149BAA091F}" destId="{EDAA54A7-59B8-49FC-953F-4E3BF584CBE1}" srcOrd="0" destOrd="0" presId="urn:microsoft.com/office/officeart/2008/layout/VerticalCurvedList"/>
    <dgm:cxn modelId="{E778ED5C-B6D4-40C5-9E70-F53DFE5BB571}" type="presParOf" srcId="{B67DB43D-BD7C-4414-BA2D-83CB7F2D2964}" destId="{09448671-5FE1-45FA-A881-A1946F863362}" srcOrd="7" destOrd="0" presId="urn:microsoft.com/office/officeart/2008/layout/VerticalCurvedList"/>
    <dgm:cxn modelId="{E12E974C-D8D7-4DDC-8607-70975E96DDE2}" type="presParOf" srcId="{B67DB43D-BD7C-4414-BA2D-83CB7F2D2964}" destId="{61DAD62C-9933-48A8-A12E-19023021E487}" srcOrd="8" destOrd="0" presId="urn:microsoft.com/office/officeart/2008/layout/VerticalCurvedList"/>
    <dgm:cxn modelId="{4553027B-6607-4567-A015-8B6D2EC52997}" type="presParOf" srcId="{61DAD62C-9933-48A8-A12E-19023021E487}" destId="{376450B2-EEFF-45FF-9C21-3B7563FE23F4}" srcOrd="0" destOrd="0" presId="urn:microsoft.com/office/officeart/2008/layout/VerticalCurvedList"/>
    <dgm:cxn modelId="{3AE8E618-93C2-4A2A-BE39-C9795FFF92C6}" type="presParOf" srcId="{B67DB43D-BD7C-4414-BA2D-83CB7F2D2964}" destId="{BE96D4D2-80B8-4BFF-AC0F-B4D44506BD3C}" srcOrd="9" destOrd="0" presId="urn:microsoft.com/office/officeart/2008/layout/VerticalCurvedList"/>
    <dgm:cxn modelId="{871FB36E-70D3-45F7-B8D8-23A9FEAA299E}" type="presParOf" srcId="{B67DB43D-BD7C-4414-BA2D-83CB7F2D2964}" destId="{211CDCD4-E872-4497-84B8-E3E39370EF09}" srcOrd="10" destOrd="0" presId="urn:microsoft.com/office/officeart/2008/layout/VerticalCurvedList"/>
    <dgm:cxn modelId="{73D1859D-9755-42B7-ABB8-F7C09DB74F1B}" type="presParOf" srcId="{211CDCD4-E872-4497-84B8-E3E39370EF09}" destId="{189E71CD-DACC-4F92-AABD-B94CBA2961E4}" srcOrd="0" destOrd="0" presId="urn:microsoft.com/office/officeart/2008/layout/VerticalCurvedList"/>
    <dgm:cxn modelId="{5321E0B5-42F6-4FAF-886B-20E971B06CA4}" type="presParOf" srcId="{B67DB43D-BD7C-4414-BA2D-83CB7F2D2964}" destId="{BD8F2513-D440-4A48-B4DF-73C8CB823094}" srcOrd="11" destOrd="0" presId="urn:microsoft.com/office/officeart/2008/layout/VerticalCurvedList"/>
    <dgm:cxn modelId="{F0BA586D-42AA-4EC2-940D-BB153D1F9F95}" type="presParOf" srcId="{B67DB43D-BD7C-4414-BA2D-83CB7F2D2964}" destId="{BF8BE4AC-8814-4CFF-A21A-C35ADEB5E229}" srcOrd="12" destOrd="0" presId="urn:microsoft.com/office/officeart/2008/layout/VerticalCurvedList"/>
    <dgm:cxn modelId="{F6C3060D-F7BA-4FA0-90B1-43F0CFB89B3E}" type="presParOf" srcId="{BF8BE4AC-8814-4CFF-A21A-C35ADEB5E229}" destId="{206590AE-F7D0-4A88-9A55-E2CA7FEBF7A1}" srcOrd="0" destOrd="0" presId="urn:microsoft.com/office/officeart/2008/layout/VerticalCurvedList"/>
    <dgm:cxn modelId="{6210B638-018B-4EE6-B363-81736ABCAD7C}" type="presParOf" srcId="{B67DB43D-BD7C-4414-BA2D-83CB7F2D2964}" destId="{AFA2A25D-CB7F-4A3F-A25E-70D75329842F}" srcOrd="13" destOrd="0" presId="urn:microsoft.com/office/officeart/2008/layout/VerticalCurvedList"/>
    <dgm:cxn modelId="{BEF552C2-7211-43EA-B185-48F0FAC38EBF}" type="presParOf" srcId="{B67DB43D-BD7C-4414-BA2D-83CB7F2D2964}" destId="{65B76A65-EE29-4BBA-89C3-5BECFFD927AB}" srcOrd="14" destOrd="0" presId="urn:microsoft.com/office/officeart/2008/layout/VerticalCurvedList"/>
    <dgm:cxn modelId="{A9AFF2A0-5B25-4666-9BB7-8A7149424F6B}" type="presParOf" srcId="{65B76A65-EE29-4BBA-89C3-5BECFFD927AB}" destId="{3F282E3E-C63B-4955-86D9-D5D922367AA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A1D912-C9F8-4816-8EF6-15D5C0413654}" type="doc">
      <dgm:prSet loTypeId="urn:microsoft.com/office/officeart/2005/8/layout/list1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94E5E6E3-CC2B-4304-8084-DFC1E91DA6A5}">
      <dgm:prSet phldrT="[Текст]" custT="1"/>
      <dgm:spPr/>
      <dgm:t>
        <a:bodyPr/>
        <a:lstStyle/>
        <a:p>
          <a:r>
            <a:rPr lang="uk-UA" sz="2400" dirty="0" smtClean="0"/>
            <a:t>невизначеність;</a:t>
          </a:r>
          <a:endParaRPr lang="uk-UA" sz="2400" dirty="0"/>
        </a:p>
      </dgm:t>
    </dgm:pt>
    <dgm:pt modelId="{DDA0DE3D-8202-4819-8B5B-0482684DB0DE}" type="parTrans" cxnId="{01576F3B-406C-42BC-A7D1-0009EF3596B1}">
      <dgm:prSet/>
      <dgm:spPr/>
      <dgm:t>
        <a:bodyPr/>
        <a:lstStyle/>
        <a:p>
          <a:endParaRPr lang="uk-UA"/>
        </a:p>
      </dgm:t>
    </dgm:pt>
    <dgm:pt modelId="{EF1DEA09-FBC9-41E1-B2E8-E7FD978EDEB7}" type="sibTrans" cxnId="{01576F3B-406C-42BC-A7D1-0009EF3596B1}">
      <dgm:prSet/>
      <dgm:spPr/>
      <dgm:t>
        <a:bodyPr/>
        <a:lstStyle/>
        <a:p>
          <a:endParaRPr lang="uk-UA"/>
        </a:p>
      </dgm:t>
    </dgm:pt>
    <dgm:pt modelId="{D0C22874-BE6E-41A7-8287-7F7D3D099A74}">
      <dgm:prSet phldrT="[Текст]" custT="1"/>
      <dgm:spPr/>
      <dgm:t>
        <a:bodyPr/>
        <a:lstStyle/>
        <a:p>
          <a:r>
            <a:rPr lang="uk-UA" sz="2400" dirty="0" smtClean="0"/>
            <a:t>іронія;</a:t>
          </a:r>
          <a:endParaRPr lang="uk-UA" sz="2400" dirty="0"/>
        </a:p>
      </dgm:t>
    </dgm:pt>
    <dgm:pt modelId="{B27C3931-DD26-40DC-948E-380D0033920E}" type="parTrans" cxnId="{28A0ED22-282F-48F3-929D-4A880AE5A92F}">
      <dgm:prSet/>
      <dgm:spPr/>
      <dgm:t>
        <a:bodyPr/>
        <a:lstStyle/>
        <a:p>
          <a:endParaRPr lang="uk-UA"/>
        </a:p>
      </dgm:t>
    </dgm:pt>
    <dgm:pt modelId="{18192633-9433-4ACF-995A-EE38ACEAC848}" type="sibTrans" cxnId="{28A0ED22-282F-48F3-929D-4A880AE5A92F}">
      <dgm:prSet/>
      <dgm:spPr/>
      <dgm:t>
        <a:bodyPr/>
        <a:lstStyle/>
        <a:p>
          <a:endParaRPr lang="uk-UA"/>
        </a:p>
      </dgm:t>
    </dgm:pt>
    <dgm:pt modelId="{6BAC9B9A-7223-4BC0-91EF-C1C4990BC99F}">
      <dgm:prSet phldrT="[Текст]" custT="1"/>
      <dgm:spPr/>
      <dgm:t>
        <a:bodyPr/>
        <a:lstStyle/>
        <a:p>
          <a:r>
            <a:rPr lang="uk-UA" sz="2400" dirty="0" smtClean="0"/>
            <a:t>гібридизація;</a:t>
          </a:r>
          <a:endParaRPr lang="uk-UA" sz="2400" dirty="0"/>
        </a:p>
      </dgm:t>
    </dgm:pt>
    <dgm:pt modelId="{A713024E-2ABF-4075-8BBB-B8D1551866BC}" type="parTrans" cxnId="{922E8140-1705-4AB5-AAC2-27F1F6975AAB}">
      <dgm:prSet/>
      <dgm:spPr/>
      <dgm:t>
        <a:bodyPr/>
        <a:lstStyle/>
        <a:p>
          <a:endParaRPr lang="uk-UA"/>
        </a:p>
      </dgm:t>
    </dgm:pt>
    <dgm:pt modelId="{A6BDD7CE-68BE-4CC9-B960-BED7CFD75125}" type="sibTrans" cxnId="{922E8140-1705-4AB5-AAC2-27F1F6975AAB}">
      <dgm:prSet/>
      <dgm:spPr/>
      <dgm:t>
        <a:bodyPr/>
        <a:lstStyle/>
        <a:p>
          <a:endParaRPr lang="uk-UA"/>
        </a:p>
      </dgm:t>
    </dgm:pt>
    <dgm:pt modelId="{69EAC623-539A-4CAC-8F6C-B7518B8AC1B3}">
      <dgm:prSet custT="1"/>
      <dgm:spPr/>
      <dgm:t>
        <a:bodyPr/>
        <a:lstStyle/>
        <a:p>
          <a:r>
            <a:rPr lang="uk-UA" sz="2400" dirty="0" smtClean="0"/>
            <a:t>фрагментарність;</a:t>
          </a:r>
          <a:endParaRPr lang="uk-UA" sz="2400" dirty="0"/>
        </a:p>
      </dgm:t>
    </dgm:pt>
    <dgm:pt modelId="{BD90B745-5B90-4630-AAD8-76DA9EF349BA}" type="parTrans" cxnId="{753D8420-68AB-4CA7-9886-FDB35ACAAE83}">
      <dgm:prSet/>
      <dgm:spPr/>
      <dgm:t>
        <a:bodyPr/>
        <a:lstStyle/>
        <a:p>
          <a:endParaRPr lang="uk-UA"/>
        </a:p>
      </dgm:t>
    </dgm:pt>
    <dgm:pt modelId="{7892C0AE-36AD-4DD4-82CD-7CC41CDE3E49}" type="sibTrans" cxnId="{753D8420-68AB-4CA7-9886-FDB35ACAAE83}">
      <dgm:prSet/>
      <dgm:spPr/>
      <dgm:t>
        <a:bodyPr/>
        <a:lstStyle/>
        <a:p>
          <a:endParaRPr lang="uk-UA"/>
        </a:p>
      </dgm:t>
    </dgm:pt>
    <dgm:pt modelId="{4D41A939-811A-48AC-9A90-18DC35AAC1F2}">
      <dgm:prSet custT="1"/>
      <dgm:spPr/>
      <dgm:t>
        <a:bodyPr/>
        <a:lstStyle/>
        <a:p>
          <a:r>
            <a:rPr lang="uk-UA" sz="2400" dirty="0" err="1" smtClean="0"/>
            <a:t>деканонізація</a:t>
          </a:r>
          <a:r>
            <a:rPr lang="uk-UA" sz="2400" dirty="0" smtClean="0"/>
            <a:t>;</a:t>
          </a:r>
          <a:endParaRPr lang="uk-UA" sz="2400" dirty="0"/>
        </a:p>
      </dgm:t>
    </dgm:pt>
    <dgm:pt modelId="{2A007D7B-65DE-4092-8DFB-7BF37324F6B0}" type="parTrans" cxnId="{DF1A5639-3F5B-4854-9741-09FC2C9F573B}">
      <dgm:prSet/>
      <dgm:spPr/>
      <dgm:t>
        <a:bodyPr/>
        <a:lstStyle/>
        <a:p>
          <a:endParaRPr lang="uk-UA"/>
        </a:p>
      </dgm:t>
    </dgm:pt>
    <dgm:pt modelId="{8B646771-5D2A-4844-A500-9711726CA767}" type="sibTrans" cxnId="{DF1A5639-3F5B-4854-9741-09FC2C9F573B}">
      <dgm:prSet/>
      <dgm:spPr/>
      <dgm:t>
        <a:bodyPr/>
        <a:lstStyle/>
        <a:p>
          <a:endParaRPr lang="uk-UA"/>
        </a:p>
      </dgm:t>
    </dgm:pt>
    <dgm:pt modelId="{5A232EB7-BF25-4577-902F-54E822E1F98B}">
      <dgm:prSet custT="1"/>
      <dgm:spPr/>
      <dgm:t>
        <a:bodyPr/>
        <a:lstStyle/>
        <a:p>
          <a:r>
            <a:rPr lang="uk-UA" sz="2400" dirty="0" smtClean="0"/>
            <a:t>втрата «Я»,</a:t>
          </a:r>
          <a:endParaRPr lang="uk-UA" sz="2400" dirty="0"/>
        </a:p>
      </dgm:t>
    </dgm:pt>
    <dgm:pt modelId="{10FCF1AE-27C8-454E-AF86-C70BA02E1C59}" type="parTrans" cxnId="{172B4CF6-535E-42CB-B9C2-F0143AD4DAC6}">
      <dgm:prSet/>
      <dgm:spPr/>
      <dgm:t>
        <a:bodyPr/>
        <a:lstStyle/>
        <a:p>
          <a:endParaRPr lang="uk-UA"/>
        </a:p>
      </dgm:t>
    </dgm:pt>
    <dgm:pt modelId="{2B400480-91E0-4E0D-B3EE-132F10506787}" type="sibTrans" cxnId="{172B4CF6-535E-42CB-B9C2-F0143AD4DAC6}">
      <dgm:prSet/>
      <dgm:spPr/>
      <dgm:t>
        <a:bodyPr/>
        <a:lstStyle/>
        <a:p>
          <a:endParaRPr lang="uk-UA"/>
        </a:p>
      </dgm:t>
    </dgm:pt>
    <dgm:pt modelId="{DDE02461-BDBC-4921-8C60-6641EB8F8E66}">
      <dgm:prSet phldrT="[Текст]" custT="1"/>
      <dgm:spPr/>
      <dgm:t>
        <a:bodyPr/>
        <a:lstStyle/>
        <a:p>
          <a:r>
            <a:rPr lang="uk-UA" sz="2400" dirty="0" err="1" smtClean="0"/>
            <a:t>карнавальність</a:t>
          </a:r>
          <a:r>
            <a:rPr lang="uk-UA" sz="2400" dirty="0" smtClean="0"/>
            <a:t>;</a:t>
          </a:r>
          <a:endParaRPr lang="uk-UA" sz="2400" dirty="0"/>
        </a:p>
      </dgm:t>
    </dgm:pt>
    <dgm:pt modelId="{9F767BDE-E415-4C9E-813F-FA5B3E8BB7C4}" type="parTrans" cxnId="{F38CF2D1-6337-4A80-927B-637149995769}">
      <dgm:prSet/>
      <dgm:spPr/>
      <dgm:t>
        <a:bodyPr/>
        <a:lstStyle/>
        <a:p>
          <a:endParaRPr lang="uk-UA"/>
        </a:p>
      </dgm:t>
    </dgm:pt>
    <dgm:pt modelId="{BDE7BA20-021B-4649-9B46-EE985D3E9373}" type="sibTrans" cxnId="{F38CF2D1-6337-4A80-927B-637149995769}">
      <dgm:prSet/>
      <dgm:spPr/>
      <dgm:t>
        <a:bodyPr/>
        <a:lstStyle/>
        <a:p>
          <a:endParaRPr lang="uk-UA"/>
        </a:p>
      </dgm:t>
    </dgm:pt>
    <dgm:pt modelId="{8857A2D4-4D73-457D-ABA2-E155116AEB7B}">
      <dgm:prSet phldrT="[Текст]" custT="1"/>
      <dgm:spPr/>
      <dgm:t>
        <a:bodyPr/>
        <a:lstStyle/>
        <a:p>
          <a:r>
            <a:rPr lang="uk-UA" sz="2400" dirty="0" smtClean="0"/>
            <a:t>сконструйованість.</a:t>
          </a:r>
          <a:endParaRPr lang="uk-UA" sz="2400" dirty="0"/>
        </a:p>
      </dgm:t>
    </dgm:pt>
    <dgm:pt modelId="{D0A4D948-D61E-45DD-923D-5824C8160063}" type="parTrans" cxnId="{5FD9D30C-02EC-4B34-9CED-1769EB9E200E}">
      <dgm:prSet/>
      <dgm:spPr/>
      <dgm:t>
        <a:bodyPr/>
        <a:lstStyle/>
        <a:p>
          <a:endParaRPr lang="uk-UA"/>
        </a:p>
      </dgm:t>
    </dgm:pt>
    <dgm:pt modelId="{E74146FA-2D71-4DFD-8C04-A2152781B7F0}" type="sibTrans" cxnId="{5FD9D30C-02EC-4B34-9CED-1769EB9E200E}">
      <dgm:prSet/>
      <dgm:spPr/>
      <dgm:t>
        <a:bodyPr/>
        <a:lstStyle/>
        <a:p>
          <a:endParaRPr lang="uk-UA"/>
        </a:p>
      </dgm:t>
    </dgm:pt>
    <dgm:pt modelId="{71EB1987-42AB-44BC-8CA3-F8DDF8D63EF8}" type="pres">
      <dgm:prSet presAssocID="{DAA1D912-C9F8-4816-8EF6-15D5C0413654}" presName="linear" presStyleCnt="0">
        <dgm:presLayoutVars>
          <dgm:dir/>
          <dgm:animLvl val="lvl"/>
          <dgm:resizeHandles val="exact"/>
        </dgm:presLayoutVars>
      </dgm:prSet>
      <dgm:spPr/>
    </dgm:pt>
    <dgm:pt modelId="{83B7611E-C7E5-48F7-9C9E-8ABB1EE0F7E4}" type="pres">
      <dgm:prSet presAssocID="{94E5E6E3-CC2B-4304-8084-DFC1E91DA6A5}" presName="parentLin" presStyleCnt="0"/>
      <dgm:spPr/>
    </dgm:pt>
    <dgm:pt modelId="{6D251147-B1AD-4B4D-9B3E-7AA3222CCCAE}" type="pres">
      <dgm:prSet presAssocID="{94E5E6E3-CC2B-4304-8084-DFC1E91DA6A5}" presName="parentLeftMargin" presStyleLbl="node1" presStyleIdx="0" presStyleCnt="8"/>
      <dgm:spPr/>
    </dgm:pt>
    <dgm:pt modelId="{4431EA31-B35A-4C80-89B7-4C461F06DCF9}" type="pres">
      <dgm:prSet presAssocID="{94E5E6E3-CC2B-4304-8084-DFC1E91DA6A5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24FB229-E405-46E8-A15C-EB361557F881}" type="pres">
      <dgm:prSet presAssocID="{94E5E6E3-CC2B-4304-8084-DFC1E91DA6A5}" presName="negativeSpace" presStyleCnt="0"/>
      <dgm:spPr/>
    </dgm:pt>
    <dgm:pt modelId="{AD8D8D06-995A-424F-B7BE-9DEC72C7A003}" type="pres">
      <dgm:prSet presAssocID="{94E5E6E3-CC2B-4304-8084-DFC1E91DA6A5}" presName="childText" presStyleLbl="conFgAcc1" presStyleIdx="0" presStyleCnt="8" custScaleX="93626">
        <dgm:presLayoutVars>
          <dgm:bulletEnabled val="1"/>
        </dgm:presLayoutVars>
      </dgm:prSet>
      <dgm:spPr/>
    </dgm:pt>
    <dgm:pt modelId="{2655C6BE-105B-4792-B2FD-870BA70C2327}" type="pres">
      <dgm:prSet presAssocID="{EF1DEA09-FBC9-41E1-B2E8-E7FD978EDEB7}" presName="spaceBetweenRectangles" presStyleCnt="0"/>
      <dgm:spPr/>
    </dgm:pt>
    <dgm:pt modelId="{0EAFCA42-DE5F-4EF3-868C-5FD81AEAC3BD}" type="pres">
      <dgm:prSet presAssocID="{69EAC623-539A-4CAC-8F6C-B7518B8AC1B3}" presName="parentLin" presStyleCnt="0"/>
      <dgm:spPr/>
    </dgm:pt>
    <dgm:pt modelId="{FB4FE7BD-3C50-4049-A8D8-471D27AB2D05}" type="pres">
      <dgm:prSet presAssocID="{69EAC623-539A-4CAC-8F6C-B7518B8AC1B3}" presName="parentLeftMargin" presStyleLbl="node1" presStyleIdx="0" presStyleCnt="8"/>
      <dgm:spPr/>
    </dgm:pt>
    <dgm:pt modelId="{12709A09-B02C-4E7C-8210-2AB4B04B2BAC}" type="pres">
      <dgm:prSet presAssocID="{69EAC623-539A-4CAC-8F6C-B7518B8AC1B3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884AD42-ABAC-4D28-A2CE-E69C5BEBD0FD}" type="pres">
      <dgm:prSet presAssocID="{69EAC623-539A-4CAC-8F6C-B7518B8AC1B3}" presName="negativeSpace" presStyleCnt="0"/>
      <dgm:spPr/>
    </dgm:pt>
    <dgm:pt modelId="{E3239BD0-BE24-4276-9A13-88D82C16F810}" type="pres">
      <dgm:prSet presAssocID="{69EAC623-539A-4CAC-8F6C-B7518B8AC1B3}" presName="childText" presStyleLbl="conFgAcc1" presStyleIdx="1" presStyleCnt="8" custScaleX="93263">
        <dgm:presLayoutVars>
          <dgm:bulletEnabled val="1"/>
        </dgm:presLayoutVars>
      </dgm:prSet>
      <dgm:spPr/>
    </dgm:pt>
    <dgm:pt modelId="{49F3BC73-94DA-4ED1-84C4-88CFD4C14C4E}" type="pres">
      <dgm:prSet presAssocID="{7892C0AE-36AD-4DD4-82CD-7CC41CDE3E49}" presName="spaceBetweenRectangles" presStyleCnt="0"/>
      <dgm:spPr/>
    </dgm:pt>
    <dgm:pt modelId="{A9B1A2F3-5EF6-4A8B-9592-CC4DD3117AF9}" type="pres">
      <dgm:prSet presAssocID="{4D41A939-811A-48AC-9A90-18DC35AAC1F2}" presName="parentLin" presStyleCnt="0"/>
      <dgm:spPr/>
    </dgm:pt>
    <dgm:pt modelId="{9F74E7F0-2F98-49C6-B7D1-C0ACD608AF59}" type="pres">
      <dgm:prSet presAssocID="{4D41A939-811A-48AC-9A90-18DC35AAC1F2}" presName="parentLeftMargin" presStyleLbl="node1" presStyleIdx="1" presStyleCnt="8"/>
      <dgm:spPr/>
    </dgm:pt>
    <dgm:pt modelId="{02324576-E785-4B6C-89A9-AA909EF1336B}" type="pres">
      <dgm:prSet presAssocID="{4D41A939-811A-48AC-9A90-18DC35AAC1F2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AA6CD04-B811-45C5-A0B7-42AFA51B0D95}" type="pres">
      <dgm:prSet presAssocID="{4D41A939-811A-48AC-9A90-18DC35AAC1F2}" presName="negativeSpace" presStyleCnt="0"/>
      <dgm:spPr/>
    </dgm:pt>
    <dgm:pt modelId="{C72C46D3-1FC3-4569-8EAA-AC832BF72EA6}" type="pres">
      <dgm:prSet presAssocID="{4D41A939-811A-48AC-9A90-18DC35AAC1F2}" presName="childText" presStyleLbl="conFgAcc1" presStyleIdx="2" presStyleCnt="8" custScaleX="93369">
        <dgm:presLayoutVars>
          <dgm:bulletEnabled val="1"/>
        </dgm:presLayoutVars>
      </dgm:prSet>
      <dgm:spPr/>
    </dgm:pt>
    <dgm:pt modelId="{DA4A5E71-3C79-4F78-B494-A8CA7DA26FFB}" type="pres">
      <dgm:prSet presAssocID="{8B646771-5D2A-4844-A500-9711726CA767}" presName="spaceBetweenRectangles" presStyleCnt="0"/>
      <dgm:spPr/>
    </dgm:pt>
    <dgm:pt modelId="{AEFA7CEB-5150-40BD-AC82-9FB2C6D43563}" type="pres">
      <dgm:prSet presAssocID="{5A232EB7-BF25-4577-902F-54E822E1F98B}" presName="parentLin" presStyleCnt="0"/>
      <dgm:spPr/>
    </dgm:pt>
    <dgm:pt modelId="{AB341EF4-2B2B-48F9-9240-15158E019567}" type="pres">
      <dgm:prSet presAssocID="{5A232EB7-BF25-4577-902F-54E822E1F98B}" presName="parentLeftMargin" presStyleLbl="node1" presStyleIdx="2" presStyleCnt="8"/>
      <dgm:spPr/>
    </dgm:pt>
    <dgm:pt modelId="{7F02205E-FAE1-4812-97A1-0CD3B2AFBF32}" type="pres">
      <dgm:prSet presAssocID="{5A232EB7-BF25-4577-902F-54E822E1F98B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E42944B-5DE4-49E9-80A1-B53BECE2129E}" type="pres">
      <dgm:prSet presAssocID="{5A232EB7-BF25-4577-902F-54E822E1F98B}" presName="negativeSpace" presStyleCnt="0"/>
      <dgm:spPr/>
    </dgm:pt>
    <dgm:pt modelId="{76D08802-0077-49B1-88C3-0759815916C8}" type="pres">
      <dgm:prSet presAssocID="{5A232EB7-BF25-4577-902F-54E822E1F98B}" presName="childText" presStyleLbl="conFgAcc1" presStyleIdx="3" presStyleCnt="8" custScaleX="93369">
        <dgm:presLayoutVars>
          <dgm:bulletEnabled val="1"/>
        </dgm:presLayoutVars>
      </dgm:prSet>
      <dgm:spPr/>
    </dgm:pt>
    <dgm:pt modelId="{3DDE3B1A-F108-44A6-8833-A0EB6C49E28A}" type="pres">
      <dgm:prSet presAssocID="{2B400480-91E0-4E0D-B3EE-132F10506787}" presName="spaceBetweenRectangles" presStyleCnt="0"/>
      <dgm:spPr/>
    </dgm:pt>
    <dgm:pt modelId="{B098D6E2-3162-4016-BB87-4519C2E5676C}" type="pres">
      <dgm:prSet presAssocID="{D0C22874-BE6E-41A7-8287-7F7D3D099A74}" presName="parentLin" presStyleCnt="0"/>
      <dgm:spPr/>
    </dgm:pt>
    <dgm:pt modelId="{51193EF3-72E4-424F-B682-813F04EF160B}" type="pres">
      <dgm:prSet presAssocID="{D0C22874-BE6E-41A7-8287-7F7D3D099A74}" presName="parentLeftMargin" presStyleLbl="node1" presStyleIdx="3" presStyleCnt="8"/>
      <dgm:spPr/>
    </dgm:pt>
    <dgm:pt modelId="{F0F2BDEB-4274-4763-BA32-906DEF86145E}" type="pres">
      <dgm:prSet presAssocID="{D0C22874-BE6E-41A7-8287-7F7D3D099A74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7BA4594-D50C-4E14-9720-8A9C9D67B4A6}" type="pres">
      <dgm:prSet presAssocID="{D0C22874-BE6E-41A7-8287-7F7D3D099A74}" presName="negativeSpace" presStyleCnt="0"/>
      <dgm:spPr/>
    </dgm:pt>
    <dgm:pt modelId="{94286304-E84A-4F07-AF2A-87329A09EB27}" type="pres">
      <dgm:prSet presAssocID="{D0C22874-BE6E-41A7-8287-7F7D3D099A74}" presName="childText" presStyleLbl="conFgAcc1" presStyleIdx="4" presStyleCnt="8" custScaleX="93370">
        <dgm:presLayoutVars>
          <dgm:bulletEnabled val="1"/>
        </dgm:presLayoutVars>
      </dgm:prSet>
      <dgm:spPr/>
    </dgm:pt>
    <dgm:pt modelId="{01A7BD11-3164-4297-B486-E72E89200326}" type="pres">
      <dgm:prSet presAssocID="{18192633-9433-4ACF-995A-EE38ACEAC848}" presName="spaceBetweenRectangles" presStyleCnt="0"/>
      <dgm:spPr/>
    </dgm:pt>
    <dgm:pt modelId="{196AED4C-A2F9-4D42-83C0-0ED055702E53}" type="pres">
      <dgm:prSet presAssocID="{6BAC9B9A-7223-4BC0-91EF-C1C4990BC99F}" presName="parentLin" presStyleCnt="0"/>
      <dgm:spPr/>
    </dgm:pt>
    <dgm:pt modelId="{7E78452D-CB2E-40FA-92D3-DFC5D3F8687B}" type="pres">
      <dgm:prSet presAssocID="{6BAC9B9A-7223-4BC0-91EF-C1C4990BC99F}" presName="parentLeftMargin" presStyleLbl="node1" presStyleIdx="4" presStyleCnt="8"/>
      <dgm:spPr/>
    </dgm:pt>
    <dgm:pt modelId="{5CCB8036-177D-4BB7-B09F-ABEDCA08084C}" type="pres">
      <dgm:prSet presAssocID="{6BAC9B9A-7223-4BC0-91EF-C1C4990BC99F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B108C56-F3A4-483A-90EE-34B995E38ACF}" type="pres">
      <dgm:prSet presAssocID="{6BAC9B9A-7223-4BC0-91EF-C1C4990BC99F}" presName="negativeSpace" presStyleCnt="0"/>
      <dgm:spPr/>
    </dgm:pt>
    <dgm:pt modelId="{41F0FB3A-4531-4C27-8A16-28CC238DE68A}" type="pres">
      <dgm:prSet presAssocID="{6BAC9B9A-7223-4BC0-91EF-C1C4990BC99F}" presName="childText" presStyleLbl="conFgAcc1" presStyleIdx="5" presStyleCnt="8" custScaleX="93446">
        <dgm:presLayoutVars>
          <dgm:bulletEnabled val="1"/>
        </dgm:presLayoutVars>
      </dgm:prSet>
      <dgm:spPr/>
    </dgm:pt>
    <dgm:pt modelId="{A8656CAF-1F6B-4F32-83D4-E44317A76B67}" type="pres">
      <dgm:prSet presAssocID="{A6BDD7CE-68BE-4CC9-B960-BED7CFD75125}" presName="spaceBetweenRectangles" presStyleCnt="0"/>
      <dgm:spPr/>
    </dgm:pt>
    <dgm:pt modelId="{3812EAB7-BDBA-4D51-BD3F-BEC961324E60}" type="pres">
      <dgm:prSet presAssocID="{DDE02461-BDBC-4921-8C60-6641EB8F8E66}" presName="parentLin" presStyleCnt="0"/>
      <dgm:spPr/>
    </dgm:pt>
    <dgm:pt modelId="{B021DE39-7961-44A2-82B6-92ED3B9E8B93}" type="pres">
      <dgm:prSet presAssocID="{DDE02461-BDBC-4921-8C60-6641EB8F8E66}" presName="parentLeftMargin" presStyleLbl="node1" presStyleIdx="5" presStyleCnt="8"/>
      <dgm:spPr/>
    </dgm:pt>
    <dgm:pt modelId="{27DD764E-0C38-4DD5-9CA7-F0EB3676C6B6}" type="pres">
      <dgm:prSet presAssocID="{DDE02461-BDBC-4921-8C60-6641EB8F8E66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BC1687E-9A17-4E99-9650-93B81C3B43D6}" type="pres">
      <dgm:prSet presAssocID="{DDE02461-BDBC-4921-8C60-6641EB8F8E66}" presName="negativeSpace" presStyleCnt="0"/>
      <dgm:spPr/>
    </dgm:pt>
    <dgm:pt modelId="{B5724C03-D80E-4DB1-8C96-34BF48E7580B}" type="pres">
      <dgm:prSet presAssocID="{DDE02461-BDBC-4921-8C60-6641EB8F8E66}" presName="childText" presStyleLbl="conFgAcc1" presStyleIdx="6" presStyleCnt="8" custScaleX="93005">
        <dgm:presLayoutVars>
          <dgm:bulletEnabled val="1"/>
        </dgm:presLayoutVars>
      </dgm:prSet>
      <dgm:spPr/>
    </dgm:pt>
    <dgm:pt modelId="{3FF16C0E-5A4A-4306-B731-D8738E765E9B}" type="pres">
      <dgm:prSet presAssocID="{BDE7BA20-021B-4649-9B46-EE985D3E9373}" presName="spaceBetweenRectangles" presStyleCnt="0"/>
      <dgm:spPr/>
    </dgm:pt>
    <dgm:pt modelId="{E87173C6-F760-4D9A-913C-BB24D033D41B}" type="pres">
      <dgm:prSet presAssocID="{8857A2D4-4D73-457D-ABA2-E155116AEB7B}" presName="parentLin" presStyleCnt="0"/>
      <dgm:spPr/>
    </dgm:pt>
    <dgm:pt modelId="{15F6D081-7108-497B-861F-6E51A2D9BE64}" type="pres">
      <dgm:prSet presAssocID="{8857A2D4-4D73-457D-ABA2-E155116AEB7B}" presName="parentLeftMargin" presStyleLbl="node1" presStyleIdx="6" presStyleCnt="8"/>
      <dgm:spPr/>
    </dgm:pt>
    <dgm:pt modelId="{A01BF240-D5CF-450E-9F64-E743CFE163F7}" type="pres">
      <dgm:prSet presAssocID="{8857A2D4-4D73-457D-ABA2-E155116AEB7B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F3CB33A-51F3-49BA-89BB-F9761C9859B8}" type="pres">
      <dgm:prSet presAssocID="{8857A2D4-4D73-457D-ABA2-E155116AEB7B}" presName="negativeSpace" presStyleCnt="0"/>
      <dgm:spPr/>
    </dgm:pt>
    <dgm:pt modelId="{BCA1D665-F009-49EB-AF09-FF55882A7EBD}" type="pres">
      <dgm:prSet presAssocID="{8857A2D4-4D73-457D-ABA2-E155116AEB7B}" presName="childText" presStyleLbl="conFgAcc1" presStyleIdx="7" presStyleCnt="8" custScaleX="93005">
        <dgm:presLayoutVars>
          <dgm:bulletEnabled val="1"/>
        </dgm:presLayoutVars>
      </dgm:prSet>
      <dgm:spPr/>
    </dgm:pt>
  </dgm:ptLst>
  <dgm:cxnLst>
    <dgm:cxn modelId="{5F1025B3-A745-4769-BFE8-736A931B727B}" type="presOf" srcId="{6BAC9B9A-7223-4BC0-91EF-C1C4990BC99F}" destId="{5CCB8036-177D-4BB7-B09F-ABEDCA08084C}" srcOrd="1" destOrd="0" presId="urn:microsoft.com/office/officeart/2005/8/layout/list1"/>
    <dgm:cxn modelId="{6EFA2AC3-FE50-42E0-A8A4-CB38A6F80C16}" type="presOf" srcId="{6BAC9B9A-7223-4BC0-91EF-C1C4990BC99F}" destId="{7E78452D-CB2E-40FA-92D3-DFC5D3F8687B}" srcOrd="0" destOrd="0" presId="urn:microsoft.com/office/officeart/2005/8/layout/list1"/>
    <dgm:cxn modelId="{A2AE0F6E-F182-4AE6-B0B1-1E117ECABA4B}" type="presOf" srcId="{94E5E6E3-CC2B-4304-8084-DFC1E91DA6A5}" destId="{6D251147-B1AD-4B4D-9B3E-7AA3222CCCAE}" srcOrd="0" destOrd="0" presId="urn:microsoft.com/office/officeart/2005/8/layout/list1"/>
    <dgm:cxn modelId="{92317319-75E0-4FC9-8A02-8CC120F2EF35}" type="presOf" srcId="{69EAC623-539A-4CAC-8F6C-B7518B8AC1B3}" destId="{FB4FE7BD-3C50-4049-A8D8-471D27AB2D05}" srcOrd="0" destOrd="0" presId="urn:microsoft.com/office/officeart/2005/8/layout/list1"/>
    <dgm:cxn modelId="{F3C22ED4-BFF4-4D7D-84A1-367AD8847129}" type="presOf" srcId="{4D41A939-811A-48AC-9A90-18DC35AAC1F2}" destId="{02324576-E785-4B6C-89A9-AA909EF1336B}" srcOrd="1" destOrd="0" presId="urn:microsoft.com/office/officeart/2005/8/layout/list1"/>
    <dgm:cxn modelId="{E8B3A64D-5698-4F1B-A083-795F28E7A2FB}" type="presOf" srcId="{69EAC623-539A-4CAC-8F6C-B7518B8AC1B3}" destId="{12709A09-B02C-4E7C-8210-2AB4B04B2BAC}" srcOrd="1" destOrd="0" presId="urn:microsoft.com/office/officeart/2005/8/layout/list1"/>
    <dgm:cxn modelId="{6E0D4DA2-BAD5-45A1-AA1D-36C23EC72517}" type="presOf" srcId="{5A232EB7-BF25-4577-902F-54E822E1F98B}" destId="{AB341EF4-2B2B-48F9-9240-15158E019567}" srcOrd="0" destOrd="0" presId="urn:microsoft.com/office/officeart/2005/8/layout/list1"/>
    <dgm:cxn modelId="{9D854BBE-0DDA-48B1-8E69-CE288F35BE5E}" type="presOf" srcId="{5A232EB7-BF25-4577-902F-54E822E1F98B}" destId="{7F02205E-FAE1-4812-97A1-0CD3B2AFBF32}" srcOrd="1" destOrd="0" presId="urn:microsoft.com/office/officeart/2005/8/layout/list1"/>
    <dgm:cxn modelId="{8BA1DD8C-29F2-4A42-9253-77849C1908A5}" type="presOf" srcId="{D0C22874-BE6E-41A7-8287-7F7D3D099A74}" destId="{F0F2BDEB-4274-4763-BA32-906DEF86145E}" srcOrd="1" destOrd="0" presId="urn:microsoft.com/office/officeart/2005/8/layout/list1"/>
    <dgm:cxn modelId="{5FD9D30C-02EC-4B34-9CED-1769EB9E200E}" srcId="{DAA1D912-C9F8-4816-8EF6-15D5C0413654}" destId="{8857A2D4-4D73-457D-ABA2-E155116AEB7B}" srcOrd="7" destOrd="0" parTransId="{D0A4D948-D61E-45DD-923D-5824C8160063}" sibTransId="{E74146FA-2D71-4DFD-8C04-A2152781B7F0}"/>
    <dgm:cxn modelId="{172B4CF6-535E-42CB-B9C2-F0143AD4DAC6}" srcId="{DAA1D912-C9F8-4816-8EF6-15D5C0413654}" destId="{5A232EB7-BF25-4577-902F-54E822E1F98B}" srcOrd="3" destOrd="0" parTransId="{10FCF1AE-27C8-454E-AF86-C70BA02E1C59}" sibTransId="{2B400480-91E0-4E0D-B3EE-132F10506787}"/>
    <dgm:cxn modelId="{06043DE6-3CF9-41A0-B83E-46F3189EBD98}" type="presOf" srcId="{4D41A939-811A-48AC-9A90-18DC35AAC1F2}" destId="{9F74E7F0-2F98-49C6-B7D1-C0ACD608AF59}" srcOrd="0" destOrd="0" presId="urn:microsoft.com/office/officeart/2005/8/layout/list1"/>
    <dgm:cxn modelId="{933A825E-2F58-4B6D-976C-8BAA02098386}" type="presOf" srcId="{8857A2D4-4D73-457D-ABA2-E155116AEB7B}" destId="{A01BF240-D5CF-450E-9F64-E743CFE163F7}" srcOrd="1" destOrd="0" presId="urn:microsoft.com/office/officeart/2005/8/layout/list1"/>
    <dgm:cxn modelId="{28A0ED22-282F-48F3-929D-4A880AE5A92F}" srcId="{DAA1D912-C9F8-4816-8EF6-15D5C0413654}" destId="{D0C22874-BE6E-41A7-8287-7F7D3D099A74}" srcOrd="4" destOrd="0" parTransId="{B27C3931-DD26-40DC-948E-380D0033920E}" sibTransId="{18192633-9433-4ACF-995A-EE38ACEAC848}"/>
    <dgm:cxn modelId="{BF4E7296-A392-435E-8E3B-77C8610546F1}" type="presOf" srcId="{DDE02461-BDBC-4921-8C60-6641EB8F8E66}" destId="{27DD764E-0C38-4DD5-9CA7-F0EB3676C6B6}" srcOrd="1" destOrd="0" presId="urn:microsoft.com/office/officeart/2005/8/layout/list1"/>
    <dgm:cxn modelId="{DF1A5639-3F5B-4854-9741-09FC2C9F573B}" srcId="{DAA1D912-C9F8-4816-8EF6-15D5C0413654}" destId="{4D41A939-811A-48AC-9A90-18DC35AAC1F2}" srcOrd="2" destOrd="0" parTransId="{2A007D7B-65DE-4092-8DFB-7BF37324F6B0}" sibTransId="{8B646771-5D2A-4844-A500-9711726CA767}"/>
    <dgm:cxn modelId="{922E8140-1705-4AB5-AAC2-27F1F6975AAB}" srcId="{DAA1D912-C9F8-4816-8EF6-15D5C0413654}" destId="{6BAC9B9A-7223-4BC0-91EF-C1C4990BC99F}" srcOrd="5" destOrd="0" parTransId="{A713024E-2ABF-4075-8BBB-B8D1551866BC}" sibTransId="{A6BDD7CE-68BE-4CC9-B960-BED7CFD75125}"/>
    <dgm:cxn modelId="{4D07DAE0-F7A9-4412-8E44-260910E04927}" type="presOf" srcId="{D0C22874-BE6E-41A7-8287-7F7D3D099A74}" destId="{51193EF3-72E4-424F-B682-813F04EF160B}" srcOrd="0" destOrd="0" presId="urn:microsoft.com/office/officeart/2005/8/layout/list1"/>
    <dgm:cxn modelId="{308CDD19-7CA2-4FA2-BB1E-88BABC283FB0}" type="presOf" srcId="{94E5E6E3-CC2B-4304-8084-DFC1E91DA6A5}" destId="{4431EA31-B35A-4C80-89B7-4C461F06DCF9}" srcOrd="1" destOrd="0" presId="urn:microsoft.com/office/officeart/2005/8/layout/list1"/>
    <dgm:cxn modelId="{93F82588-3D68-45C9-97AB-7CEE974C6606}" type="presOf" srcId="{8857A2D4-4D73-457D-ABA2-E155116AEB7B}" destId="{15F6D081-7108-497B-861F-6E51A2D9BE64}" srcOrd="0" destOrd="0" presId="urn:microsoft.com/office/officeart/2005/8/layout/list1"/>
    <dgm:cxn modelId="{01576F3B-406C-42BC-A7D1-0009EF3596B1}" srcId="{DAA1D912-C9F8-4816-8EF6-15D5C0413654}" destId="{94E5E6E3-CC2B-4304-8084-DFC1E91DA6A5}" srcOrd="0" destOrd="0" parTransId="{DDA0DE3D-8202-4819-8B5B-0482684DB0DE}" sibTransId="{EF1DEA09-FBC9-41E1-B2E8-E7FD978EDEB7}"/>
    <dgm:cxn modelId="{753D8420-68AB-4CA7-9886-FDB35ACAAE83}" srcId="{DAA1D912-C9F8-4816-8EF6-15D5C0413654}" destId="{69EAC623-539A-4CAC-8F6C-B7518B8AC1B3}" srcOrd="1" destOrd="0" parTransId="{BD90B745-5B90-4630-AAD8-76DA9EF349BA}" sibTransId="{7892C0AE-36AD-4DD4-82CD-7CC41CDE3E49}"/>
    <dgm:cxn modelId="{F38CF2D1-6337-4A80-927B-637149995769}" srcId="{DAA1D912-C9F8-4816-8EF6-15D5C0413654}" destId="{DDE02461-BDBC-4921-8C60-6641EB8F8E66}" srcOrd="6" destOrd="0" parTransId="{9F767BDE-E415-4C9E-813F-FA5B3E8BB7C4}" sibTransId="{BDE7BA20-021B-4649-9B46-EE985D3E9373}"/>
    <dgm:cxn modelId="{3D9FE408-EA58-49B9-A382-D6991A021E8B}" type="presOf" srcId="{DAA1D912-C9F8-4816-8EF6-15D5C0413654}" destId="{71EB1987-42AB-44BC-8CA3-F8DDF8D63EF8}" srcOrd="0" destOrd="0" presId="urn:microsoft.com/office/officeart/2005/8/layout/list1"/>
    <dgm:cxn modelId="{2E9EC63B-0608-4F27-A039-C8FA4A57BF59}" type="presOf" srcId="{DDE02461-BDBC-4921-8C60-6641EB8F8E66}" destId="{B021DE39-7961-44A2-82B6-92ED3B9E8B93}" srcOrd="0" destOrd="0" presId="urn:microsoft.com/office/officeart/2005/8/layout/list1"/>
    <dgm:cxn modelId="{0A9EED62-A666-4E99-B1E1-D1B8EE50F14D}" type="presParOf" srcId="{71EB1987-42AB-44BC-8CA3-F8DDF8D63EF8}" destId="{83B7611E-C7E5-48F7-9C9E-8ABB1EE0F7E4}" srcOrd="0" destOrd="0" presId="urn:microsoft.com/office/officeart/2005/8/layout/list1"/>
    <dgm:cxn modelId="{D16538D8-6746-496E-882D-DD858504E859}" type="presParOf" srcId="{83B7611E-C7E5-48F7-9C9E-8ABB1EE0F7E4}" destId="{6D251147-B1AD-4B4D-9B3E-7AA3222CCCAE}" srcOrd="0" destOrd="0" presId="urn:microsoft.com/office/officeart/2005/8/layout/list1"/>
    <dgm:cxn modelId="{E0CA41E6-72B6-4B61-A176-1243B3E3DA66}" type="presParOf" srcId="{83B7611E-C7E5-48F7-9C9E-8ABB1EE0F7E4}" destId="{4431EA31-B35A-4C80-89B7-4C461F06DCF9}" srcOrd="1" destOrd="0" presId="urn:microsoft.com/office/officeart/2005/8/layout/list1"/>
    <dgm:cxn modelId="{43FCCF80-359C-4412-A62C-E8D01B7532CF}" type="presParOf" srcId="{71EB1987-42AB-44BC-8CA3-F8DDF8D63EF8}" destId="{724FB229-E405-46E8-A15C-EB361557F881}" srcOrd="1" destOrd="0" presId="urn:microsoft.com/office/officeart/2005/8/layout/list1"/>
    <dgm:cxn modelId="{D74C3A40-2570-4EA7-8F22-9AA65B1DC75E}" type="presParOf" srcId="{71EB1987-42AB-44BC-8CA3-F8DDF8D63EF8}" destId="{AD8D8D06-995A-424F-B7BE-9DEC72C7A003}" srcOrd="2" destOrd="0" presId="urn:microsoft.com/office/officeart/2005/8/layout/list1"/>
    <dgm:cxn modelId="{3727BDCD-BFA3-47D3-A107-43622889D200}" type="presParOf" srcId="{71EB1987-42AB-44BC-8CA3-F8DDF8D63EF8}" destId="{2655C6BE-105B-4792-B2FD-870BA70C2327}" srcOrd="3" destOrd="0" presId="urn:microsoft.com/office/officeart/2005/8/layout/list1"/>
    <dgm:cxn modelId="{5FBE39FC-F745-4BF6-B317-18D4BE569768}" type="presParOf" srcId="{71EB1987-42AB-44BC-8CA3-F8DDF8D63EF8}" destId="{0EAFCA42-DE5F-4EF3-868C-5FD81AEAC3BD}" srcOrd="4" destOrd="0" presId="urn:microsoft.com/office/officeart/2005/8/layout/list1"/>
    <dgm:cxn modelId="{DE095529-DD39-448D-B9E6-59649FAF831F}" type="presParOf" srcId="{0EAFCA42-DE5F-4EF3-868C-5FD81AEAC3BD}" destId="{FB4FE7BD-3C50-4049-A8D8-471D27AB2D05}" srcOrd="0" destOrd="0" presId="urn:microsoft.com/office/officeart/2005/8/layout/list1"/>
    <dgm:cxn modelId="{A2F0E5C2-9B01-4D79-890E-F05510A899EE}" type="presParOf" srcId="{0EAFCA42-DE5F-4EF3-868C-5FD81AEAC3BD}" destId="{12709A09-B02C-4E7C-8210-2AB4B04B2BAC}" srcOrd="1" destOrd="0" presId="urn:microsoft.com/office/officeart/2005/8/layout/list1"/>
    <dgm:cxn modelId="{EC7AA913-86DF-41C8-8795-B992357CCB97}" type="presParOf" srcId="{71EB1987-42AB-44BC-8CA3-F8DDF8D63EF8}" destId="{E884AD42-ABAC-4D28-A2CE-E69C5BEBD0FD}" srcOrd="5" destOrd="0" presId="urn:microsoft.com/office/officeart/2005/8/layout/list1"/>
    <dgm:cxn modelId="{29D29279-859A-4E6D-A72A-D3A936434D59}" type="presParOf" srcId="{71EB1987-42AB-44BC-8CA3-F8DDF8D63EF8}" destId="{E3239BD0-BE24-4276-9A13-88D82C16F810}" srcOrd="6" destOrd="0" presId="urn:microsoft.com/office/officeart/2005/8/layout/list1"/>
    <dgm:cxn modelId="{070CF924-A586-407A-BDC2-AFA05A5BCEEE}" type="presParOf" srcId="{71EB1987-42AB-44BC-8CA3-F8DDF8D63EF8}" destId="{49F3BC73-94DA-4ED1-84C4-88CFD4C14C4E}" srcOrd="7" destOrd="0" presId="urn:microsoft.com/office/officeart/2005/8/layout/list1"/>
    <dgm:cxn modelId="{CCE72F77-6908-4FD3-8254-8EBAB6F732D0}" type="presParOf" srcId="{71EB1987-42AB-44BC-8CA3-F8DDF8D63EF8}" destId="{A9B1A2F3-5EF6-4A8B-9592-CC4DD3117AF9}" srcOrd="8" destOrd="0" presId="urn:microsoft.com/office/officeart/2005/8/layout/list1"/>
    <dgm:cxn modelId="{AA0A67F3-E560-4F1E-A8C7-6E6B1186C034}" type="presParOf" srcId="{A9B1A2F3-5EF6-4A8B-9592-CC4DD3117AF9}" destId="{9F74E7F0-2F98-49C6-B7D1-C0ACD608AF59}" srcOrd="0" destOrd="0" presId="urn:microsoft.com/office/officeart/2005/8/layout/list1"/>
    <dgm:cxn modelId="{7A263698-DFB8-447C-AEBB-815E795458AA}" type="presParOf" srcId="{A9B1A2F3-5EF6-4A8B-9592-CC4DD3117AF9}" destId="{02324576-E785-4B6C-89A9-AA909EF1336B}" srcOrd="1" destOrd="0" presId="urn:microsoft.com/office/officeart/2005/8/layout/list1"/>
    <dgm:cxn modelId="{29F5A8E9-936C-4627-B5DD-1E1BA0DA8DAD}" type="presParOf" srcId="{71EB1987-42AB-44BC-8CA3-F8DDF8D63EF8}" destId="{8AA6CD04-B811-45C5-A0B7-42AFA51B0D95}" srcOrd="9" destOrd="0" presId="urn:microsoft.com/office/officeart/2005/8/layout/list1"/>
    <dgm:cxn modelId="{C57AF0E1-F2F0-49C6-8FE8-A848A38FFF47}" type="presParOf" srcId="{71EB1987-42AB-44BC-8CA3-F8DDF8D63EF8}" destId="{C72C46D3-1FC3-4569-8EAA-AC832BF72EA6}" srcOrd="10" destOrd="0" presId="urn:microsoft.com/office/officeart/2005/8/layout/list1"/>
    <dgm:cxn modelId="{91A680E9-DCD8-45B7-A160-9AC6F4BF7475}" type="presParOf" srcId="{71EB1987-42AB-44BC-8CA3-F8DDF8D63EF8}" destId="{DA4A5E71-3C79-4F78-B494-A8CA7DA26FFB}" srcOrd="11" destOrd="0" presId="urn:microsoft.com/office/officeart/2005/8/layout/list1"/>
    <dgm:cxn modelId="{BD86B6EC-67C9-4055-A988-F6ECB1240A5E}" type="presParOf" srcId="{71EB1987-42AB-44BC-8CA3-F8DDF8D63EF8}" destId="{AEFA7CEB-5150-40BD-AC82-9FB2C6D43563}" srcOrd="12" destOrd="0" presId="urn:microsoft.com/office/officeart/2005/8/layout/list1"/>
    <dgm:cxn modelId="{F356AE5B-548E-47B9-99CB-36807353B7E7}" type="presParOf" srcId="{AEFA7CEB-5150-40BD-AC82-9FB2C6D43563}" destId="{AB341EF4-2B2B-48F9-9240-15158E019567}" srcOrd="0" destOrd="0" presId="urn:microsoft.com/office/officeart/2005/8/layout/list1"/>
    <dgm:cxn modelId="{81159CC8-DDD4-4015-8C1C-FA1165BC49F3}" type="presParOf" srcId="{AEFA7CEB-5150-40BD-AC82-9FB2C6D43563}" destId="{7F02205E-FAE1-4812-97A1-0CD3B2AFBF32}" srcOrd="1" destOrd="0" presId="urn:microsoft.com/office/officeart/2005/8/layout/list1"/>
    <dgm:cxn modelId="{C3EED2CB-274B-4495-9493-28B7958F97DD}" type="presParOf" srcId="{71EB1987-42AB-44BC-8CA3-F8DDF8D63EF8}" destId="{5E42944B-5DE4-49E9-80A1-B53BECE2129E}" srcOrd="13" destOrd="0" presId="urn:microsoft.com/office/officeart/2005/8/layout/list1"/>
    <dgm:cxn modelId="{A274C517-2A61-4B2F-85EF-3E5C6FC1E429}" type="presParOf" srcId="{71EB1987-42AB-44BC-8CA3-F8DDF8D63EF8}" destId="{76D08802-0077-49B1-88C3-0759815916C8}" srcOrd="14" destOrd="0" presId="urn:microsoft.com/office/officeart/2005/8/layout/list1"/>
    <dgm:cxn modelId="{28671E57-0EDB-4231-9F8F-B451D70CD3A4}" type="presParOf" srcId="{71EB1987-42AB-44BC-8CA3-F8DDF8D63EF8}" destId="{3DDE3B1A-F108-44A6-8833-A0EB6C49E28A}" srcOrd="15" destOrd="0" presId="urn:microsoft.com/office/officeart/2005/8/layout/list1"/>
    <dgm:cxn modelId="{2890318B-1514-4A3A-B83B-D234AC6E6A64}" type="presParOf" srcId="{71EB1987-42AB-44BC-8CA3-F8DDF8D63EF8}" destId="{B098D6E2-3162-4016-BB87-4519C2E5676C}" srcOrd="16" destOrd="0" presId="urn:microsoft.com/office/officeart/2005/8/layout/list1"/>
    <dgm:cxn modelId="{6C8013F1-7431-4F6B-969A-5521603FF9A6}" type="presParOf" srcId="{B098D6E2-3162-4016-BB87-4519C2E5676C}" destId="{51193EF3-72E4-424F-B682-813F04EF160B}" srcOrd="0" destOrd="0" presId="urn:microsoft.com/office/officeart/2005/8/layout/list1"/>
    <dgm:cxn modelId="{AC80534A-99CD-4DAB-A0ED-F7563652FD7B}" type="presParOf" srcId="{B098D6E2-3162-4016-BB87-4519C2E5676C}" destId="{F0F2BDEB-4274-4763-BA32-906DEF86145E}" srcOrd="1" destOrd="0" presId="urn:microsoft.com/office/officeart/2005/8/layout/list1"/>
    <dgm:cxn modelId="{5A10C4C9-4628-41BC-B083-46FFFC89DE09}" type="presParOf" srcId="{71EB1987-42AB-44BC-8CA3-F8DDF8D63EF8}" destId="{47BA4594-D50C-4E14-9720-8A9C9D67B4A6}" srcOrd="17" destOrd="0" presId="urn:microsoft.com/office/officeart/2005/8/layout/list1"/>
    <dgm:cxn modelId="{929EF1D8-5E1A-42D6-99D3-E701B8E84782}" type="presParOf" srcId="{71EB1987-42AB-44BC-8CA3-F8DDF8D63EF8}" destId="{94286304-E84A-4F07-AF2A-87329A09EB27}" srcOrd="18" destOrd="0" presId="urn:microsoft.com/office/officeart/2005/8/layout/list1"/>
    <dgm:cxn modelId="{F0AE276E-3B47-40DA-82DD-7F427C1B91B0}" type="presParOf" srcId="{71EB1987-42AB-44BC-8CA3-F8DDF8D63EF8}" destId="{01A7BD11-3164-4297-B486-E72E89200326}" srcOrd="19" destOrd="0" presId="urn:microsoft.com/office/officeart/2005/8/layout/list1"/>
    <dgm:cxn modelId="{FBD4A207-03C8-4595-91F7-938E96CC2867}" type="presParOf" srcId="{71EB1987-42AB-44BC-8CA3-F8DDF8D63EF8}" destId="{196AED4C-A2F9-4D42-83C0-0ED055702E53}" srcOrd="20" destOrd="0" presId="urn:microsoft.com/office/officeart/2005/8/layout/list1"/>
    <dgm:cxn modelId="{142E2DC7-1597-4C4E-9168-8B9B1B742348}" type="presParOf" srcId="{196AED4C-A2F9-4D42-83C0-0ED055702E53}" destId="{7E78452D-CB2E-40FA-92D3-DFC5D3F8687B}" srcOrd="0" destOrd="0" presId="urn:microsoft.com/office/officeart/2005/8/layout/list1"/>
    <dgm:cxn modelId="{B95FEC03-E81D-427F-B511-B05C4BBD32B7}" type="presParOf" srcId="{196AED4C-A2F9-4D42-83C0-0ED055702E53}" destId="{5CCB8036-177D-4BB7-B09F-ABEDCA08084C}" srcOrd="1" destOrd="0" presId="urn:microsoft.com/office/officeart/2005/8/layout/list1"/>
    <dgm:cxn modelId="{6EE549AE-CC10-4539-9838-65D98642D5D1}" type="presParOf" srcId="{71EB1987-42AB-44BC-8CA3-F8DDF8D63EF8}" destId="{CB108C56-F3A4-483A-90EE-34B995E38ACF}" srcOrd="21" destOrd="0" presId="urn:microsoft.com/office/officeart/2005/8/layout/list1"/>
    <dgm:cxn modelId="{3ED8A306-6FDE-47CC-9924-715723864ECF}" type="presParOf" srcId="{71EB1987-42AB-44BC-8CA3-F8DDF8D63EF8}" destId="{41F0FB3A-4531-4C27-8A16-28CC238DE68A}" srcOrd="22" destOrd="0" presId="urn:microsoft.com/office/officeart/2005/8/layout/list1"/>
    <dgm:cxn modelId="{8DE19122-80D8-4599-AE13-83033EB5E0B9}" type="presParOf" srcId="{71EB1987-42AB-44BC-8CA3-F8DDF8D63EF8}" destId="{A8656CAF-1F6B-4F32-83D4-E44317A76B67}" srcOrd="23" destOrd="0" presId="urn:microsoft.com/office/officeart/2005/8/layout/list1"/>
    <dgm:cxn modelId="{9AE5D7DA-8153-43FA-A781-6145D350B986}" type="presParOf" srcId="{71EB1987-42AB-44BC-8CA3-F8DDF8D63EF8}" destId="{3812EAB7-BDBA-4D51-BD3F-BEC961324E60}" srcOrd="24" destOrd="0" presId="urn:microsoft.com/office/officeart/2005/8/layout/list1"/>
    <dgm:cxn modelId="{0E3BCFE9-ECBA-4C34-9104-3CAAEF02D888}" type="presParOf" srcId="{3812EAB7-BDBA-4D51-BD3F-BEC961324E60}" destId="{B021DE39-7961-44A2-82B6-92ED3B9E8B93}" srcOrd="0" destOrd="0" presId="urn:microsoft.com/office/officeart/2005/8/layout/list1"/>
    <dgm:cxn modelId="{8FB9E59C-FD89-4B15-9252-807CAF731E83}" type="presParOf" srcId="{3812EAB7-BDBA-4D51-BD3F-BEC961324E60}" destId="{27DD764E-0C38-4DD5-9CA7-F0EB3676C6B6}" srcOrd="1" destOrd="0" presId="urn:microsoft.com/office/officeart/2005/8/layout/list1"/>
    <dgm:cxn modelId="{7AB740E0-28A7-4DB5-A909-E96289C9D080}" type="presParOf" srcId="{71EB1987-42AB-44BC-8CA3-F8DDF8D63EF8}" destId="{BBC1687E-9A17-4E99-9650-93B81C3B43D6}" srcOrd="25" destOrd="0" presId="urn:microsoft.com/office/officeart/2005/8/layout/list1"/>
    <dgm:cxn modelId="{ADD8086C-3BB0-42BD-9A5C-9E9517F8346A}" type="presParOf" srcId="{71EB1987-42AB-44BC-8CA3-F8DDF8D63EF8}" destId="{B5724C03-D80E-4DB1-8C96-34BF48E7580B}" srcOrd="26" destOrd="0" presId="urn:microsoft.com/office/officeart/2005/8/layout/list1"/>
    <dgm:cxn modelId="{15D24785-44BA-42B2-8385-C3F836EDD95D}" type="presParOf" srcId="{71EB1987-42AB-44BC-8CA3-F8DDF8D63EF8}" destId="{3FF16C0E-5A4A-4306-B731-D8738E765E9B}" srcOrd="27" destOrd="0" presId="urn:microsoft.com/office/officeart/2005/8/layout/list1"/>
    <dgm:cxn modelId="{185BEE4B-FC92-4E7B-9E2D-DA9707F79D60}" type="presParOf" srcId="{71EB1987-42AB-44BC-8CA3-F8DDF8D63EF8}" destId="{E87173C6-F760-4D9A-913C-BB24D033D41B}" srcOrd="28" destOrd="0" presId="urn:microsoft.com/office/officeart/2005/8/layout/list1"/>
    <dgm:cxn modelId="{A773B450-6367-436F-9974-F371A7DFB983}" type="presParOf" srcId="{E87173C6-F760-4D9A-913C-BB24D033D41B}" destId="{15F6D081-7108-497B-861F-6E51A2D9BE64}" srcOrd="0" destOrd="0" presId="urn:microsoft.com/office/officeart/2005/8/layout/list1"/>
    <dgm:cxn modelId="{BC8025C5-F1C8-4672-9197-6AEA84631290}" type="presParOf" srcId="{E87173C6-F760-4D9A-913C-BB24D033D41B}" destId="{A01BF240-D5CF-450E-9F64-E743CFE163F7}" srcOrd="1" destOrd="0" presId="urn:microsoft.com/office/officeart/2005/8/layout/list1"/>
    <dgm:cxn modelId="{AABC7652-D01F-423E-B61D-116216DD942C}" type="presParOf" srcId="{71EB1987-42AB-44BC-8CA3-F8DDF8D63EF8}" destId="{2F3CB33A-51F3-49BA-89BB-F9761C9859B8}" srcOrd="29" destOrd="0" presId="urn:microsoft.com/office/officeart/2005/8/layout/list1"/>
    <dgm:cxn modelId="{CA432027-8A83-4F59-BC0B-CDD2C91C45E9}" type="presParOf" srcId="{71EB1987-42AB-44BC-8CA3-F8DDF8D63EF8}" destId="{BCA1D665-F009-49EB-AF09-FF55882A7EBD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A5029-4CDF-43C7-A86F-9E2D537A8AFF}">
      <dsp:nvSpPr>
        <dsp:cNvPr id="0" name=""/>
        <dsp:cNvSpPr/>
      </dsp:nvSpPr>
      <dsp:spPr>
        <a:xfrm>
          <a:off x="-6058435" y="-927613"/>
          <a:ext cx="7216935" cy="7216935"/>
        </a:xfrm>
        <a:prstGeom prst="blockArc">
          <a:avLst>
            <a:gd name="adj1" fmla="val 18900000"/>
            <a:gd name="adj2" fmla="val 2700000"/>
            <a:gd name="adj3" fmla="val 299"/>
          </a:avLst>
        </a:prstGeom>
        <a:noFill/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FA3E7-C712-44BA-A0C2-122C4DCDBA66}">
      <dsp:nvSpPr>
        <dsp:cNvPr id="0" name=""/>
        <dsp:cNvSpPr/>
      </dsp:nvSpPr>
      <dsp:spPr>
        <a:xfrm>
          <a:off x="376123" y="243743"/>
          <a:ext cx="11470670" cy="4872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77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• культ незалежної особистості; іронічність і пародійність;</a:t>
          </a:r>
          <a:endParaRPr lang="uk-UA" sz="1400" kern="1200" dirty="0"/>
        </a:p>
      </dsp:txBody>
      <dsp:txXfrm>
        <a:off x="376123" y="243743"/>
        <a:ext cx="11470670" cy="487272"/>
      </dsp:txXfrm>
    </dsp:sp>
    <dsp:sp modelId="{0C266A53-C35C-432A-9B04-CC2D4A89ABFA}">
      <dsp:nvSpPr>
        <dsp:cNvPr id="0" name=""/>
        <dsp:cNvSpPr/>
      </dsp:nvSpPr>
      <dsp:spPr>
        <a:xfrm>
          <a:off x="71578" y="182834"/>
          <a:ext cx="609090" cy="609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776BD25-2B9B-4A26-837B-8375FB87640D}">
      <dsp:nvSpPr>
        <dsp:cNvPr id="0" name=""/>
        <dsp:cNvSpPr/>
      </dsp:nvSpPr>
      <dsp:spPr>
        <a:xfrm>
          <a:off x="817392" y="975080"/>
          <a:ext cx="11029401" cy="487272"/>
        </a:xfrm>
        <a:prstGeom prst="rect">
          <a:avLst/>
        </a:prstGeom>
        <a:gradFill rotWithShape="0">
          <a:gsLst>
            <a:gs pos="0">
              <a:schemeClr val="accent5">
                <a:hueOff val="532168"/>
                <a:satOff val="-510"/>
                <a:lumOff val="-3366"/>
                <a:alphaOff val="0"/>
                <a:tint val="98000"/>
                <a:lumMod val="110000"/>
              </a:schemeClr>
            </a:gs>
            <a:gs pos="84000">
              <a:schemeClr val="accent5">
                <a:hueOff val="532168"/>
                <a:satOff val="-510"/>
                <a:lumOff val="-3366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77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• потяг до </a:t>
          </a:r>
          <a:r>
            <a:rPr lang="ru-RU" sz="1400" kern="1200" dirty="0" err="1" smtClean="0"/>
            <a:t>архаїки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міфу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колективного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позасвідомого</a:t>
          </a:r>
          <a:r>
            <a:rPr lang="ru-RU" sz="1400" kern="1200" dirty="0" smtClean="0"/>
            <a:t>; </a:t>
          </a:r>
          <a:r>
            <a:rPr lang="uk-UA" sz="1400" kern="1200" dirty="0" smtClean="0"/>
            <a:t>присутність образу оповідача;</a:t>
          </a:r>
          <a:endParaRPr lang="uk-UA" sz="1400" kern="1200" dirty="0"/>
        </a:p>
      </dsp:txBody>
      <dsp:txXfrm>
        <a:off x="817392" y="975080"/>
        <a:ext cx="11029401" cy="487272"/>
      </dsp:txXfrm>
    </dsp:sp>
    <dsp:sp modelId="{52F66106-4D83-4E92-ABDC-6766C07B9606}">
      <dsp:nvSpPr>
        <dsp:cNvPr id="0" name=""/>
        <dsp:cNvSpPr/>
      </dsp:nvSpPr>
      <dsp:spPr>
        <a:xfrm>
          <a:off x="512847" y="914171"/>
          <a:ext cx="609090" cy="609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532168"/>
              <a:satOff val="-510"/>
              <a:lumOff val="-336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C5548E-8623-47AB-955A-E8FAC5CF45A8}">
      <dsp:nvSpPr>
        <dsp:cNvPr id="0" name=""/>
        <dsp:cNvSpPr/>
      </dsp:nvSpPr>
      <dsp:spPr>
        <a:xfrm>
          <a:off x="1059205" y="1705881"/>
          <a:ext cx="10787588" cy="487272"/>
        </a:xfrm>
        <a:prstGeom prst="rect">
          <a:avLst/>
        </a:prstGeom>
        <a:gradFill rotWithShape="0">
          <a:gsLst>
            <a:gs pos="0">
              <a:schemeClr val="accent5">
                <a:hueOff val="1064336"/>
                <a:satOff val="-1021"/>
                <a:lumOff val="-6732"/>
                <a:alphaOff val="0"/>
                <a:tint val="98000"/>
                <a:lumMod val="110000"/>
              </a:schemeClr>
            </a:gs>
            <a:gs pos="84000">
              <a:schemeClr val="accent5">
                <a:hueOff val="1064336"/>
                <a:satOff val="-1021"/>
                <a:lumOff val="-6732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77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• прагнення поєднати, взаємодоповнити істини (часом полярно протилежні) багатьох людей, націй, культур, релігій, філософій;</a:t>
          </a:r>
          <a:endParaRPr lang="uk-UA" sz="1400" kern="1200"/>
        </a:p>
      </dsp:txBody>
      <dsp:txXfrm>
        <a:off x="1059205" y="1705881"/>
        <a:ext cx="10787588" cy="487272"/>
      </dsp:txXfrm>
    </dsp:sp>
    <dsp:sp modelId="{EDAA54A7-59B8-49FC-953F-4E3BF584CBE1}">
      <dsp:nvSpPr>
        <dsp:cNvPr id="0" name=""/>
        <dsp:cNvSpPr/>
      </dsp:nvSpPr>
      <dsp:spPr>
        <a:xfrm>
          <a:off x="754660" y="1644972"/>
          <a:ext cx="609090" cy="609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1064336"/>
              <a:satOff val="-1021"/>
              <a:lumOff val="-673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448671-5FE1-45FA-A881-A1946F863362}">
      <dsp:nvSpPr>
        <dsp:cNvPr id="0" name=""/>
        <dsp:cNvSpPr/>
      </dsp:nvSpPr>
      <dsp:spPr>
        <a:xfrm>
          <a:off x="1136414" y="2437217"/>
          <a:ext cx="10710380" cy="487272"/>
        </a:xfrm>
        <a:prstGeom prst="rect">
          <a:avLst/>
        </a:prstGeom>
        <a:gradFill rotWithShape="0">
          <a:gsLst>
            <a:gs pos="0">
              <a:schemeClr val="accent5">
                <a:hueOff val="1596505"/>
                <a:satOff val="-1531"/>
                <a:lumOff val="-10098"/>
                <a:alphaOff val="0"/>
                <a:tint val="98000"/>
                <a:lumMod val="110000"/>
              </a:schemeClr>
            </a:gs>
            <a:gs pos="84000">
              <a:schemeClr val="accent5">
                <a:hueOff val="1596505"/>
                <a:satOff val="-1531"/>
                <a:lumOff val="-10098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77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• бачення повсякденного реального життя як театру абсурду, апокаліптичного карнавалу;</a:t>
          </a:r>
          <a:endParaRPr lang="uk-UA" sz="1400" kern="1200"/>
        </a:p>
      </dsp:txBody>
      <dsp:txXfrm>
        <a:off x="1136414" y="2437217"/>
        <a:ext cx="10710380" cy="487272"/>
      </dsp:txXfrm>
    </dsp:sp>
    <dsp:sp modelId="{376450B2-EEFF-45FF-9C21-3B7563FE23F4}">
      <dsp:nvSpPr>
        <dsp:cNvPr id="0" name=""/>
        <dsp:cNvSpPr/>
      </dsp:nvSpPr>
      <dsp:spPr>
        <a:xfrm>
          <a:off x="831868" y="2376308"/>
          <a:ext cx="609090" cy="609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1596505"/>
              <a:satOff val="-1531"/>
              <a:lumOff val="-1009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E96D4D2-80B8-4BFF-AC0F-B4D44506BD3C}">
      <dsp:nvSpPr>
        <dsp:cNvPr id="0" name=""/>
        <dsp:cNvSpPr/>
      </dsp:nvSpPr>
      <dsp:spPr>
        <a:xfrm>
          <a:off x="1059205" y="3168554"/>
          <a:ext cx="10787588" cy="487272"/>
        </a:xfrm>
        <a:prstGeom prst="rect">
          <a:avLst/>
        </a:prstGeom>
        <a:gradFill rotWithShape="0">
          <a:gsLst>
            <a:gs pos="0">
              <a:schemeClr val="accent5">
                <a:hueOff val="2128673"/>
                <a:satOff val="-2041"/>
                <a:lumOff val="-13463"/>
                <a:alphaOff val="0"/>
                <a:tint val="98000"/>
                <a:lumMod val="110000"/>
              </a:schemeClr>
            </a:gs>
            <a:gs pos="84000">
              <a:schemeClr val="accent5">
                <a:hueOff val="2128673"/>
                <a:satOff val="-2041"/>
                <a:lumOff val="-13463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77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• використання підкреслено ігрового стилю, щоб акцентувати на ненормальності, несправжності, протиприродності панівного в реальності способу життя;</a:t>
          </a:r>
          <a:endParaRPr lang="uk-UA" sz="1400" kern="1200"/>
        </a:p>
      </dsp:txBody>
      <dsp:txXfrm>
        <a:off x="1059205" y="3168554"/>
        <a:ext cx="10787588" cy="487272"/>
      </dsp:txXfrm>
    </dsp:sp>
    <dsp:sp modelId="{189E71CD-DACC-4F92-AABD-B94CBA2961E4}">
      <dsp:nvSpPr>
        <dsp:cNvPr id="0" name=""/>
        <dsp:cNvSpPr/>
      </dsp:nvSpPr>
      <dsp:spPr>
        <a:xfrm>
          <a:off x="754660" y="3107645"/>
          <a:ext cx="609090" cy="609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2128673"/>
              <a:satOff val="-2041"/>
              <a:lumOff val="-13463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8F2513-D440-4A48-B4DF-73C8CB823094}">
      <dsp:nvSpPr>
        <dsp:cNvPr id="0" name=""/>
        <dsp:cNvSpPr/>
      </dsp:nvSpPr>
      <dsp:spPr>
        <a:xfrm>
          <a:off x="817392" y="3899355"/>
          <a:ext cx="11029401" cy="487272"/>
        </a:xfrm>
        <a:prstGeom prst="rect">
          <a:avLst/>
        </a:prstGeom>
        <a:gradFill rotWithShape="0">
          <a:gsLst>
            <a:gs pos="0">
              <a:schemeClr val="accent5">
                <a:hueOff val="2660841"/>
                <a:satOff val="-2552"/>
                <a:lumOff val="-16829"/>
                <a:alphaOff val="0"/>
                <a:tint val="98000"/>
                <a:lumMod val="110000"/>
              </a:schemeClr>
            </a:gs>
            <a:gs pos="84000">
              <a:schemeClr val="accent5">
                <a:hueOff val="2660841"/>
                <a:satOff val="-2552"/>
                <a:lumOff val="-16829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77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• зумисне химерне переплетення різних стилів оповіді;</a:t>
          </a:r>
          <a:endParaRPr lang="uk-UA" sz="1400" kern="1200" dirty="0"/>
        </a:p>
      </dsp:txBody>
      <dsp:txXfrm>
        <a:off x="817392" y="3899355"/>
        <a:ext cx="11029401" cy="487272"/>
      </dsp:txXfrm>
    </dsp:sp>
    <dsp:sp modelId="{206590AE-F7D0-4A88-9A55-E2CA7FEBF7A1}">
      <dsp:nvSpPr>
        <dsp:cNvPr id="0" name=""/>
        <dsp:cNvSpPr/>
      </dsp:nvSpPr>
      <dsp:spPr>
        <a:xfrm>
          <a:off x="512847" y="3838446"/>
          <a:ext cx="609090" cy="609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2660841"/>
              <a:satOff val="-2552"/>
              <a:lumOff val="-1682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A2A25D-CB7F-4A3F-A25E-70D75329842F}">
      <dsp:nvSpPr>
        <dsp:cNvPr id="0" name=""/>
        <dsp:cNvSpPr/>
      </dsp:nvSpPr>
      <dsp:spPr>
        <a:xfrm>
          <a:off x="376123" y="4630692"/>
          <a:ext cx="11470670" cy="487272"/>
        </a:xfrm>
        <a:prstGeom prst="rect">
          <a:avLst/>
        </a:prstGeom>
        <a:gradFill rotWithShape="0">
          <a:gsLst>
            <a:gs pos="0">
              <a:schemeClr val="accent5">
                <a:hueOff val="3193009"/>
                <a:satOff val="-3062"/>
                <a:lumOff val="-20195"/>
                <a:alphaOff val="0"/>
                <a:tint val="98000"/>
                <a:lumMod val="110000"/>
              </a:schemeClr>
            </a:gs>
            <a:gs pos="84000">
              <a:schemeClr val="accent5">
                <a:hueOff val="3193009"/>
                <a:satOff val="-3062"/>
                <a:lumOff val="-20195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77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• суміш багатьох традиційних жанрових різновидів; </a:t>
          </a:r>
          <a:r>
            <a:rPr lang="ru-RU" sz="1400" kern="1200" dirty="0" smtClean="0"/>
            <a:t>сюжети </a:t>
          </a:r>
          <a:r>
            <a:rPr lang="ru-RU" sz="1400" kern="1200" dirty="0" err="1" smtClean="0"/>
            <a:t>творів</a:t>
          </a:r>
          <a:r>
            <a:rPr lang="ru-RU" sz="1400" kern="1200" dirty="0" smtClean="0"/>
            <a:t> — </a:t>
          </a:r>
          <a:r>
            <a:rPr lang="ru-RU" sz="1400" kern="1200" dirty="0" err="1" smtClean="0"/>
            <a:t>це</a:t>
          </a:r>
          <a:r>
            <a:rPr lang="ru-RU" sz="1400" kern="1200" dirty="0" smtClean="0"/>
            <a:t> легко </a:t>
          </a:r>
          <a:r>
            <a:rPr lang="ru-RU" sz="1400" kern="1200" dirty="0" err="1" smtClean="0"/>
            <a:t>замасковані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алюзії</a:t>
          </a:r>
          <a:r>
            <a:rPr lang="ru-RU" sz="1400" kern="1200" dirty="0" smtClean="0"/>
            <a:t> (</a:t>
          </a:r>
          <a:r>
            <a:rPr lang="ru-RU" sz="1400" kern="1200" dirty="0" err="1" smtClean="0"/>
            <a:t>натяки</a:t>
          </a:r>
          <a:r>
            <a:rPr lang="ru-RU" sz="1400" kern="1200" dirty="0" smtClean="0"/>
            <a:t>) на </a:t>
          </a:r>
          <a:r>
            <a:rPr lang="ru-RU" sz="1400" kern="1200" dirty="0" err="1" smtClean="0"/>
            <a:t>відомі</a:t>
          </a:r>
          <a:r>
            <a:rPr lang="ru-RU" sz="1400" kern="1200" dirty="0" smtClean="0"/>
            <a:t> сюжети </a:t>
          </a:r>
          <a:r>
            <a:rPr lang="ru-RU" sz="1400" kern="1200" dirty="0" err="1" smtClean="0"/>
            <a:t>літератури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попередніх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епох</a:t>
          </a:r>
          <a:r>
            <a:rPr lang="ru-RU" sz="1400" kern="1200" dirty="0" smtClean="0"/>
            <a:t>;</a:t>
          </a:r>
          <a:endParaRPr lang="uk-UA" sz="1400" kern="1200" dirty="0"/>
        </a:p>
      </dsp:txBody>
      <dsp:txXfrm>
        <a:off x="376123" y="4630692"/>
        <a:ext cx="11470670" cy="487272"/>
      </dsp:txXfrm>
    </dsp:sp>
    <dsp:sp modelId="{3F282E3E-C63B-4955-86D9-D5D922367AAF}">
      <dsp:nvSpPr>
        <dsp:cNvPr id="0" name=""/>
        <dsp:cNvSpPr/>
      </dsp:nvSpPr>
      <dsp:spPr>
        <a:xfrm>
          <a:off x="71578" y="4569783"/>
          <a:ext cx="609090" cy="609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3193009"/>
              <a:satOff val="-3062"/>
              <a:lumOff val="-2019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8D8D06-995A-424F-B7BE-9DEC72C7A003}">
      <dsp:nvSpPr>
        <dsp:cNvPr id="0" name=""/>
        <dsp:cNvSpPr/>
      </dsp:nvSpPr>
      <dsp:spPr>
        <a:xfrm>
          <a:off x="0" y="238933"/>
          <a:ext cx="10686048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31EA31-B35A-4C80-89B7-4C461F06DCF9}">
      <dsp:nvSpPr>
        <dsp:cNvPr id="0" name=""/>
        <dsp:cNvSpPr/>
      </dsp:nvSpPr>
      <dsp:spPr>
        <a:xfrm>
          <a:off x="570677" y="32293"/>
          <a:ext cx="7989483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невизначеність;</a:t>
          </a:r>
          <a:endParaRPr lang="uk-UA" sz="2400" kern="1200" dirty="0"/>
        </a:p>
      </dsp:txBody>
      <dsp:txXfrm>
        <a:off x="590852" y="52468"/>
        <a:ext cx="7949133" cy="372930"/>
      </dsp:txXfrm>
    </dsp:sp>
    <dsp:sp modelId="{E3239BD0-BE24-4276-9A13-88D82C16F810}">
      <dsp:nvSpPr>
        <dsp:cNvPr id="0" name=""/>
        <dsp:cNvSpPr/>
      </dsp:nvSpPr>
      <dsp:spPr>
        <a:xfrm>
          <a:off x="0" y="873973"/>
          <a:ext cx="10644617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709A09-B02C-4E7C-8210-2AB4B04B2BAC}">
      <dsp:nvSpPr>
        <dsp:cNvPr id="0" name=""/>
        <dsp:cNvSpPr/>
      </dsp:nvSpPr>
      <dsp:spPr>
        <a:xfrm>
          <a:off x="570677" y="667333"/>
          <a:ext cx="7989483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фрагментарність;</a:t>
          </a:r>
          <a:endParaRPr lang="uk-UA" sz="2400" kern="1200" dirty="0"/>
        </a:p>
      </dsp:txBody>
      <dsp:txXfrm>
        <a:off x="590852" y="687508"/>
        <a:ext cx="7949133" cy="372930"/>
      </dsp:txXfrm>
    </dsp:sp>
    <dsp:sp modelId="{C72C46D3-1FC3-4569-8EAA-AC832BF72EA6}">
      <dsp:nvSpPr>
        <dsp:cNvPr id="0" name=""/>
        <dsp:cNvSpPr/>
      </dsp:nvSpPr>
      <dsp:spPr>
        <a:xfrm>
          <a:off x="0" y="1509013"/>
          <a:ext cx="1065671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324576-E785-4B6C-89A9-AA909EF1336B}">
      <dsp:nvSpPr>
        <dsp:cNvPr id="0" name=""/>
        <dsp:cNvSpPr/>
      </dsp:nvSpPr>
      <dsp:spPr>
        <a:xfrm>
          <a:off x="570677" y="1302373"/>
          <a:ext cx="7989483" cy="4132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4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err="1" smtClean="0"/>
            <a:t>деканонізація</a:t>
          </a:r>
          <a:r>
            <a:rPr lang="uk-UA" sz="2400" kern="1200" dirty="0" smtClean="0"/>
            <a:t>;</a:t>
          </a:r>
          <a:endParaRPr lang="uk-UA" sz="2400" kern="1200" dirty="0"/>
        </a:p>
      </dsp:txBody>
      <dsp:txXfrm>
        <a:off x="590852" y="1322548"/>
        <a:ext cx="7949133" cy="372930"/>
      </dsp:txXfrm>
    </dsp:sp>
    <dsp:sp modelId="{76D08802-0077-49B1-88C3-0759815916C8}">
      <dsp:nvSpPr>
        <dsp:cNvPr id="0" name=""/>
        <dsp:cNvSpPr/>
      </dsp:nvSpPr>
      <dsp:spPr>
        <a:xfrm>
          <a:off x="0" y="2144053"/>
          <a:ext cx="1065671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02205E-FAE1-4812-97A1-0CD3B2AFBF32}">
      <dsp:nvSpPr>
        <dsp:cNvPr id="0" name=""/>
        <dsp:cNvSpPr/>
      </dsp:nvSpPr>
      <dsp:spPr>
        <a:xfrm>
          <a:off x="570677" y="1937413"/>
          <a:ext cx="7989483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втрата «Я»,</a:t>
          </a:r>
          <a:endParaRPr lang="uk-UA" sz="2400" kern="1200" dirty="0"/>
        </a:p>
      </dsp:txBody>
      <dsp:txXfrm>
        <a:off x="590852" y="1957588"/>
        <a:ext cx="7949133" cy="372930"/>
      </dsp:txXfrm>
    </dsp:sp>
    <dsp:sp modelId="{94286304-E84A-4F07-AF2A-87329A09EB27}">
      <dsp:nvSpPr>
        <dsp:cNvPr id="0" name=""/>
        <dsp:cNvSpPr/>
      </dsp:nvSpPr>
      <dsp:spPr>
        <a:xfrm>
          <a:off x="0" y="2779093"/>
          <a:ext cx="10656829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F2BDEB-4274-4763-BA32-906DEF86145E}">
      <dsp:nvSpPr>
        <dsp:cNvPr id="0" name=""/>
        <dsp:cNvSpPr/>
      </dsp:nvSpPr>
      <dsp:spPr>
        <a:xfrm>
          <a:off x="570677" y="2572453"/>
          <a:ext cx="7989483" cy="4132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6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іронія;</a:t>
          </a:r>
          <a:endParaRPr lang="uk-UA" sz="2400" kern="1200" dirty="0"/>
        </a:p>
      </dsp:txBody>
      <dsp:txXfrm>
        <a:off x="590852" y="2592628"/>
        <a:ext cx="7949133" cy="372930"/>
      </dsp:txXfrm>
    </dsp:sp>
    <dsp:sp modelId="{41F0FB3A-4531-4C27-8A16-28CC238DE68A}">
      <dsp:nvSpPr>
        <dsp:cNvPr id="0" name=""/>
        <dsp:cNvSpPr/>
      </dsp:nvSpPr>
      <dsp:spPr>
        <a:xfrm>
          <a:off x="0" y="3414133"/>
          <a:ext cx="10665504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CB8036-177D-4BB7-B09F-ABEDCA08084C}">
      <dsp:nvSpPr>
        <dsp:cNvPr id="0" name=""/>
        <dsp:cNvSpPr/>
      </dsp:nvSpPr>
      <dsp:spPr>
        <a:xfrm>
          <a:off x="570677" y="3207493"/>
          <a:ext cx="7989483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гібридизація;</a:t>
          </a:r>
          <a:endParaRPr lang="uk-UA" sz="2400" kern="1200" dirty="0"/>
        </a:p>
      </dsp:txBody>
      <dsp:txXfrm>
        <a:off x="590852" y="3227668"/>
        <a:ext cx="7949133" cy="372930"/>
      </dsp:txXfrm>
    </dsp:sp>
    <dsp:sp modelId="{B5724C03-D80E-4DB1-8C96-34BF48E7580B}">
      <dsp:nvSpPr>
        <dsp:cNvPr id="0" name=""/>
        <dsp:cNvSpPr/>
      </dsp:nvSpPr>
      <dsp:spPr>
        <a:xfrm>
          <a:off x="0" y="4049173"/>
          <a:ext cx="1061517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DD764E-0C38-4DD5-9CA7-F0EB3676C6B6}">
      <dsp:nvSpPr>
        <dsp:cNvPr id="0" name=""/>
        <dsp:cNvSpPr/>
      </dsp:nvSpPr>
      <dsp:spPr>
        <a:xfrm>
          <a:off x="570677" y="3842533"/>
          <a:ext cx="7989483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err="1" smtClean="0"/>
            <a:t>карнавальність</a:t>
          </a:r>
          <a:r>
            <a:rPr lang="uk-UA" sz="2400" kern="1200" dirty="0" smtClean="0"/>
            <a:t>;</a:t>
          </a:r>
          <a:endParaRPr lang="uk-UA" sz="2400" kern="1200" dirty="0"/>
        </a:p>
      </dsp:txBody>
      <dsp:txXfrm>
        <a:off x="590852" y="3862708"/>
        <a:ext cx="7949133" cy="372930"/>
      </dsp:txXfrm>
    </dsp:sp>
    <dsp:sp modelId="{BCA1D665-F009-49EB-AF09-FF55882A7EBD}">
      <dsp:nvSpPr>
        <dsp:cNvPr id="0" name=""/>
        <dsp:cNvSpPr/>
      </dsp:nvSpPr>
      <dsp:spPr>
        <a:xfrm>
          <a:off x="0" y="4684213"/>
          <a:ext cx="1061517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1BF240-D5CF-450E-9F64-E743CFE163F7}">
      <dsp:nvSpPr>
        <dsp:cNvPr id="0" name=""/>
        <dsp:cNvSpPr/>
      </dsp:nvSpPr>
      <dsp:spPr>
        <a:xfrm>
          <a:off x="570677" y="4477573"/>
          <a:ext cx="7989483" cy="4132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4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1983" tIns="0" rIns="3019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сконструйованість.</a:t>
          </a:r>
          <a:endParaRPr lang="uk-UA" sz="2400" kern="1200" dirty="0"/>
        </a:p>
      </dsp:txBody>
      <dsp:txXfrm>
        <a:off x="590852" y="4497748"/>
        <a:ext cx="7949133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7673" y="708703"/>
            <a:ext cx="11150145" cy="2107233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Постмодернізм. Культурно-філософські, естетичні чинники розвитку постмодернізму в ХХ столітті в художній культурі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eatingdisorderrecovery.com/~jpoppink/images/Paul_Salvator_Goldengruen3B_Der_Maler-FC3BCr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392" y="2939509"/>
            <a:ext cx="4294046" cy="324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ix.com.ua/db/art/museums/museums_of_ottawa_hull/b-5190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20" y="2815936"/>
            <a:ext cx="2410980" cy="341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putnik-n.ru/exogens.ruen.db/photogallery/124273159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729" y="3165294"/>
            <a:ext cx="4021570" cy="301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467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" y="1517073"/>
            <a:ext cx="12192000" cy="2544099"/>
          </a:xfrm>
        </p:spPr>
        <p:txBody>
          <a:bodyPr/>
          <a:lstStyle/>
          <a:p>
            <a:r>
              <a:rPr lang="uk-UA" sz="2400" b="1" dirty="0"/>
              <a:t>Постмодернізм — світоглядно-мистецький напрям, що в останні </a:t>
            </a:r>
            <a:r>
              <a:rPr lang="uk-UA" sz="2400" b="1" dirty="0" smtClean="0"/>
              <a:t>десятиліття </a:t>
            </a:r>
            <a:r>
              <a:rPr lang="uk-UA" sz="2400" b="1" dirty="0"/>
              <a:t>ХХ ст. прийшов на зміну модернізму.</a:t>
            </a:r>
            <a:endParaRPr lang="ru-RU" sz="2400" b="1" dirty="0"/>
          </a:p>
          <a:p>
            <a:r>
              <a:rPr lang="uk-UA" sz="2400" b="1" dirty="0"/>
              <a:t>Цей напрям — продукт постіндустріальної епохи, епохи розпаду цілісного погляду на світ, руйнування систем — світоглядно-філософських, економічних, політичних.</a:t>
            </a:r>
            <a:endParaRPr lang="ru-RU" sz="2400" b="1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2050" name="Picture 2" descr="http://www.web.iran-forum.ir/uploads/posts/2012-01/1326377163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817" y="3536227"/>
            <a:ext cx="2525690" cy="303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g0.joyreactor.cc/pics/post/%D0%BF%D0%BE%D1%81%D1%82%D0%BC%D0%BE%D0%B4%D0%B5%D1%80%D0%BD%D0%B8%D0%B7%D0%BC-%D0%BF%D0%BE%D1%81%D1%82-%D0%BC%D0%BE%D0%B4%D0%B5%D1%80%D0%BD-%D0%BF%D0%BE%D1%81%D1%82-%D1%80%D0%BE%D0%BA-%D0%BF%D0%BE%D1%81%D1%82%D1%80%D0%BE%D0%BA-62706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39" y="3414856"/>
            <a:ext cx="2370426" cy="344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artvedia.ru/upload/f0_3008066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804" y="3414856"/>
            <a:ext cx="4910136" cy="348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6234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-602673"/>
            <a:ext cx="12192000" cy="3721571"/>
          </a:xfrm>
        </p:spPr>
        <p:txBody>
          <a:bodyPr>
            <a:noAutofit/>
          </a:bodyPr>
          <a:lstStyle/>
          <a:p>
            <a:r>
              <a:rPr lang="uk-UA" sz="2400" dirty="0"/>
              <a:t>Уперше термін «постмодернізм» згадується в роботі німецького філософа Рудольфа </a:t>
            </a:r>
            <a:r>
              <a:rPr lang="uk-UA" sz="2400" dirty="0" err="1"/>
              <a:t>Панвіца</a:t>
            </a:r>
            <a:r>
              <a:rPr lang="uk-UA" sz="2400" dirty="0"/>
              <a:t> «Криза європейської культури» (1914), але поширився він лише наприкінці 1960-х років спершу для означення стильових тенденцій в архітектурі, спрямованих проти безликої стандартизації, а невдовзі — у літературі, малярстві та музиці.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/>
              <a:t>Як філософська категорія термін «постмодернізм» отримав розповсюдження завдяки філософам Ж. Дерріда, Ж. </a:t>
            </a:r>
            <a:r>
              <a:rPr lang="uk-UA" sz="2400" dirty="0" err="1"/>
              <a:t>Батаю</a:t>
            </a:r>
            <a:r>
              <a:rPr lang="uk-UA" sz="2400" dirty="0"/>
              <a:t>, М. Фуко й особливо книзі французького філософа Ж.-Ф. </a:t>
            </a:r>
            <a:r>
              <a:rPr lang="uk-UA" sz="2400" dirty="0" err="1"/>
              <a:t>Ліотара</a:t>
            </a:r>
            <a:r>
              <a:rPr lang="uk-UA" sz="2400" dirty="0"/>
              <a:t> «Стан Постмодерну</a:t>
            </a:r>
            <a:r>
              <a:rPr lang="uk-UA" sz="2400" dirty="0" smtClean="0"/>
              <a:t>»</a:t>
            </a:r>
            <a:endParaRPr lang="uk-UA" sz="2400" dirty="0"/>
          </a:p>
        </p:txBody>
      </p:sp>
      <p:pic>
        <p:nvPicPr>
          <p:cNvPr id="3074" name="Picture 2" descr="http://www.litsnab.ru/wp-content/uploads/2011/07/posmode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540" y="3044536"/>
            <a:ext cx="2291986" cy="338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peremeny.ru/UserFiles/Image/blabla/derrida/derrida_lemon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11" y="3044536"/>
            <a:ext cx="2899352" cy="333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litcult.ru/u/dd/_biografii/1650/f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866" y="3249014"/>
            <a:ext cx="4146261" cy="293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204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3" y="4457700"/>
            <a:ext cx="11029615" cy="2400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Постмодерністи, завдяки гіркому історичному досвіду, визнали </a:t>
            </a:r>
            <a:r>
              <a:rPr lang="uk-UA" sz="2400" dirty="0" err="1"/>
              <a:t>марносилі</a:t>
            </a:r>
            <a:r>
              <a:rPr lang="uk-UA" sz="2400" dirty="0"/>
              <a:t> спроби поліпшити світ, утратили ідеологічні ілюзії, уважаючи, що людина позбавлена змоги не лише змінити світ, а й осягнути, систематизувати його, що подія завжди випереджає теорію. Прогрес визнається ними лише ілюзією, з’являється відчуття вичерпності історії, естетики, мистецтва. Реальним уважається варіювання та співіснування усіх (і найдавніших, і новітніх) форм буття.</a:t>
            </a:r>
            <a:endParaRPr lang="ru-RU" sz="2400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098" name="Picture 2" descr="http://kogni.ru/books/lyot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39" y="148502"/>
            <a:ext cx="2335888" cy="342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s302500.vk.me/v302500472/5837/9jN-DOl9Aa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914" y="1046884"/>
            <a:ext cx="3474086" cy="341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litmir.net/data/Book/0/159000/159052/BCN_13634266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592" y="148502"/>
            <a:ext cx="2658883" cy="35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kinote.info/system/images/images/4777/beveled_vertical-GBataille.jpg?127134889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8" y="622804"/>
            <a:ext cx="2562529" cy="383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1101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500" y="685800"/>
            <a:ext cx="10266218" cy="24713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bg1"/>
                </a:solidFill>
              </a:rPr>
              <a:t>Принципи повторюваності та сумісності перетворюються на стиль художнього мислення з притаманними йому ознаками еклектики, тяжінням до стилізації, цитуванням, переінакшенням, ремінісценціям, алюзіями. Митець має справу не 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       </a:t>
            </a:r>
            <a:r>
              <a:rPr lang="uk-UA" sz="2400" dirty="0" smtClean="0"/>
              <a:t>з </a:t>
            </a:r>
            <a:r>
              <a:rPr lang="uk-UA" sz="2400" dirty="0"/>
              <a:t>«чистим» матеріалом, а з культурно освоєним, адже існування мистецтва в попередніх класичних формах неможливе в постіндустріальному суспільстві з його необмеженим потенціалом серійного відтворення й тиражування.</a:t>
            </a:r>
            <a:endParaRPr lang="ru-RU" sz="2400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122" name="Picture 2" descr="http://s010.radikal.ru/i313/1101/7a/289df9d6821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7" y="2722418"/>
            <a:ext cx="2888671" cy="392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abc.net.au/reslib/200709/r186621_6959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002" y="3048143"/>
            <a:ext cx="4374861" cy="333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stat18.privet.ru/lr/0a244f57635ed1bd05501e9fcdb890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957" y="3059009"/>
            <a:ext cx="3456701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922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801" y="608637"/>
            <a:ext cx="11029616" cy="101380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Енциклопедія </a:t>
            </a:r>
            <a:r>
              <a:rPr lang="ru-RU" dirty="0" err="1"/>
              <a:t>літературних</a:t>
            </a:r>
            <a:r>
              <a:rPr lang="ru-RU" dirty="0"/>
              <a:t> </a:t>
            </a:r>
            <a:r>
              <a:rPr lang="ru-RU" dirty="0" err="1"/>
              <a:t>напрямків</a:t>
            </a:r>
            <a:r>
              <a:rPr lang="ru-RU" dirty="0"/>
              <a:t> і </a:t>
            </a:r>
            <a:r>
              <a:rPr lang="ru-RU" dirty="0" err="1"/>
              <a:t>течій</a:t>
            </a:r>
            <a:r>
              <a:rPr lang="ru-RU" dirty="0"/>
              <a:t> </a:t>
            </a:r>
            <a:r>
              <a:rPr lang="ru-RU" dirty="0" err="1"/>
              <a:t>подає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список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постмодернізму</a:t>
            </a:r>
            <a:r>
              <a:rPr lang="ru-RU" dirty="0" smtClean="0"/>
              <a:t>: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829421"/>
              </p:ext>
            </p:extLst>
          </p:nvPr>
        </p:nvGraphicFramePr>
        <p:xfrm>
          <a:off x="114299" y="1620983"/>
          <a:ext cx="11918373" cy="5361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68154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Американський літературознавець </a:t>
            </a:r>
            <a:r>
              <a:rPr lang="uk-UA" dirty="0" err="1"/>
              <a:t>Ігаб</a:t>
            </a:r>
            <a:r>
              <a:rPr lang="uk-UA" dirty="0"/>
              <a:t> </a:t>
            </a:r>
            <a:r>
              <a:rPr lang="uk-UA" dirty="0" err="1"/>
              <a:t>Хассан</a:t>
            </a:r>
            <a:r>
              <a:rPr lang="uk-UA" dirty="0"/>
              <a:t> відзначає такі ознаки постмодерністської літератури</a:t>
            </a:r>
            <a:r>
              <a:rPr lang="uk-UA" dirty="0" smtClean="0"/>
              <a:t>: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099414"/>
              </p:ext>
            </p:extLst>
          </p:nvPr>
        </p:nvGraphicFramePr>
        <p:xfrm>
          <a:off x="197427" y="1715956"/>
          <a:ext cx="11413548" cy="5069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4856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583" y="5280256"/>
            <a:ext cx="11029615" cy="1577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Серед перших виразно постмодерністських творів — романи У. Еко «Ім’я </a:t>
            </a:r>
            <a:r>
              <a:rPr lang="uk-UA" sz="2800" dirty="0" err="1"/>
              <a:t>троянди</a:t>
            </a:r>
            <a:r>
              <a:rPr lang="uk-UA" sz="2800" dirty="0"/>
              <a:t>» (1980), П. </a:t>
            </a:r>
            <a:r>
              <a:rPr lang="uk-UA" sz="2800" dirty="0" err="1"/>
              <a:t>Зюскінда</a:t>
            </a:r>
            <a:r>
              <a:rPr lang="uk-UA" sz="2800" dirty="0"/>
              <a:t> «Запахи» (1985), Д. Апдайка «Версія </a:t>
            </a:r>
            <a:r>
              <a:rPr lang="uk-UA" sz="2800" dirty="0" err="1"/>
              <a:t>Роджерса</a:t>
            </a:r>
            <a:r>
              <a:rPr lang="uk-UA" sz="2800" dirty="0"/>
              <a:t>» (1985), Т. </a:t>
            </a:r>
            <a:r>
              <a:rPr lang="uk-UA" sz="2800" dirty="0" err="1"/>
              <a:t>Пінчона</a:t>
            </a:r>
            <a:r>
              <a:rPr lang="uk-UA" sz="2800" dirty="0"/>
              <a:t> «Веселка гравітації» (1973</a:t>
            </a:r>
            <a:r>
              <a:rPr lang="uk-UA" sz="2800" dirty="0" smtClean="0"/>
              <a:t>).</a:t>
            </a:r>
            <a:endParaRPr lang="ru-RU" sz="2800" dirty="0"/>
          </a:p>
        </p:txBody>
      </p:sp>
      <p:pic>
        <p:nvPicPr>
          <p:cNvPr id="6146" name="Picture 2" descr="http://www.trust.ua/files/photo/source/0000020244-knigi-po-iskusstv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48" y="187036"/>
            <a:ext cx="3764111" cy="335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data.bontonland.cz/fotky/117/p-38773-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701" y="1454727"/>
            <a:ext cx="2728375" cy="390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talklikeaphysicist.com/wp-content/uploads/2009/01/image-7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526414"/>
            <a:ext cx="319087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24saati.ge/uploads/articles/2012/11/33646_509d0badc48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0" y="1767348"/>
            <a:ext cx="2426131" cy="375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202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TC103457464[[fn=Делимое]]</Template>
  <TotalTime>44</TotalTime>
  <Words>432</Words>
  <Application>Microsoft Office PowerPoint</Application>
  <PresentationFormat>Широкоэкранный</PresentationFormat>
  <Paragraphs>24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Corbel</vt:lpstr>
      <vt:lpstr>Gill Sans MT</vt:lpstr>
      <vt:lpstr>Wingdings 2</vt:lpstr>
      <vt:lpstr>Дивиденд</vt:lpstr>
      <vt:lpstr>Постмодернізм. Культурно-філософські, естетичні чинники розвитку постмодернізму в ХХ столітті в художній культурі</vt:lpstr>
      <vt:lpstr>Презентация PowerPoint</vt:lpstr>
      <vt:lpstr>Уперше термін «постмодернізм» згадується в роботі німецького філософа Рудольфа Панвіца «Криза європейської культури» (1914), але поширився він лише наприкінці 1960-х років спершу для означення стильових тенденцій в архітектурі, спрямованих проти безликої стандартизації, а невдовзі — у літературі, малярстві та музиці. Як філософська категорія термін «постмодернізм» отримав розповсюдження завдяки філософам Ж. Дерріда, Ж. Батаю, М. Фуко й особливо книзі французького філософа Ж.-Ф. Ліотара «Стан Постмодерну»</vt:lpstr>
      <vt:lpstr>Презентация PowerPoint</vt:lpstr>
      <vt:lpstr>Презентация PowerPoint</vt:lpstr>
      <vt:lpstr>Енциклопедія літературних напрямків і течій подає такий список ознак постмодернізму:</vt:lpstr>
      <vt:lpstr>Американський літературознавець Ігаб Хассан відзначає такі ознаки постмодерністської літератури: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Постмодернізм. Культурно-філософські, естетичні чинники розвитку постмодернізму в ХХ столітті в художній культурі</dc:title>
  <dc:creator>Пользователь</dc:creator>
  <cp:lastModifiedBy>Пользователь</cp:lastModifiedBy>
  <cp:revision>5</cp:revision>
  <dcterms:created xsi:type="dcterms:W3CDTF">2014-03-16T19:00:40Z</dcterms:created>
  <dcterms:modified xsi:type="dcterms:W3CDTF">2014-03-16T19:45:04Z</dcterms:modified>
</cp:coreProperties>
</file>