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3" r:id="rId8"/>
    <p:sldId id="261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C1EFA4-0FDD-49FA-967F-A31D19BA410C}" type="doc">
      <dgm:prSet loTypeId="urn:microsoft.com/office/officeart/2005/8/layout/lProcess2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CD831EA-368F-4DAC-AD08-AA319F388DFA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Блок</a:t>
          </a:r>
          <a:endParaRPr lang="ru-RU" b="1" dirty="0">
            <a:solidFill>
              <a:srgbClr val="C00000"/>
            </a:solidFill>
          </a:endParaRPr>
        </a:p>
      </dgm:t>
    </dgm:pt>
    <dgm:pt modelId="{0E4E4936-FE28-4C87-863C-BB5C3985ABA8}" type="parTrans" cxnId="{AE0711A5-B4B7-4779-AC26-8E0EB7AD7B3E}">
      <dgm:prSet/>
      <dgm:spPr/>
      <dgm:t>
        <a:bodyPr/>
        <a:lstStyle/>
        <a:p>
          <a:endParaRPr lang="ru-RU"/>
        </a:p>
      </dgm:t>
    </dgm:pt>
    <dgm:pt modelId="{B27D4E5C-32B3-4398-B86D-0908D29FEDAB}" type="sibTrans" cxnId="{AE0711A5-B4B7-4779-AC26-8E0EB7AD7B3E}">
      <dgm:prSet/>
      <dgm:spPr/>
      <dgm:t>
        <a:bodyPr/>
        <a:lstStyle/>
        <a:p>
          <a:endParaRPr lang="ru-RU"/>
        </a:p>
      </dgm:t>
    </dgm:pt>
    <dgm:pt modelId="{ECDE394D-2AB7-4D2F-9253-A3D300B53E1C}">
      <dgm:prSet phldrT="[Текст]" custT="1"/>
      <dgm:spPr/>
      <dgm:t>
        <a:bodyPr/>
        <a:lstStyle/>
        <a:p>
          <a:r>
            <a:rPr lang="ru-RU" sz="1400" b="1" dirty="0" smtClean="0"/>
            <a:t>Нормативно –правовые основы социальной работы и социального обслуживания населения в РФ.</a:t>
          </a:r>
          <a:endParaRPr lang="ru-RU" sz="1400" b="1" dirty="0"/>
        </a:p>
      </dgm:t>
    </dgm:pt>
    <dgm:pt modelId="{3D3FE0D8-DB28-4AF0-87FF-840D731500B7}" type="parTrans" cxnId="{39A7780C-D2D7-4DE5-A66E-C0221E2BD04C}">
      <dgm:prSet/>
      <dgm:spPr/>
      <dgm:t>
        <a:bodyPr/>
        <a:lstStyle/>
        <a:p>
          <a:endParaRPr lang="ru-RU"/>
        </a:p>
      </dgm:t>
    </dgm:pt>
    <dgm:pt modelId="{C58119D4-EAA2-461F-AD76-1672D33075A7}" type="sibTrans" cxnId="{39A7780C-D2D7-4DE5-A66E-C0221E2BD04C}">
      <dgm:prSet/>
      <dgm:spPr/>
      <dgm:t>
        <a:bodyPr/>
        <a:lstStyle/>
        <a:p>
          <a:endParaRPr lang="ru-RU"/>
        </a:p>
      </dgm:t>
    </dgm:pt>
    <dgm:pt modelId="{C9E933E9-9744-43BE-ABDE-A67A8AEF931F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Блок</a:t>
          </a:r>
          <a:endParaRPr lang="ru-RU" b="1" dirty="0">
            <a:solidFill>
              <a:srgbClr val="C00000"/>
            </a:solidFill>
          </a:endParaRPr>
        </a:p>
      </dgm:t>
    </dgm:pt>
    <dgm:pt modelId="{C8105645-1B1E-4403-A765-9D41CBD922C7}" type="parTrans" cxnId="{86B5B6AD-B071-49EA-A16D-EB1EE6A4FAB0}">
      <dgm:prSet/>
      <dgm:spPr/>
      <dgm:t>
        <a:bodyPr/>
        <a:lstStyle/>
        <a:p>
          <a:endParaRPr lang="ru-RU"/>
        </a:p>
      </dgm:t>
    </dgm:pt>
    <dgm:pt modelId="{BAFE6A89-DBD7-439E-A4E3-67FB64EA0E95}" type="sibTrans" cxnId="{86B5B6AD-B071-49EA-A16D-EB1EE6A4FAB0}">
      <dgm:prSet/>
      <dgm:spPr/>
      <dgm:t>
        <a:bodyPr/>
        <a:lstStyle/>
        <a:p>
          <a:endParaRPr lang="ru-RU"/>
        </a:p>
      </dgm:t>
    </dgm:pt>
    <dgm:pt modelId="{A039E7B6-DD3E-4358-88A7-EF8D481BB7E7}">
      <dgm:prSet phldrT="[Текст]" custT="1"/>
      <dgm:spPr/>
      <dgm:t>
        <a:bodyPr/>
        <a:lstStyle/>
        <a:p>
          <a:r>
            <a:rPr lang="ru-RU" sz="1800" b="1" dirty="0" smtClean="0"/>
            <a:t>Профессиональной </a:t>
          </a:r>
        </a:p>
        <a:p>
          <a:r>
            <a:rPr lang="ru-RU" sz="1800" b="1" dirty="0" smtClean="0"/>
            <a:t>подготовки</a:t>
          </a:r>
          <a:endParaRPr lang="ru-RU" sz="1800" b="1" dirty="0"/>
        </a:p>
      </dgm:t>
    </dgm:pt>
    <dgm:pt modelId="{C4D15982-4D73-43A5-A4A2-62EEBCDF4659}" type="parTrans" cxnId="{93D63AC7-4A76-4356-B3EF-5D4C15563869}">
      <dgm:prSet/>
      <dgm:spPr/>
      <dgm:t>
        <a:bodyPr/>
        <a:lstStyle/>
        <a:p>
          <a:endParaRPr lang="ru-RU"/>
        </a:p>
      </dgm:t>
    </dgm:pt>
    <dgm:pt modelId="{5F5FEA38-B204-429B-8F7C-2FD6818F072A}" type="sibTrans" cxnId="{93D63AC7-4A76-4356-B3EF-5D4C15563869}">
      <dgm:prSet/>
      <dgm:spPr/>
      <dgm:t>
        <a:bodyPr/>
        <a:lstStyle/>
        <a:p>
          <a:endParaRPr lang="ru-RU"/>
        </a:p>
      </dgm:t>
    </dgm:pt>
    <dgm:pt modelId="{33988005-15F5-48A5-A5AC-F81B970EBC47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Monotype Corsiva" pitchFamily="66" charset="0"/>
            </a:rPr>
            <a:t>ЦЕЛЬ:</a:t>
          </a:r>
          <a:r>
            <a:rPr lang="ru-RU" dirty="0" smtClean="0">
              <a:latin typeface="Monotype Corsiva" pitchFamily="66" charset="0"/>
            </a:rPr>
            <a:t> </a:t>
          </a:r>
          <a:r>
            <a:rPr lang="ru-RU" dirty="0" smtClean="0">
              <a:solidFill>
                <a:schemeClr val="bg1"/>
              </a:solidFill>
              <a:latin typeface="Monotype Corsiva" pitchFamily="66" charset="0"/>
            </a:rPr>
            <a:t>повышение уровня профессиональной компетенции в вопросах морально-этических норм, программирования и планирования реабилитационных процессов, овладения методами социальной работы.</a:t>
          </a:r>
          <a:endParaRPr lang="ru-RU" dirty="0">
            <a:solidFill>
              <a:schemeClr val="bg1"/>
            </a:solidFill>
            <a:latin typeface="Monotype Corsiva" pitchFamily="66" charset="0"/>
          </a:endParaRPr>
        </a:p>
      </dgm:t>
    </dgm:pt>
    <dgm:pt modelId="{8702C3F5-70F2-48C1-A90E-243B8805AB4F}" type="parTrans" cxnId="{B0AAAD0C-046A-44D7-B6AF-418FB67A2902}">
      <dgm:prSet/>
      <dgm:spPr/>
      <dgm:t>
        <a:bodyPr/>
        <a:lstStyle/>
        <a:p>
          <a:endParaRPr lang="ru-RU"/>
        </a:p>
      </dgm:t>
    </dgm:pt>
    <dgm:pt modelId="{320A5A20-0835-4B67-B45D-165EC86ACA9E}" type="sibTrans" cxnId="{B0AAAD0C-046A-44D7-B6AF-418FB67A2902}">
      <dgm:prSet/>
      <dgm:spPr/>
      <dgm:t>
        <a:bodyPr/>
        <a:lstStyle/>
        <a:p>
          <a:endParaRPr lang="ru-RU"/>
        </a:p>
      </dgm:t>
    </dgm:pt>
    <dgm:pt modelId="{8BCAD9CA-9A45-4679-8530-9B7D5B930402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Блок</a:t>
          </a:r>
          <a:endParaRPr lang="ru-RU" b="1" dirty="0">
            <a:solidFill>
              <a:srgbClr val="C00000"/>
            </a:solidFill>
          </a:endParaRPr>
        </a:p>
      </dgm:t>
    </dgm:pt>
    <dgm:pt modelId="{8510B4F4-E952-4E6C-939C-09D6EEB9EC69}" type="parTrans" cxnId="{745BED2D-E9D7-4F77-89B1-73DFB57633A4}">
      <dgm:prSet/>
      <dgm:spPr/>
      <dgm:t>
        <a:bodyPr/>
        <a:lstStyle/>
        <a:p>
          <a:endParaRPr lang="ru-RU"/>
        </a:p>
      </dgm:t>
    </dgm:pt>
    <dgm:pt modelId="{B60D0067-B567-4CE4-AFA3-7BD8013B5900}" type="sibTrans" cxnId="{745BED2D-E9D7-4F77-89B1-73DFB57633A4}">
      <dgm:prSet/>
      <dgm:spPr/>
      <dgm:t>
        <a:bodyPr/>
        <a:lstStyle/>
        <a:p>
          <a:endParaRPr lang="ru-RU"/>
        </a:p>
      </dgm:t>
    </dgm:pt>
    <dgm:pt modelId="{F42C2579-C751-42F5-93BF-71101F579505}">
      <dgm:prSet phldrT="[Текст]" custT="1"/>
      <dgm:spPr/>
      <dgm:t>
        <a:bodyPr/>
        <a:lstStyle/>
        <a:p>
          <a:r>
            <a:rPr lang="ru-RU" sz="2000" b="1" dirty="0" smtClean="0"/>
            <a:t>Психологической</a:t>
          </a:r>
        </a:p>
        <a:p>
          <a:r>
            <a:rPr lang="ru-RU" sz="2000" b="1" dirty="0" smtClean="0"/>
            <a:t>подготовки</a:t>
          </a:r>
          <a:endParaRPr lang="ru-RU" sz="2000" b="1" dirty="0"/>
        </a:p>
      </dgm:t>
    </dgm:pt>
    <dgm:pt modelId="{94C2D109-DEBB-47C0-8DCA-FB87A9E387D1}" type="parTrans" cxnId="{0A7485FD-2D57-4634-AE7A-E68B795071F4}">
      <dgm:prSet/>
      <dgm:spPr/>
      <dgm:t>
        <a:bodyPr/>
        <a:lstStyle/>
        <a:p>
          <a:endParaRPr lang="ru-RU"/>
        </a:p>
      </dgm:t>
    </dgm:pt>
    <dgm:pt modelId="{C16F765D-DDC7-4DB1-BF77-6558024E26F6}" type="sibTrans" cxnId="{0A7485FD-2D57-4634-AE7A-E68B795071F4}">
      <dgm:prSet/>
      <dgm:spPr/>
      <dgm:t>
        <a:bodyPr/>
        <a:lstStyle/>
        <a:p>
          <a:endParaRPr lang="ru-RU"/>
        </a:p>
      </dgm:t>
    </dgm:pt>
    <dgm:pt modelId="{822C5F8F-FF8D-4B13-AE20-9EED6973671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Monotype Corsiva" pitchFamily="66" charset="0"/>
            </a:rPr>
            <a:t>ЦЕЛЬ:</a:t>
          </a:r>
          <a:r>
            <a:rPr lang="ru-RU" sz="1600" dirty="0" smtClean="0">
              <a:solidFill>
                <a:srgbClr val="FF0000"/>
              </a:solidFill>
              <a:latin typeface="Monotype Corsiva" pitchFamily="66" charset="0"/>
            </a:rPr>
            <a:t> </a:t>
          </a:r>
          <a:r>
            <a:rPr lang="ru-RU" sz="1600" dirty="0" smtClean="0">
              <a:solidFill>
                <a:schemeClr val="bg1"/>
              </a:solidFill>
              <a:latin typeface="Monotype Corsiva" pitchFamily="66" charset="0"/>
            </a:rPr>
            <a:t>повышения уровня психологической компетенции в вопросах общения с клиентами, </a:t>
          </a:r>
          <a:r>
            <a:rPr lang="ru-RU" sz="1600" dirty="0" err="1" smtClean="0">
              <a:solidFill>
                <a:schemeClr val="bg1"/>
              </a:solidFill>
              <a:latin typeface="Monotype Corsiva" pitchFamily="66" charset="0"/>
            </a:rPr>
            <a:t>конфликтологии</a:t>
          </a:r>
          <a:r>
            <a:rPr lang="ru-RU" sz="1600" dirty="0" smtClean="0">
              <a:solidFill>
                <a:schemeClr val="bg1"/>
              </a:solidFill>
              <a:latin typeface="Monotype Corsiva" pitchFamily="66" charset="0"/>
            </a:rPr>
            <a:t>,  способах психологической защиты.</a:t>
          </a:r>
          <a:endParaRPr lang="ru-RU" sz="1600" dirty="0">
            <a:solidFill>
              <a:schemeClr val="bg1"/>
            </a:solidFill>
            <a:latin typeface="Monotype Corsiva" pitchFamily="66" charset="0"/>
          </a:endParaRPr>
        </a:p>
      </dgm:t>
    </dgm:pt>
    <dgm:pt modelId="{6A6AD8C2-E275-41E8-8069-61B86C4AF9DB}" type="parTrans" cxnId="{91A9A3DD-E104-4FCC-84ED-0F34CC7F651E}">
      <dgm:prSet/>
      <dgm:spPr/>
      <dgm:t>
        <a:bodyPr/>
        <a:lstStyle/>
        <a:p>
          <a:endParaRPr lang="ru-RU"/>
        </a:p>
      </dgm:t>
    </dgm:pt>
    <dgm:pt modelId="{3F8D3059-ED76-4912-A9D4-A801C9FB55DB}" type="sibTrans" cxnId="{91A9A3DD-E104-4FCC-84ED-0F34CC7F651E}">
      <dgm:prSet/>
      <dgm:spPr/>
      <dgm:t>
        <a:bodyPr/>
        <a:lstStyle/>
        <a:p>
          <a:endParaRPr lang="ru-RU"/>
        </a:p>
      </dgm:t>
    </dgm:pt>
    <dgm:pt modelId="{ED9DA4B5-B8D6-4AE5-9F87-C13B9115F2A6}">
      <dgm:prSet phldrT="[Текст]" custT="1"/>
      <dgm:spPr/>
      <dgm:t>
        <a:bodyPr/>
        <a:lstStyle/>
        <a:p>
          <a:pPr algn="ctr"/>
          <a:r>
            <a:rPr lang="ru-RU" sz="1600" b="1" dirty="0" smtClean="0">
              <a:solidFill>
                <a:schemeClr val="bg1"/>
              </a:solidFill>
              <a:latin typeface="Monotype Corsiva" pitchFamily="66" charset="0"/>
            </a:rPr>
            <a:t>ЦЕЛЬ:</a:t>
          </a:r>
          <a:r>
            <a:rPr lang="ru-RU" sz="1600" dirty="0" smtClean="0">
              <a:solidFill>
                <a:schemeClr val="bg1"/>
              </a:solidFill>
              <a:latin typeface="Monotype Corsiva" pitchFamily="66" charset="0"/>
            </a:rPr>
            <a:t> </a:t>
          </a:r>
          <a:r>
            <a:rPr lang="ru-RU" sz="1600" b="0" i="0" dirty="0" smtClean="0">
              <a:solidFill>
                <a:schemeClr val="bg1"/>
              </a:solidFill>
              <a:latin typeface="Monotype Corsiva" pitchFamily="66" charset="0"/>
            </a:rPr>
            <a:t>повышение уровня профессиональной компетенции в вопросах нормативно – правового характера.</a:t>
          </a:r>
          <a:endParaRPr lang="ru-RU" sz="1600" b="0" i="0" dirty="0">
            <a:solidFill>
              <a:schemeClr val="bg1"/>
            </a:solidFill>
          </a:endParaRPr>
        </a:p>
      </dgm:t>
    </dgm:pt>
    <dgm:pt modelId="{FBFEE51F-5C69-4AB1-9853-D958D5EB5AB9}" type="parTrans" cxnId="{FBDE4919-1F39-4841-9CAD-65A0083AC1F2}">
      <dgm:prSet/>
      <dgm:spPr/>
      <dgm:t>
        <a:bodyPr/>
        <a:lstStyle/>
        <a:p>
          <a:endParaRPr lang="ru-RU"/>
        </a:p>
      </dgm:t>
    </dgm:pt>
    <dgm:pt modelId="{CB6C2AED-5C23-4686-BFC2-FDAF2DB1EEB9}" type="sibTrans" cxnId="{FBDE4919-1F39-4841-9CAD-65A0083AC1F2}">
      <dgm:prSet/>
      <dgm:spPr/>
      <dgm:t>
        <a:bodyPr/>
        <a:lstStyle/>
        <a:p>
          <a:endParaRPr lang="ru-RU"/>
        </a:p>
      </dgm:t>
    </dgm:pt>
    <dgm:pt modelId="{910634A9-AD55-4313-9739-FE82E2855D9D}" type="pres">
      <dgm:prSet presAssocID="{2DC1EFA4-0FDD-49FA-967F-A31D19BA410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A8C8C3-858F-4901-8204-8ADF4F17A793}" type="pres">
      <dgm:prSet presAssocID="{4CD831EA-368F-4DAC-AD08-AA319F388DFA}" presName="compNode" presStyleCnt="0"/>
      <dgm:spPr/>
    </dgm:pt>
    <dgm:pt modelId="{068BCF2E-E466-4978-A12B-44B3BF12E6F9}" type="pres">
      <dgm:prSet presAssocID="{4CD831EA-368F-4DAC-AD08-AA319F388DFA}" presName="aNode" presStyleLbl="bgShp" presStyleIdx="0" presStyleCnt="3"/>
      <dgm:spPr/>
      <dgm:t>
        <a:bodyPr/>
        <a:lstStyle/>
        <a:p>
          <a:endParaRPr lang="ru-RU"/>
        </a:p>
      </dgm:t>
    </dgm:pt>
    <dgm:pt modelId="{2275A458-F814-42E5-B2E7-BD3A4C46B861}" type="pres">
      <dgm:prSet presAssocID="{4CD831EA-368F-4DAC-AD08-AA319F388DFA}" presName="textNode" presStyleLbl="bgShp" presStyleIdx="0" presStyleCnt="3"/>
      <dgm:spPr/>
      <dgm:t>
        <a:bodyPr/>
        <a:lstStyle/>
        <a:p>
          <a:endParaRPr lang="ru-RU"/>
        </a:p>
      </dgm:t>
    </dgm:pt>
    <dgm:pt modelId="{FD2B69D4-6D52-491D-995D-7C2611A490E9}" type="pres">
      <dgm:prSet presAssocID="{4CD831EA-368F-4DAC-AD08-AA319F388DFA}" presName="compChildNode" presStyleCnt="0"/>
      <dgm:spPr/>
    </dgm:pt>
    <dgm:pt modelId="{05AB7696-ADB0-4E26-9B7E-B498D90C95E6}" type="pres">
      <dgm:prSet presAssocID="{4CD831EA-368F-4DAC-AD08-AA319F388DFA}" presName="theInnerList" presStyleCnt="0"/>
      <dgm:spPr/>
    </dgm:pt>
    <dgm:pt modelId="{45BA2B55-8EBA-4C15-97DE-C6933B3E6667}" type="pres">
      <dgm:prSet presAssocID="{ECDE394D-2AB7-4D2F-9253-A3D300B53E1C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AB89D8-2F4D-4F10-8DD0-F2C9E7FD27BC}" type="pres">
      <dgm:prSet presAssocID="{ECDE394D-2AB7-4D2F-9253-A3D300B53E1C}" presName="aSpace2" presStyleCnt="0"/>
      <dgm:spPr/>
    </dgm:pt>
    <dgm:pt modelId="{195170C8-F660-4D7C-B2AA-10B00FB0040A}" type="pres">
      <dgm:prSet presAssocID="{ED9DA4B5-B8D6-4AE5-9F87-C13B9115F2A6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C15E2-0AA2-4B89-925A-B1B82E2E83E0}" type="pres">
      <dgm:prSet presAssocID="{4CD831EA-368F-4DAC-AD08-AA319F388DFA}" presName="aSpace" presStyleCnt="0"/>
      <dgm:spPr/>
    </dgm:pt>
    <dgm:pt modelId="{789B2963-7BA0-4B4D-ABF5-94E3C17D10B1}" type="pres">
      <dgm:prSet presAssocID="{C9E933E9-9744-43BE-ABDE-A67A8AEF931F}" presName="compNode" presStyleCnt="0"/>
      <dgm:spPr/>
    </dgm:pt>
    <dgm:pt modelId="{FF367F2B-D193-4E4E-A581-3035F85280AE}" type="pres">
      <dgm:prSet presAssocID="{C9E933E9-9744-43BE-ABDE-A67A8AEF931F}" presName="aNode" presStyleLbl="bgShp" presStyleIdx="1" presStyleCnt="3"/>
      <dgm:spPr/>
      <dgm:t>
        <a:bodyPr/>
        <a:lstStyle/>
        <a:p>
          <a:endParaRPr lang="ru-RU"/>
        </a:p>
      </dgm:t>
    </dgm:pt>
    <dgm:pt modelId="{577CF143-EEBF-4F75-B98C-006D78FAB6EC}" type="pres">
      <dgm:prSet presAssocID="{C9E933E9-9744-43BE-ABDE-A67A8AEF931F}" presName="textNode" presStyleLbl="bgShp" presStyleIdx="1" presStyleCnt="3"/>
      <dgm:spPr/>
      <dgm:t>
        <a:bodyPr/>
        <a:lstStyle/>
        <a:p>
          <a:endParaRPr lang="ru-RU"/>
        </a:p>
      </dgm:t>
    </dgm:pt>
    <dgm:pt modelId="{EF497F84-E2BA-46C5-AFD3-EF07EF619724}" type="pres">
      <dgm:prSet presAssocID="{C9E933E9-9744-43BE-ABDE-A67A8AEF931F}" presName="compChildNode" presStyleCnt="0"/>
      <dgm:spPr/>
    </dgm:pt>
    <dgm:pt modelId="{E00FFA67-5420-4273-A7CF-097C657C7012}" type="pres">
      <dgm:prSet presAssocID="{C9E933E9-9744-43BE-ABDE-A67A8AEF931F}" presName="theInnerList" presStyleCnt="0"/>
      <dgm:spPr/>
    </dgm:pt>
    <dgm:pt modelId="{9102CD25-50A6-46B7-92AA-DF0495DB948E}" type="pres">
      <dgm:prSet presAssocID="{A039E7B6-DD3E-4358-88A7-EF8D481BB7E7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775178-2630-4D93-BED5-13C9EA83D054}" type="pres">
      <dgm:prSet presAssocID="{A039E7B6-DD3E-4358-88A7-EF8D481BB7E7}" presName="aSpace2" presStyleCnt="0"/>
      <dgm:spPr/>
    </dgm:pt>
    <dgm:pt modelId="{B8E00D07-7EAB-47BA-B46F-9C7D74368D14}" type="pres">
      <dgm:prSet presAssocID="{33988005-15F5-48A5-A5AC-F81B970EBC47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4BF65-D986-4852-B12E-E1DD3369D7C6}" type="pres">
      <dgm:prSet presAssocID="{C9E933E9-9744-43BE-ABDE-A67A8AEF931F}" presName="aSpace" presStyleCnt="0"/>
      <dgm:spPr/>
    </dgm:pt>
    <dgm:pt modelId="{A640C55F-04FA-465D-B4AE-87712A244A4B}" type="pres">
      <dgm:prSet presAssocID="{8BCAD9CA-9A45-4679-8530-9B7D5B930402}" presName="compNode" presStyleCnt="0"/>
      <dgm:spPr/>
    </dgm:pt>
    <dgm:pt modelId="{9E21F3E2-60AC-491A-9577-91CEA7401D93}" type="pres">
      <dgm:prSet presAssocID="{8BCAD9CA-9A45-4679-8530-9B7D5B930402}" presName="aNode" presStyleLbl="bgShp" presStyleIdx="2" presStyleCnt="3"/>
      <dgm:spPr/>
      <dgm:t>
        <a:bodyPr/>
        <a:lstStyle/>
        <a:p>
          <a:endParaRPr lang="ru-RU"/>
        </a:p>
      </dgm:t>
    </dgm:pt>
    <dgm:pt modelId="{349624D0-1B27-4112-8536-738E96A495AC}" type="pres">
      <dgm:prSet presAssocID="{8BCAD9CA-9A45-4679-8530-9B7D5B930402}" presName="textNode" presStyleLbl="bgShp" presStyleIdx="2" presStyleCnt="3"/>
      <dgm:spPr/>
      <dgm:t>
        <a:bodyPr/>
        <a:lstStyle/>
        <a:p>
          <a:endParaRPr lang="ru-RU"/>
        </a:p>
      </dgm:t>
    </dgm:pt>
    <dgm:pt modelId="{237154F2-DA58-4DC1-AF84-B66BB648EEBF}" type="pres">
      <dgm:prSet presAssocID="{8BCAD9CA-9A45-4679-8530-9B7D5B930402}" presName="compChildNode" presStyleCnt="0"/>
      <dgm:spPr/>
    </dgm:pt>
    <dgm:pt modelId="{BE02D38D-DD07-48B1-A7A4-CBB927A4842A}" type="pres">
      <dgm:prSet presAssocID="{8BCAD9CA-9A45-4679-8530-9B7D5B930402}" presName="theInnerList" presStyleCnt="0"/>
      <dgm:spPr/>
    </dgm:pt>
    <dgm:pt modelId="{0D3EEDCB-13D2-47C1-9C70-9BC7DA5140F0}" type="pres">
      <dgm:prSet presAssocID="{F42C2579-C751-42F5-93BF-71101F579505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CC2894-6EC1-4B7B-8097-EF0C2A81A2F8}" type="pres">
      <dgm:prSet presAssocID="{F42C2579-C751-42F5-93BF-71101F579505}" presName="aSpace2" presStyleCnt="0"/>
      <dgm:spPr/>
    </dgm:pt>
    <dgm:pt modelId="{B6746DC1-9849-4FF8-8B8B-742F19E5DB38}" type="pres">
      <dgm:prSet presAssocID="{822C5F8F-FF8D-4B13-AE20-9EED69736712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D63AC7-4A76-4356-B3EF-5D4C15563869}" srcId="{C9E933E9-9744-43BE-ABDE-A67A8AEF931F}" destId="{A039E7B6-DD3E-4358-88A7-EF8D481BB7E7}" srcOrd="0" destOrd="0" parTransId="{C4D15982-4D73-43A5-A4A2-62EEBCDF4659}" sibTransId="{5F5FEA38-B204-429B-8F7C-2FD6818F072A}"/>
    <dgm:cxn modelId="{0F09721F-3EE4-4CCB-A636-00D1FEDE78A3}" type="presOf" srcId="{8BCAD9CA-9A45-4679-8530-9B7D5B930402}" destId="{349624D0-1B27-4112-8536-738E96A495AC}" srcOrd="1" destOrd="0" presId="urn:microsoft.com/office/officeart/2005/8/layout/lProcess2"/>
    <dgm:cxn modelId="{409CF258-EBE4-4B18-8AF3-7C1EC8E35A6F}" type="presOf" srcId="{33988005-15F5-48A5-A5AC-F81B970EBC47}" destId="{B8E00D07-7EAB-47BA-B46F-9C7D74368D14}" srcOrd="0" destOrd="0" presId="urn:microsoft.com/office/officeart/2005/8/layout/lProcess2"/>
    <dgm:cxn modelId="{FBDE4919-1F39-4841-9CAD-65A0083AC1F2}" srcId="{4CD831EA-368F-4DAC-AD08-AA319F388DFA}" destId="{ED9DA4B5-B8D6-4AE5-9F87-C13B9115F2A6}" srcOrd="1" destOrd="0" parTransId="{FBFEE51F-5C69-4AB1-9853-D958D5EB5AB9}" sibTransId="{CB6C2AED-5C23-4686-BFC2-FDAF2DB1EEB9}"/>
    <dgm:cxn modelId="{72084E6F-2A82-466B-916D-F77AEEA9B1EF}" type="presOf" srcId="{F42C2579-C751-42F5-93BF-71101F579505}" destId="{0D3EEDCB-13D2-47C1-9C70-9BC7DA5140F0}" srcOrd="0" destOrd="0" presId="urn:microsoft.com/office/officeart/2005/8/layout/lProcess2"/>
    <dgm:cxn modelId="{6062A324-8E25-46F1-B79B-7F1E03746F3B}" type="presOf" srcId="{4CD831EA-368F-4DAC-AD08-AA319F388DFA}" destId="{068BCF2E-E466-4978-A12B-44B3BF12E6F9}" srcOrd="0" destOrd="0" presId="urn:microsoft.com/office/officeart/2005/8/layout/lProcess2"/>
    <dgm:cxn modelId="{86B5B6AD-B071-49EA-A16D-EB1EE6A4FAB0}" srcId="{2DC1EFA4-0FDD-49FA-967F-A31D19BA410C}" destId="{C9E933E9-9744-43BE-ABDE-A67A8AEF931F}" srcOrd="1" destOrd="0" parTransId="{C8105645-1B1E-4403-A765-9D41CBD922C7}" sibTransId="{BAFE6A89-DBD7-439E-A4E3-67FB64EA0E95}"/>
    <dgm:cxn modelId="{AE0711A5-B4B7-4779-AC26-8E0EB7AD7B3E}" srcId="{2DC1EFA4-0FDD-49FA-967F-A31D19BA410C}" destId="{4CD831EA-368F-4DAC-AD08-AA319F388DFA}" srcOrd="0" destOrd="0" parTransId="{0E4E4936-FE28-4C87-863C-BB5C3985ABA8}" sibTransId="{B27D4E5C-32B3-4398-B86D-0908D29FEDAB}"/>
    <dgm:cxn modelId="{C656A832-4EE9-45F5-85D1-28A4309A46F0}" type="presOf" srcId="{ECDE394D-2AB7-4D2F-9253-A3D300B53E1C}" destId="{45BA2B55-8EBA-4C15-97DE-C6933B3E6667}" srcOrd="0" destOrd="0" presId="urn:microsoft.com/office/officeart/2005/8/layout/lProcess2"/>
    <dgm:cxn modelId="{CDD69C04-B6E7-478B-90BB-D2CF4B7068B1}" type="presOf" srcId="{ED9DA4B5-B8D6-4AE5-9F87-C13B9115F2A6}" destId="{195170C8-F660-4D7C-B2AA-10B00FB0040A}" srcOrd="0" destOrd="0" presId="urn:microsoft.com/office/officeart/2005/8/layout/lProcess2"/>
    <dgm:cxn modelId="{FF5543F5-CF44-443D-9EAF-7434A24B8B49}" type="presOf" srcId="{C9E933E9-9744-43BE-ABDE-A67A8AEF931F}" destId="{FF367F2B-D193-4E4E-A581-3035F85280AE}" srcOrd="0" destOrd="0" presId="urn:microsoft.com/office/officeart/2005/8/layout/lProcess2"/>
    <dgm:cxn modelId="{275C9C2C-7ED8-4311-829F-6368705536ED}" type="presOf" srcId="{4CD831EA-368F-4DAC-AD08-AA319F388DFA}" destId="{2275A458-F814-42E5-B2E7-BD3A4C46B861}" srcOrd="1" destOrd="0" presId="urn:microsoft.com/office/officeart/2005/8/layout/lProcess2"/>
    <dgm:cxn modelId="{4CD4EF0D-EF6A-402C-A5E2-5611C0C915E7}" type="presOf" srcId="{8BCAD9CA-9A45-4679-8530-9B7D5B930402}" destId="{9E21F3E2-60AC-491A-9577-91CEA7401D93}" srcOrd="0" destOrd="0" presId="urn:microsoft.com/office/officeart/2005/8/layout/lProcess2"/>
    <dgm:cxn modelId="{0A7485FD-2D57-4634-AE7A-E68B795071F4}" srcId="{8BCAD9CA-9A45-4679-8530-9B7D5B930402}" destId="{F42C2579-C751-42F5-93BF-71101F579505}" srcOrd="0" destOrd="0" parTransId="{94C2D109-DEBB-47C0-8DCA-FB87A9E387D1}" sibTransId="{C16F765D-DDC7-4DB1-BF77-6558024E26F6}"/>
    <dgm:cxn modelId="{91A9A3DD-E104-4FCC-84ED-0F34CC7F651E}" srcId="{8BCAD9CA-9A45-4679-8530-9B7D5B930402}" destId="{822C5F8F-FF8D-4B13-AE20-9EED69736712}" srcOrd="1" destOrd="0" parTransId="{6A6AD8C2-E275-41E8-8069-61B86C4AF9DB}" sibTransId="{3F8D3059-ED76-4912-A9D4-A801C9FB55DB}"/>
    <dgm:cxn modelId="{C862CF98-A5C7-4A9F-B568-6B76A32CD61C}" type="presOf" srcId="{C9E933E9-9744-43BE-ABDE-A67A8AEF931F}" destId="{577CF143-EEBF-4F75-B98C-006D78FAB6EC}" srcOrd="1" destOrd="0" presId="urn:microsoft.com/office/officeart/2005/8/layout/lProcess2"/>
    <dgm:cxn modelId="{B0AAAD0C-046A-44D7-B6AF-418FB67A2902}" srcId="{C9E933E9-9744-43BE-ABDE-A67A8AEF931F}" destId="{33988005-15F5-48A5-A5AC-F81B970EBC47}" srcOrd="1" destOrd="0" parTransId="{8702C3F5-70F2-48C1-A90E-243B8805AB4F}" sibTransId="{320A5A20-0835-4B67-B45D-165EC86ACA9E}"/>
    <dgm:cxn modelId="{745BED2D-E9D7-4F77-89B1-73DFB57633A4}" srcId="{2DC1EFA4-0FDD-49FA-967F-A31D19BA410C}" destId="{8BCAD9CA-9A45-4679-8530-9B7D5B930402}" srcOrd="2" destOrd="0" parTransId="{8510B4F4-E952-4E6C-939C-09D6EEB9EC69}" sibTransId="{B60D0067-B567-4CE4-AFA3-7BD8013B5900}"/>
    <dgm:cxn modelId="{4AFD9E7F-A76C-448D-8FF7-0F911F3D5074}" type="presOf" srcId="{822C5F8F-FF8D-4B13-AE20-9EED69736712}" destId="{B6746DC1-9849-4FF8-8B8B-742F19E5DB38}" srcOrd="0" destOrd="0" presId="urn:microsoft.com/office/officeart/2005/8/layout/lProcess2"/>
    <dgm:cxn modelId="{B96FCAB8-9C6A-4DF6-ACB7-6EF329BCAE3E}" type="presOf" srcId="{2DC1EFA4-0FDD-49FA-967F-A31D19BA410C}" destId="{910634A9-AD55-4313-9739-FE82E2855D9D}" srcOrd="0" destOrd="0" presId="urn:microsoft.com/office/officeart/2005/8/layout/lProcess2"/>
    <dgm:cxn modelId="{39A7780C-D2D7-4DE5-A66E-C0221E2BD04C}" srcId="{4CD831EA-368F-4DAC-AD08-AA319F388DFA}" destId="{ECDE394D-2AB7-4D2F-9253-A3D300B53E1C}" srcOrd="0" destOrd="0" parTransId="{3D3FE0D8-DB28-4AF0-87FF-840D731500B7}" sibTransId="{C58119D4-EAA2-461F-AD76-1672D33075A7}"/>
    <dgm:cxn modelId="{77A3BAF8-C077-4E51-9F60-769AE4E6E3FD}" type="presOf" srcId="{A039E7B6-DD3E-4358-88A7-EF8D481BB7E7}" destId="{9102CD25-50A6-46B7-92AA-DF0495DB948E}" srcOrd="0" destOrd="0" presId="urn:microsoft.com/office/officeart/2005/8/layout/lProcess2"/>
    <dgm:cxn modelId="{77E1CC8F-3F8C-4228-8B31-4DD6529A567E}" type="presParOf" srcId="{910634A9-AD55-4313-9739-FE82E2855D9D}" destId="{44A8C8C3-858F-4901-8204-8ADF4F17A793}" srcOrd="0" destOrd="0" presId="urn:microsoft.com/office/officeart/2005/8/layout/lProcess2"/>
    <dgm:cxn modelId="{C3024019-A100-4E1C-8F8A-FB701180F4DA}" type="presParOf" srcId="{44A8C8C3-858F-4901-8204-8ADF4F17A793}" destId="{068BCF2E-E466-4978-A12B-44B3BF12E6F9}" srcOrd="0" destOrd="0" presId="urn:microsoft.com/office/officeart/2005/8/layout/lProcess2"/>
    <dgm:cxn modelId="{8E7CAB36-A314-4BE0-857B-8DEB9C7F53DC}" type="presParOf" srcId="{44A8C8C3-858F-4901-8204-8ADF4F17A793}" destId="{2275A458-F814-42E5-B2E7-BD3A4C46B861}" srcOrd="1" destOrd="0" presId="urn:microsoft.com/office/officeart/2005/8/layout/lProcess2"/>
    <dgm:cxn modelId="{A88A8435-7062-4A73-A1B5-F7A981317C0E}" type="presParOf" srcId="{44A8C8C3-858F-4901-8204-8ADF4F17A793}" destId="{FD2B69D4-6D52-491D-995D-7C2611A490E9}" srcOrd="2" destOrd="0" presId="urn:microsoft.com/office/officeart/2005/8/layout/lProcess2"/>
    <dgm:cxn modelId="{F6DBA895-260F-4A55-B54B-E064E30393C4}" type="presParOf" srcId="{FD2B69D4-6D52-491D-995D-7C2611A490E9}" destId="{05AB7696-ADB0-4E26-9B7E-B498D90C95E6}" srcOrd="0" destOrd="0" presId="urn:microsoft.com/office/officeart/2005/8/layout/lProcess2"/>
    <dgm:cxn modelId="{1D2E3CD9-89CC-46BD-A904-663799B026FF}" type="presParOf" srcId="{05AB7696-ADB0-4E26-9B7E-B498D90C95E6}" destId="{45BA2B55-8EBA-4C15-97DE-C6933B3E6667}" srcOrd="0" destOrd="0" presId="urn:microsoft.com/office/officeart/2005/8/layout/lProcess2"/>
    <dgm:cxn modelId="{89D076F1-9F88-49F0-BF36-57E8BDFA98D9}" type="presParOf" srcId="{05AB7696-ADB0-4E26-9B7E-B498D90C95E6}" destId="{49AB89D8-2F4D-4F10-8DD0-F2C9E7FD27BC}" srcOrd="1" destOrd="0" presId="urn:microsoft.com/office/officeart/2005/8/layout/lProcess2"/>
    <dgm:cxn modelId="{7DBDED80-1DB3-4888-A886-FDC373DF3CF7}" type="presParOf" srcId="{05AB7696-ADB0-4E26-9B7E-B498D90C95E6}" destId="{195170C8-F660-4D7C-B2AA-10B00FB0040A}" srcOrd="2" destOrd="0" presId="urn:microsoft.com/office/officeart/2005/8/layout/lProcess2"/>
    <dgm:cxn modelId="{53879A3E-15EF-4FA0-9244-8E9623B67A29}" type="presParOf" srcId="{910634A9-AD55-4313-9739-FE82E2855D9D}" destId="{91DC15E2-0AA2-4B89-925A-B1B82E2E83E0}" srcOrd="1" destOrd="0" presId="urn:microsoft.com/office/officeart/2005/8/layout/lProcess2"/>
    <dgm:cxn modelId="{F549C529-4A1D-46B5-A193-1EB5386EE410}" type="presParOf" srcId="{910634A9-AD55-4313-9739-FE82E2855D9D}" destId="{789B2963-7BA0-4B4D-ABF5-94E3C17D10B1}" srcOrd="2" destOrd="0" presId="urn:microsoft.com/office/officeart/2005/8/layout/lProcess2"/>
    <dgm:cxn modelId="{5283FB59-6150-44E5-9F7B-769D71E5AC32}" type="presParOf" srcId="{789B2963-7BA0-4B4D-ABF5-94E3C17D10B1}" destId="{FF367F2B-D193-4E4E-A581-3035F85280AE}" srcOrd="0" destOrd="0" presId="urn:microsoft.com/office/officeart/2005/8/layout/lProcess2"/>
    <dgm:cxn modelId="{3AFF5FF8-10A1-4060-B732-D60615175BE4}" type="presParOf" srcId="{789B2963-7BA0-4B4D-ABF5-94E3C17D10B1}" destId="{577CF143-EEBF-4F75-B98C-006D78FAB6EC}" srcOrd="1" destOrd="0" presId="urn:microsoft.com/office/officeart/2005/8/layout/lProcess2"/>
    <dgm:cxn modelId="{82D9D06D-14C9-432B-B85E-F08A1F4CED0E}" type="presParOf" srcId="{789B2963-7BA0-4B4D-ABF5-94E3C17D10B1}" destId="{EF497F84-E2BA-46C5-AFD3-EF07EF619724}" srcOrd="2" destOrd="0" presId="urn:microsoft.com/office/officeart/2005/8/layout/lProcess2"/>
    <dgm:cxn modelId="{0F2F84EC-03CD-4874-A0C5-59BAC4ED88B3}" type="presParOf" srcId="{EF497F84-E2BA-46C5-AFD3-EF07EF619724}" destId="{E00FFA67-5420-4273-A7CF-097C657C7012}" srcOrd="0" destOrd="0" presId="urn:microsoft.com/office/officeart/2005/8/layout/lProcess2"/>
    <dgm:cxn modelId="{EAABC06E-2626-42FA-93C1-56941874F9A9}" type="presParOf" srcId="{E00FFA67-5420-4273-A7CF-097C657C7012}" destId="{9102CD25-50A6-46B7-92AA-DF0495DB948E}" srcOrd="0" destOrd="0" presId="urn:microsoft.com/office/officeart/2005/8/layout/lProcess2"/>
    <dgm:cxn modelId="{60668501-15B4-4E74-B3FD-72C3A69EEF73}" type="presParOf" srcId="{E00FFA67-5420-4273-A7CF-097C657C7012}" destId="{17775178-2630-4D93-BED5-13C9EA83D054}" srcOrd="1" destOrd="0" presId="urn:microsoft.com/office/officeart/2005/8/layout/lProcess2"/>
    <dgm:cxn modelId="{CBD179FF-6909-4729-8641-F86A4E792008}" type="presParOf" srcId="{E00FFA67-5420-4273-A7CF-097C657C7012}" destId="{B8E00D07-7EAB-47BA-B46F-9C7D74368D14}" srcOrd="2" destOrd="0" presId="urn:microsoft.com/office/officeart/2005/8/layout/lProcess2"/>
    <dgm:cxn modelId="{E20A4D4B-CFFF-4C86-AE60-5AD8C7401D16}" type="presParOf" srcId="{910634A9-AD55-4313-9739-FE82E2855D9D}" destId="{1584BF65-D986-4852-B12E-E1DD3369D7C6}" srcOrd="3" destOrd="0" presId="urn:microsoft.com/office/officeart/2005/8/layout/lProcess2"/>
    <dgm:cxn modelId="{1CC87DC4-56AF-41CC-81A7-688718C896A0}" type="presParOf" srcId="{910634A9-AD55-4313-9739-FE82E2855D9D}" destId="{A640C55F-04FA-465D-B4AE-87712A244A4B}" srcOrd="4" destOrd="0" presId="urn:microsoft.com/office/officeart/2005/8/layout/lProcess2"/>
    <dgm:cxn modelId="{B249A7A8-E526-4C72-80AD-29D954F3C3C1}" type="presParOf" srcId="{A640C55F-04FA-465D-B4AE-87712A244A4B}" destId="{9E21F3E2-60AC-491A-9577-91CEA7401D93}" srcOrd="0" destOrd="0" presId="urn:microsoft.com/office/officeart/2005/8/layout/lProcess2"/>
    <dgm:cxn modelId="{56BE4B97-01D8-44A8-A550-1D45CB4FA0D7}" type="presParOf" srcId="{A640C55F-04FA-465D-B4AE-87712A244A4B}" destId="{349624D0-1B27-4112-8536-738E96A495AC}" srcOrd="1" destOrd="0" presId="urn:microsoft.com/office/officeart/2005/8/layout/lProcess2"/>
    <dgm:cxn modelId="{000D91E5-5FCA-4084-9B3F-00768653DADD}" type="presParOf" srcId="{A640C55F-04FA-465D-B4AE-87712A244A4B}" destId="{237154F2-DA58-4DC1-AF84-B66BB648EEBF}" srcOrd="2" destOrd="0" presId="urn:microsoft.com/office/officeart/2005/8/layout/lProcess2"/>
    <dgm:cxn modelId="{D306E1C8-A7C5-4F2D-8325-46F82F089ECB}" type="presParOf" srcId="{237154F2-DA58-4DC1-AF84-B66BB648EEBF}" destId="{BE02D38D-DD07-48B1-A7A4-CBB927A4842A}" srcOrd="0" destOrd="0" presId="urn:microsoft.com/office/officeart/2005/8/layout/lProcess2"/>
    <dgm:cxn modelId="{B454B2CC-BBF4-476F-A50C-473537718AB8}" type="presParOf" srcId="{BE02D38D-DD07-48B1-A7A4-CBB927A4842A}" destId="{0D3EEDCB-13D2-47C1-9C70-9BC7DA5140F0}" srcOrd="0" destOrd="0" presId="urn:microsoft.com/office/officeart/2005/8/layout/lProcess2"/>
    <dgm:cxn modelId="{9BCDB74B-5F3B-40E6-8504-2C161DF2BF60}" type="presParOf" srcId="{BE02D38D-DD07-48B1-A7A4-CBB927A4842A}" destId="{36CC2894-6EC1-4B7B-8097-EF0C2A81A2F8}" srcOrd="1" destOrd="0" presId="urn:microsoft.com/office/officeart/2005/8/layout/lProcess2"/>
    <dgm:cxn modelId="{33563627-621E-4416-8F75-31C86B6F9F94}" type="presParOf" srcId="{BE02D38D-DD07-48B1-A7A4-CBB927A4842A}" destId="{B6746DC1-9849-4FF8-8B8B-742F19E5DB38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52C8BB-535A-4D15-8D59-CB0AF30381C2}" type="doc">
      <dgm:prSet loTypeId="urn:microsoft.com/office/officeart/2005/8/layout/pList2" loCatId="list" qsTypeId="urn:microsoft.com/office/officeart/2005/8/quickstyle/simple5" qsCatId="simple" csTypeId="urn:microsoft.com/office/officeart/2005/8/colors/accent5_2" csCatId="accent5" phldr="1"/>
      <dgm:spPr/>
    </dgm:pt>
    <dgm:pt modelId="{0E40444B-AB71-4850-B09E-FB39C6ABDA0D}">
      <dgm:prSet phldrT="[Текст]" custT="1"/>
      <dgm:spPr/>
      <dgm:t>
        <a:bodyPr/>
        <a:lstStyle/>
        <a:p>
          <a:r>
            <a:rPr lang="ru-RU" sz="2400" b="1" dirty="0" smtClean="0"/>
            <a:t>Специалисты </a:t>
          </a:r>
          <a:r>
            <a:rPr lang="ru-RU" sz="2000" b="1" dirty="0" smtClean="0"/>
            <a:t>самостоятельные</a:t>
          </a:r>
          <a:r>
            <a:rPr lang="ru-RU" sz="2400" b="1" dirty="0" smtClean="0"/>
            <a:t>, зрелые люди, желающие учувствовать в полной мере в процессе обучения.</a:t>
          </a:r>
          <a:endParaRPr lang="ru-RU" sz="2400" b="1" dirty="0"/>
        </a:p>
      </dgm:t>
    </dgm:pt>
    <dgm:pt modelId="{EEF8BE1F-1880-40A4-8782-BCA4D7385026}" type="parTrans" cxnId="{3103B70B-667E-4E2B-9DC6-183EC58F3A1B}">
      <dgm:prSet/>
      <dgm:spPr/>
      <dgm:t>
        <a:bodyPr/>
        <a:lstStyle/>
        <a:p>
          <a:endParaRPr lang="ru-RU"/>
        </a:p>
      </dgm:t>
    </dgm:pt>
    <dgm:pt modelId="{8C111BB2-182B-492E-BD32-DAFB20240096}" type="sibTrans" cxnId="{3103B70B-667E-4E2B-9DC6-183EC58F3A1B}">
      <dgm:prSet/>
      <dgm:spPr/>
      <dgm:t>
        <a:bodyPr/>
        <a:lstStyle/>
        <a:p>
          <a:endParaRPr lang="ru-RU"/>
        </a:p>
      </dgm:t>
    </dgm:pt>
    <dgm:pt modelId="{7D1EFBAC-7B7D-4AD9-BC66-9EC29C94C12B}">
      <dgm:prSet phldrT="[Текст]" custT="1"/>
      <dgm:spPr/>
      <dgm:t>
        <a:bodyPr/>
        <a:lstStyle/>
        <a:p>
          <a:r>
            <a:rPr lang="ru-RU" sz="2400" b="1" dirty="0" smtClean="0"/>
            <a:t>Интерактивные методы обучения ориентированы на активную роль обучающихся, на самообучение.</a:t>
          </a:r>
          <a:endParaRPr lang="ru-RU" sz="2400" b="1" dirty="0"/>
        </a:p>
      </dgm:t>
    </dgm:pt>
    <dgm:pt modelId="{7BB5C748-3123-40BD-BE00-8101003E2BF9}" type="parTrans" cxnId="{657D2602-171D-4B1F-8630-BB33638F764D}">
      <dgm:prSet/>
      <dgm:spPr/>
      <dgm:t>
        <a:bodyPr/>
        <a:lstStyle/>
        <a:p>
          <a:endParaRPr lang="ru-RU"/>
        </a:p>
      </dgm:t>
    </dgm:pt>
    <dgm:pt modelId="{19B32F9F-34FF-4052-8C1D-A822617F79B6}" type="sibTrans" cxnId="{657D2602-171D-4B1F-8630-BB33638F764D}">
      <dgm:prSet/>
      <dgm:spPr/>
      <dgm:t>
        <a:bodyPr/>
        <a:lstStyle/>
        <a:p>
          <a:endParaRPr lang="ru-RU"/>
        </a:p>
      </dgm:t>
    </dgm:pt>
    <dgm:pt modelId="{21601A7F-269B-4CF6-9B9F-D2265BEA134A}">
      <dgm:prSet phldrT="[Текст]" custT="1"/>
      <dgm:spPr/>
      <dgm:t>
        <a:bodyPr/>
        <a:lstStyle/>
        <a:p>
          <a:r>
            <a:rPr lang="ru-RU" sz="2000" b="1" dirty="0" smtClean="0"/>
            <a:t>Использование не дидактических, а интерактивных методов обучения, предполагающие взаимное общение и обогащение как между руководителем и участниками обучения, так между самими участниками  </a:t>
          </a:r>
          <a:endParaRPr lang="ru-RU" sz="2000" b="1" dirty="0"/>
        </a:p>
      </dgm:t>
    </dgm:pt>
    <dgm:pt modelId="{BBC54CD7-AB42-4BE1-AEA4-73512CEA67C1}" type="sibTrans" cxnId="{2E5179BE-3B72-4EB1-8DEC-DFD6EDCAB017}">
      <dgm:prSet/>
      <dgm:spPr/>
      <dgm:t>
        <a:bodyPr/>
        <a:lstStyle/>
        <a:p>
          <a:endParaRPr lang="ru-RU"/>
        </a:p>
      </dgm:t>
    </dgm:pt>
    <dgm:pt modelId="{F9F280A0-A261-4A89-B11E-06B84E450E61}" type="parTrans" cxnId="{2E5179BE-3B72-4EB1-8DEC-DFD6EDCAB017}">
      <dgm:prSet/>
      <dgm:spPr/>
      <dgm:t>
        <a:bodyPr/>
        <a:lstStyle/>
        <a:p>
          <a:endParaRPr lang="ru-RU"/>
        </a:p>
      </dgm:t>
    </dgm:pt>
    <dgm:pt modelId="{D5774213-F960-45BA-A89E-474448310C92}" type="pres">
      <dgm:prSet presAssocID="{A252C8BB-535A-4D15-8D59-CB0AF30381C2}" presName="Name0" presStyleCnt="0">
        <dgm:presLayoutVars>
          <dgm:dir/>
          <dgm:resizeHandles val="exact"/>
        </dgm:presLayoutVars>
      </dgm:prSet>
      <dgm:spPr/>
    </dgm:pt>
    <dgm:pt modelId="{03FFAA5E-34DE-4C98-AFD5-FA6038C5F581}" type="pres">
      <dgm:prSet presAssocID="{A252C8BB-535A-4D15-8D59-CB0AF30381C2}" presName="bkgdShp" presStyleLbl="alignAccFollowNode1" presStyleIdx="0" presStyleCnt="1"/>
      <dgm:spPr/>
    </dgm:pt>
    <dgm:pt modelId="{879C9208-AF25-4EE4-B76B-2432A8327615}" type="pres">
      <dgm:prSet presAssocID="{A252C8BB-535A-4D15-8D59-CB0AF30381C2}" presName="linComp" presStyleCnt="0"/>
      <dgm:spPr/>
    </dgm:pt>
    <dgm:pt modelId="{016406DB-5980-42D2-9662-BA654A643248}" type="pres">
      <dgm:prSet presAssocID="{0E40444B-AB71-4850-B09E-FB39C6ABDA0D}" presName="compNode" presStyleCnt="0"/>
      <dgm:spPr/>
    </dgm:pt>
    <dgm:pt modelId="{EAB5B957-174B-4773-A5B8-4F4ED4991C0C}" type="pres">
      <dgm:prSet presAssocID="{0E40444B-AB71-4850-B09E-FB39C6ABDA0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8BA68-167C-4C51-A650-FC4F297AB3E4}" type="pres">
      <dgm:prSet presAssocID="{0E40444B-AB71-4850-B09E-FB39C6ABDA0D}" presName="invisiNode" presStyleLbl="node1" presStyleIdx="0" presStyleCnt="3"/>
      <dgm:spPr/>
    </dgm:pt>
    <dgm:pt modelId="{524D8FCF-5193-4436-86AA-DC2912611FE1}" type="pres">
      <dgm:prSet presAssocID="{0E40444B-AB71-4850-B09E-FB39C6ABDA0D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37AEFF6-78B2-4594-A048-1F39D7817BD2}" type="pres">
      <dgm:prSet presAssocID="{8C111BB2-182B-492E-BD32-DAFB2024009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410DE46-32C1-4D95-9102-009EFEBCDD52}" type="pres">
      <dgm:prSet presAssocID="{21601A7F-269B-4CF6-9B9F-D2265BEA134A}" presName="compNode" presStyleCnt="0"/>
      <dgm:spPr/>
    </dgm:pt>
    <dgm:pt modelId="{C16C0255-01F7-4D3C-B013-2DB01340D9A1}" type="pres">
      <dgm:prSet presAssocID="{21601A7F-269B-4CF6-9B9F-D2265BEA134A}" presName="node" presStyleLbl="node1" presStyleIdx="1" presStyleCnt="3" custLinFactNeighborX="1773" custLinFactNeighborY="-1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51779E-2FD1-4A5E-BC3D-8C9F24790FC1}" type="pres">
      <dgm:prSet presAssocID="{21601A7F-269B-4CF6-9B9F-D2265BEA134A}" presName="invisiNode" presStyleLbl="node1" presStyleIdx="1" presStyleCnt="3"/>
      <dgm:spPr/>
    </dgm:pt>
    <dgm:pt modelId="{78903E5F-4467-4B82-83F9-31C30B7A5B83}" type="pres">
      <dgm:prSet presAssocID="{21601A7F-269B-4CF6-9B9F-D2265BEA134A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F96A007-4F24-4349-B735-45C66D400E3C}" type="pres">
      <dgm:prSet presAssocID="{BBC54CD7-AB42-4BE1-AEA4-73512CEA67C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ABB5634-9166-4AE0-9E6D-F1CD9D05DCAD}" type="pres">
      <dgm:prSet presAssocID="{7D1EFBAC-7B7D-4AD9-BC66-9EC29C94C12B}" presName="compNode" presStyleCnt="0"/>
      <dgm:spPr/>
    </dgm:pt>
    <dgm:pt modelId="{F45CCDA9-23B9-45BB-8B37-F9FB2BB272E5}" type="pres">
      <dgm:prSet presAssocID="{7D1EFBAC-7B7D-4AD9-BC66-9EC29C94C12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267C2D-E683-4BDC-9187-758F42CB0474}" type="pres">
      <dgm:prSet presAssocID="{7D1EFBAC-7B7D-4AD9-BC66-9EC29C94C12B}" presName="invisiNode" presStyleLbl="node1" presStyleIdx="2" presStyleCnt="3"/>
      <dgm:spPr/>
    </dgm:pt>
    <dgm:pt modelId="{F703B78F-77AA-419C-A889-CF0C557E2AD0}" type="pres">
      <dgm:prSet presAssocID="{7D1EFBAC-7B7D-4AD9-BC66-9EC29C94C12B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C702311B-15C4-4C7B-965D-0964479CCF3E}" type="presOf" srcId="{7D1EFBAC-7B7D-4AD9-BC66-9EC29C94C12B}" destId="{F45CCDA9-23B9-45BB-8B37-F9FB2BB272E5}" srcOrd="0" destOrd="0" presId="urn:microsoft.com/office/officeart/2005/8/layout/pList2"/>
    <dgm:cxn modelId="{3103B70B-667E-4E2B-9DC6-183EC58F3A1B}" srcId="{A252C8BB-535A-4D15-8D59-CB0AF30381C2}" destId="{0E40444B-AB71-4850-B09E-FB39C6ABDA0D}" srcOrd="0" destOrd="0" parTransId="{EEF8BE1F-1880-40A4-8782-BCA4D7385026}" sibTransId="{8C111BB2-182B-492E-BD32-DAFB20240096}"/>
    <dgm:cxn modelId="{67BBE2F4-9751-4014-833D-685A69DE5E47}" type="presOf" srcId="{0E40444B-AB71-4850-B09E-FB39C6ABDA0D}" destId="{EAB5B957-174B-4773-A5B8-4F4ED4991C0C}" srcOrd="0" destOrd="0" presId="urn:microsoft.com/office/officeart/2005/8/layout/pList2"/>
    <dgm:cxn modelId="{12009A49-26D4-4610-8245-A20E107843B4}" type="presOf" srcId="{8C111BB2-182B-492E-BD32-DAFB20240096}" destId="{637AEFF6-78B2-4594-A048-1F39D7817BD2}" srcOrd="0" destOrd="0" presId="urn:microsoft.com/office/officeart/2005/8/layout/pList2"/>
    <dgm:cxn modelId="{28004CD7-E053-43DF-B10A-DC2BDBE2AB2F}" type="presOf" srcId="{BBC54CD7-AB42-4BE1-AEA4-73512CEA67C1}" destId="{3F96A007-4F24-4349-B735-45C66D400E3C}" srcOrd="0" destOrd="0" presId="urn:microsoft.com/office/officeart/2005/8/layout/pList2"/>
    <dgm:cxn modelId="{9BF0AFC9-C450-4A16-B24C-41591E791BAF}" type="presOf" srcId="{21601A7F-269B-4CF6-9B9F-D2265BEA134A}" destId="{C16C0255-01F7-4D3C-B013-2DB01340D9A1}" srcOrd="0" destOrd="0" presId="urn:microsoft.com/office/officeart/2005/8/layout/pList2"/>
    <dgm:cxn modelId="{657D2602-171D-4B1F-8630-BB33638F764D}" srcId="{A252C8BB-535A-4D15-8D59-CB0AF30381C2}" destId="{7D1EFBAC-7B7D-4AD9-BC66-9EC29C94C12B}" srcOrd="2" destOrd="0" parTransId="{7BB5C748-3123-40BD-BE00-8101003E2BF9}" sibTransId="{19B32F9F-34FF-4052-8C1D-A822617F79B6}"/>
    <dgm:cxn modelId="{2E5179BE-3B72-4EB1-8DEC-DFD6EDCAB017}" srcId="{A252C8BB-535A-4D15-8D59-CB0AF30381C2}" destId="{21601A7F-269B-4CF6-9B9F-D2265BEA134A}" srcOrd="1" destOrd="0" parTransId="{F9F280A0-A261-4A89-B11E-06B84E450E61}" sibTransId="{BBC54CD7-AB42-4BE1-AEA4-73512CEA67C1}"/>
    <dgm:cxn modelId="{5057E114-7D7E-4DC4-8DF2-50DC2B3CAE1D}" type="presOf" srcId="{A252C8BB-535A-4D15-8D59-CB0AF30381C2}" destId="{D5774213-F960-45BA-A89E-474448310C92}" srcOrd="0" destOrd="0" presId="urn:microsoft.com/office/officeart/2005/8/layout/pList2"/>
    <dgm:cxn modelId="{AFC1C987-4B80-4C29-A25F-0543AD9C985F}" type="presParOf" srcId="{D5774213-F960-45BA-A89E-474448310C92}" destId="{03FFAA5E-34DE-4C98-AFD5-FA6038C5F581}" srcOrd="0" destOrd="0" presId="urn:microsoft.com/office/officeart/2005/8/layout/pList2"/>
    <dgm:cxn modelId="{A6B01B5A-6D92-40A6-9B60-DC5777A70A64}" type="presParOf" srcId="{D5774213-F960-45BA-A89E-474448310C92}" destId="{879C9208-AF25-4EE4-B76B-2432A8327615}" srcOrd="1" destOrd="0" presId="urn:microsoft.com/office/officeart/2005/8/layout/pList2"/>
    <dgm:cxn modelId="{B88B3BC4-5E0F-4D41-B961-C3ECAF60053D}" type="presParOf" srcId="{879C9208-AF25-4EE4-B76B-2432A8327615}" destId="{016406DB-5980-42D2-9662-BA654A643248}" srcOrd="0" destOrd="0" presId="urn:microsoft.com/office/officeart/2005/8/layout/pList2"/>
    <dgm:cxn modelId="{6B7A82E4-74F4-4C46-9AF9-9BB1352F7679}" type="presParOf" srcId="{016406DB-5980-42D2-9662-BA654A643248}" destId="{EAB5B957-174B-4773-A5B8-4F4ED4991C0C}" srcOrd="0" destOrd="0" presId="urn:microsoft.com/office/officeart/2005/8/layout/pList2"/>
    <dgm:cxn modelId="{2AFFF85A-59BF-4B89-BBE9-EF6E4C61948D}" type="presParOf" srcId="{016406DB-5980-42D2-9662-BA654A643248}" destId="{9B08BA68-167C-4C51-A650-FC4F297AB3E4}" srcOrd="1" destOrd="0" presId="urn:microsoft.com/office/officeart/2005/8/layout/pList2"/>
    <dgm:cxn modelId="{E4A39601-4397-4544-9882-555F566F2041}" type="presParOf" srcId="{016406DB-5980-42D2-9662-BA654A643248}" destId="{524D8FCF-5193-4436-86AA-DC2912611FE1}" srcOrd="2" destOrd="0" presId="urn:microsoft.com/office/officeart/2005/8/layout/pList2"/>
    <dgm:cxn modelId="{40A77026-42F5-4259-AA85-AC5358D53A79}" type="presParOf" srcId="{879C9208-AF25-4EE4-B76B-2432A8327615}" destId="{637AEFF6-78B2-4594-A048-1F39D7817BD2}" srcOrd="1" destOrd="0" presId="urn:microsoft.com/office/officeart/2005/8/layout/pList2"/>
    <dgm:cxn modelId="{2D2A0F26-793E-4AA3-B59F-9B64DFC3DC77}" type="presParOf" srcId="{879C9208-AF25-4EE4-B76B-2432A8327615}" destId="{7410DE46-32C1-4D95-9102-009EFEBCDD52}" srcOrd="2" destOrd="0" presId="urn:microsoft.com/office/officeart/2005/8/layout/pList2"/>
    <dgm:cxn modelId="{3BD53B1E-CD92-4AEA-A47F-45EC8701B6AE}" type="presParOf" srcId="{7410DE46-32C1-4D95-9102-009EFEBCDD52}" destId="{C16C0255-01F7-4D3C-B013-2DB01340D9A1}" srcOrd="0" destOrd="0" presId="urn:microsoft.com/office/officeart/2005/8/layout/pList2"/>
    <dgm:cxn modelId="{AF6B8FB6-B5E3-4494-82E2-036FBB1DEE80}" type="presParOf" srcId="{7410DE46-32C1-4D95-9102-009EFEBCDD52}" destId="{3751779E-2FD1-4A5E-BC3D-8C9F24790FC1}" srcOrd="1" destOrd="0" presId="urn:microsoft.com/office/officeart/2005/8/layout/pList2"/>
    <dgm:cxn modelId="{4617924A-888D-492E-8C95-4D40F6673D88}" type="presParOf" srcId="{7410DE46-32C1-4D95-9102-009EFEBCDD52}" destId="{78903E5F-4467-4B82-83F9-31C30B7A5B83}" srcOrd="2" destOrd="0" presId="urn:microsoft.com/office/officeart/2005/8/layout/pList2"/>
    <dgm:cxn modelId="{0F5E9384-2E7A-4DBB-B262-314F3F94EFEA}" type="presParOf" srcId="{879C9208-AF25-4EE4-B76B-2432A8327615}" destId="{3F96A007-4F24-4349-B735-45C66D400E3C}" srcOrd="3" destOrd="0" presId="urn:microsoft.com/office/officeart/2005/8/layout/pList2"/>
    <dgm:cxn modelId="{042D22B0-3E50-41A1-83F2-074AF48C1DDA}" type="presParOf" srcId="{879C9208-AF25-4EE4-B76B-2432A8327615}" destId="{0ABB5634-9166-4AE0-9E6D-F1CD9D05DCAD}" srcOrd="4" destOrd="0" presId="urn:microsoft.com/office/officeart/2005/8/layout/pList2"/>
    <dgm:cxn modelId="{921B0CE9-1AFC-425D-AA85-44C17D29303D}" type="presParOf" srcId="{0ABB5634-9166-4AE0-9E6D-F1CD9D05DCAD}" destId="{F45CCDA9-23B9-45BB-8B37-F9FB2BB272E5}" srcOrd="0" destOrd="0" presId="urn:microsoft.com/office/officeart/2005/8/layout/pList2"/>
    <dgm:cxn modelId="{DC595F8F-FEDF-4274-8F21-1E619131C3ED}" type="presParOf" srcId="{0ABB5634-9166-4AE0-9E6D-F1CD9D05DCAD}" destId="{E9267C2D-E683-4BDC-9187-758F42CB0474}" srcOrd="1" destOrd="0" presId="urn:microsoft.com/office/officeart/2005/8/layout/pList2"/>
    <dgm:cxn modelId="{59235AC6-3AB2-492D-80EE-9436AE3B2663}" type="presParOf" srcId="{0ABB5634-9166-4AE0-9E6D-F1CD9D05DCAD}" destId="{F703B78F-77AA-419C-A889-CF0C557E2AD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8BCF2E-E466-4978-A12B-44B3BF12E6F9}">
      <dsp:nvSpPr>
        <dsp:cNvPr id="0" name=""/>
        <dsp:cNvSpPr/>
      </dsp:nvSpPr>
      <dsp:spPr>
        <a:xfrm>
          <a:off x="1097" y="0"/>
          <a:ext cx="2853779" cy="464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b="1" kern="1200" dirty="0" smtClean="0">
              <a:solidFill>
                <a:srgbClr val="C00000"/>
              </a:solidFill>
            </a:rPr>
            <a:t>Блок</a:t>
          </a:r>
          <a:endParaRPr lang="ru-RU" sz="6400" b="1" kern="1200" dirty="0">
            <a:solidFill>
              <a:srgbClr val="C00000"/>
            </a:solidFill>
          </a:endParaRPr>
        </a:p>
      </dsp:txBody>
      <dsp:txXfrm>
        <a:off x="1097" y="0"/>
        <a:ext cx="2853779" cy="1394460"/>
      </dsp:txXfrm>
    </dsp:sp>
    <dsp:sp modelId="{45BA2B55-8EBA-4C15-97DE-C6933B3E6667}">
      <dsp:nvSpPr>
        <dsp:cNvPr id="0" name=""/>
        <dsp:cNvSpPr/>
      </dsp:nvSpPr>
      <dsp:spPr>
        <a:xfrm>
          <a:off x="286475" y="1395821"/>
          <a:ext cx="2283023" cy="14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Нормативно –правовые основы социальной работы и социального обслуживания населения в РФ.</a:t>
          </a:r>
          <a:endParaRPr lang="ru-RU" sz="1400" b="1" kern="1200" dirty="0"/>
        </a:p>
      </dsp:txBody>
      <dsp:txXfrm>
        <a:off x="286475" y="1395821"/>
        <a:ext cx="2283023" cy="1401495"/>
      </dsp:txXfrm>
    </dsp:sp>
    <dsp:sp modelId="{195170C8-F660-4D7C-B2AA-10B00FB0040A}">
      <dsp:nvSpPr>
        <dsp:cNvPr id="0" name=""/>
        <dsp:cNvSpPr/>
      </dsp:nvSpPr>
      <dsp:spPr>
        <a:xfrm>
          <a:off x="286475" y="3012932"/>
          <a:ext cx="2283023" cy="14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Monotype Corsiva" pitchFamily="66" charset="0"/>
            </a:rPr>
            <a:t>ЦЕЛЬ:</a:t>
          </a:r>
          <a:r>
            <a:rPr lang="ru-RU" sz="1600" kern="1200" dirty="0" smtClean="0">
              <a:solidFill>
                <a:schemeClr val="bg1"/>
              </a:solidFill>
              <a:latin typeface="Monotype Corsiva" pitchFamily="66" charset="0"/>
            </a:rPr>
            <a:t> </a:t>
          </a:r>
          <a:r>
            <a:rPr lang="ru-RU" sz="1600" b="0" i="0" kern="1200" dirty="0" smtClean="0">
              <a:solidFill>
                <a:schemeClr val="bg1"/>
              </a:solidFill>
              <a:latin typeface="Monotype Corsiva" pitchFamily="66" charset="0"/>
            </a:rPr>
            <a:t>повышение уровня профессиональной компетенции в вопросах нормативно – правового характера.</a:t>
          </a:r>
          <a:endParaRPr lang="ru-RU" sz="1600" b="0" i="0" kern="1200" dirty="0">
            <a:solidFill>
              <a:schemeClr val="bg1"/>
            </a:solidFill>
          </a:endParaRPr>
        </a:p>
      </dsp:txBody>
      <dsp:txXfrm>
        <a:off x="286475" y="3012932"/>
        <a:ext cx="2283023" cy="1401495"/>
      </dsp:txXfrm>
    </dsp:sp>
    <dsp:sp modelId="{FF367F2B-D193-4E4E-A581-3035F85280AE}">
      <dsp:nvSpPr>
        <dsp:cNvPr id="0" name=""/>
        <dsp:cNvSpPr/>
      </dsp:nvSpPr>
      <dsp:spPr>
        <a:xfrm>
          <a:off x="3068910" y="0"/>
          <a:ext cx="2853779" cy="464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b="1" kern="1200" dirty="0" smtClean="0">
              <a:solidFill>
                <a:srgbClr val="C00000"/>
              </a:solidFill>
            </a:rPr>
            <a:t>Блок</a:t>
          </a:r>
          <a:endParaRPr lang="ru-RU" sz="6400" b="1" kern="1200" dirty="0">
            <a:solidFill>
              <a:srgbClr val="C00000"/>
            </a:solidFill>
          </a:endParaRPr>
        </a:p>
      </dsp:txBody>
      <dsp:txXfrm>
        <a:off x="3068910" y="0"/>
        <a:ext cx="2853779" cy="1394460"/>
      </dsp:txXfrm>
    </dsp:sp>
    <dsp:sp modelId="{9102CD25-50A6-46B7-92AA-DF0495DB948E}">
      <dsp:nvSpPr>
        <dsp:cNvPr id="0" name=""/>
        <dsp:cNvSpPr/>
      </dsp:nvSpPr>
      <dsp:spPr>
        <a:xfrm>
          <a:off x="3354288" y="1395821"/>
          <a:ext cx="2283023" cy="14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Профессиональной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подготовки</a:t>
          </a:r>
          <a:endParaRPr lang="ru-RU" sz="1800" b="1" kern="1200" dirty="0"/>
        </a:p>
      </dsp:txBody>
      <dsp:txXfrm>
        <a:off x="3354288" y="1395821"/>
        <a:ext cx="2283023" cy="1401495"/>
      </dsp:txXfrm>
    </dsp:sp>
    <dsp:sp modelId="{B8E00D07-7EAB-47BA-B46F-9C7D74368D14}">
      <dsp:nvSpPr>
        <dsp:cNvPr id="0" name=""/>
        <dsp:cNvSpPr/>
      </dsp:nvSpPr>
      <dsp:spPr>
        <a:xfrm>
          <a:off x="3354288" y="3012932"/>
          <a:ext cx="2283023" cy="14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  <a:latin typeface="Monotype Corsiva" pitchFamily="66" charset="0"/>
            </a:rPr>
            <a:t>ЦЕЛЬ:</a:t>
          </a:r>
          <a:r>
            <a:rPr lang="ru-RU" sz="1300" kern="1200" dirty="0" smtClean="0">
              <a:latin typeface="Monotype Corsiva" pitchFamily="66" charset="0"/>
            </a:rPr>
            <a:t> </a:t>
          </a:r>
          <a:r>
            <a:rPr lang="ru-RU" sz="1300" kern="1200" dirty="0" smtClean="0">
              <a:solidFill>
                <a:schemeClr val="bg1"/>
              </a:solidFill>
              <a:latin typeface="Monotype Corsiva" pitchFamily="66" charset="0"/>
            </a:rPr>
            <a:t>повышение уровня профессиональной компетенции в вопросах морально-этических норм, программирования и планирования реабилитационных процессов, овладения методами социальной работы.</a:t>
          </a:r>
          <a:endParaRPr lang="ru-RU" sz="1300" kern="1200" dirty="0">
            <a:solidFill>
              <a:schemeClr val="bg1"/>
            </a:solidFill>
            <a:latin typeface="Monotype Corsiva" pitchFamily="66" charset="0"/>
          </a:endParaRPr>
        </a:p>
      </dsp:txBody>
      <dsp:txXfrm>
        <a:off x="3354288" y="3012932"/>
        <a:ext cx="2283023" cy="1401495"/>
      </dsp:txXfrm>
    </dsp:sp>
    <dsp:sp modelId="{9E21F3E2-60AC-491A-9577-91CEA7401D93}">
      <dsp:nvSpPr>
        <dsp:cNvPr id="0" name=""/>
        <dsp:cNvSpPr/>
      </dsp:nvSpPr>
      <dsp:spPr>
        <a:xfrm>
          <a:off x="6136723" y="0"/>
          <a:ext cx="2853779" cy="464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b="1" kern="1200" dirty="0" smtClean="0">
              <a:solidFill>
                <a:srgbClr val="C00000"/>
              </a:solidFill>
            </a:rPr>
            <a:t>Блок</a:t>
          </a:r>
          <a:endParaRPr lang="ru-RU" sz="6400" b="1" kern="1200" dirty="0">
            <a:solidFill>
              <a:srgbClr val="C00000"/>
            </a:solidFill>
          </a:endParaRPr>
        </a:p>
      </dsp:txBody>
      <dsp:txXfrm>
        <a:off x="6136723" y="0"/>
        <a:ext cx="2853779" cy="1394460"/>
      </dsp:txXfrm>
    </dsp:sp>
    <dsp:sp modelId="{0D3EEDCB-13D2-47C1-9C70-9BC7DA5140F0}">
      <dsp:nvSpPr>
        <dsp:cNvPr id="0" name=""/>
        <dsp:cNvSpPr/>
      </dsp:nvSpPr>
      <dsp:spPr>
        <a:xfrm>
          <a:off x="6422101" y="1395821"/>
          <a:ext cx="2283023" cy="14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Психологической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подготовки</a:t>
          </a:r>
          <a:endParaRPr lang="ru-RU" sz="2000" b="1" kern="1200" dirty="0"/>
        </a:p>
      </dsp:txBody>
      <dsp:txXfrm>
        <a:off x="6422101" y="1395821"/>
        <a:ext cx="2283023" cy="1401495"/>
      </dsp:txXfrm>
    </dsp:sp>
    <dsp:sp modelId="{B6746DC1-9849-4FF8-8B8B-742F19E5DB38}">
      <dsp:nvSpPr>
        <dsp:cNvPr id="0" name=""/>
        <dsp:cNvSpPr/>
      </dsp:nvSpPr>
      <dsp:spPr>
        <a:xfrm>
          <a:off x="6422101" y="3012932"/>
          <a:ext cx="2283023" cy="14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Monotype Corsiva" pitchFamily="66" charset="0"/>
            </a:rPr>
            <a:t>ЦЕЛЬ:</a:t>
          </a:r>
          <a:r>
            <a:rPr lang="ru-RU" sz="1600" kern="1200" dirty="0" smtClean="0">
              <a:solidFill>
                <a:srgbClr val="FF0000"/>
              </a:solidFill>
              <a:latin typeface="Monotype Corsiva" pitchFamily="66" charset="0"/>
            </a:rPr>
            <a:t> </a:t>
          </a:r>
          <a:r>
            <a:rPr lang="ru-RU" sz="1600" kern="1200" dirty="0" smtClean="0">
              <a:solidFill>
                <a:schemeClr val="bg1"/>
              </a:solidFill>
              <a:latin typeface="Monotype Corsiva" pitchFamily="66" charset="0"/>
            </a:rPr>
            <a:t>повышения уровня психологической компетенции в вопросах общения с клиентами, </a:t>
          </a:r>
          <a:r>
            <a:rPr lang="ru-RU" sz="1600" kern="1200" dirty="0" err="1" smtClean="0">
              <a:solidFill>
                <a:schemeClr val="bg1"/>
              </a:solidFill>
              <a:latin typeface="Monotype Corsiva" pitchFamily="66" charset="0"/>
            </a:rPr>
            <a:t>конфликтологии</a:t>
          </a:r>
          <a:r>
            <a:rPr lang="ru-RU" sz="1600" kern="1200" dirty="0" smtClean="0">
              <a:solidFill>
                <a:schemeClr val="bg1"/>
              </a:solidFill>
              <a:latin typeface="Monotype Corsiva" pitchFamily="66" charset="0"/>
            </a:rPr>
            <a:t>,  способах психологической защиты.</a:t>
          </a:r>
          <a:endParaRPr lang="ru-RU" sz="1600" kern="1200" dirty="0">
            <a:solidFill>
              <a:schemeClr val="bg1"/>
            </a:solidFill>
            <a:latin typeface="Monotype Corsiva" pitchFamily="66" charset="0"/>
          </a:endParaRPr>
        </a:p>
      </dsp:txBody>
      <dsp:txXfrm>
        <a:off x="6422101" y="3012932"/>
        <a:ext cx="2283023" cy="140149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FFAA5E-34DE-4C98-AFD5-FA6038C5F581}">
      <dsp:nvSpPr>
        <dsp:cNvPr id="0" name=""/>
        <dsp:cNvSpPr/>
      </dsp:nvSpPr>
      <dsp:spPr>
        <a:xfrm>
          <a:off x="0" y="0"/>
          <a:ext cx="9144000" cy="308610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4D8FCF-5193-4436-86AA-DC2912611FE1}">
      <dsp:nvSpPr>
        <dsp:cNvPr id="0" name=""/>
        <dsp:cNvSpPr/>
      </dsp:nvSpPr>
      <dsp:spPr>
        <a:xfrm>
          <a:off x="274319" y="411480"/>
          <a:ext cx="2686050" cy="226314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AB5B957-174B-4773-A5B8-4F4ED4991C0C}">
      <dsp:nvSpPr>
        <dsp:cNvPr id="0" name=""/>
        <dsp:cNvSpPr/>
      </dsp:nvSpPr>
      <dsp:spPr>
        <a:xfrm rot="10800000">
          <a:off x="274319" y="3086099"/>
          <a:ext cx="2686050" cy="377190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Специалисты </a:t>
          </a:r>
          <a:r>
            <a:rPr lang="ru-RU" sz="2000" b="1" kern="1200" dirty="0" smtClean="0"/>
            <a:t>самостоятельные</a:t>
          </a:r>
          <a:r>
            <a:rPr lang="ru-RU" sz="2400" b="1" kern="1200" dirty="0" smtClean="0"/>
            <a:t>, зрелые люди, желающие учувствовать в полной мере в процессе обучения.</a:t>
          </a:r>
          <a:endParaRPr lang="ru-RU" sz="2400" b="1" kern="1200" dirty="0"/>
        </a:p>
      </dsp:txBody>
      <dsp:txXfrm rot="10800000">
        <a:off x="274319" y="3086099"/>
        <a:ext cx="2686050" cy="3771900"/>
      </dsp:txXfrm>
    </dsp:sp>
    <dsp:sp modelId="{78903E5F-4467-4B82-83F9-31C30B7A5B83}">
      <dsp:nvSpPr>
        <dsp:cNvPr id="0" name=""/>
        <dsp:cNvSpPr/>
      </dsp:nvSpPr>
      <dsp:spPr>
        <a:xfrm>
          <a:off x="3228974" y="411480"/>
          <a:ext cx="2686050" cy="226314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16C0255-01F7-4D3C-B013-2DB01340D9A1}">
      <dsp:nvSpPr>
        <dsp:cNvPr id="0" name=""/>
        <dsp:cNvSpPr/>
      </dsp:nvSpPr>
      <dsp:spPr>
        <a:xfrm rot="10800000">
          <a:off x="3276598" y="3039328"/>
          <a:ext cx="2686050" cy="377190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Использование не дидактических, а интерактивных методов обучения, предполагающие взаимное общение и обогащение как между руководителем и участниками обучения, так между самими участниками  </a:t>
          </a:r>
          <a:endParaRPr lang="ru-RU" sz="2000" b="1" kern="1200" dirty="0"/>
        </a:p>
      </dsp:txBody>
      <dsp:txXfrm rot="10800000">
        <a:off x="3276598" y="3039328"/>
        <a:ext cx="2686050" cy="3771900"/>
      </dsp:txXfrm>
    </dsp:sp>
    <dsp:sp modelId="{F703B78F-77AA-419C-A889-CF0C557E2AD0}">
      <dsp:nvSpPr>
        <dsp:cNvPr id="0" name=""/>
        <dsp:cNvSpPr/>
      </dsp:nvSpPr>
      <dsp:spPr>
        <a:xfrm>
          <a:off x="6183630" y="411480"/>
          <a:ext cx="2686050" cy="226314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45CCDA9-23B9-45BB-8B37-F9FB2BB272E5}">
      <dsp:nvSpPr>
        <dsp:cNvPr id="0" name=""/>
        <dsp:cNvSpPr/>
      </dsp:nvSpPr>
      <dsp:spPr>
        <a:xfrm rot="10800000">
          <a:off x="6183630" y="3086099"/>
          <a:ext cx="2686050" cy="377190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Интерактивные методы обучения ориентированы на активную роль обучающихся, на самообучение.</a:t>
          </a:r>
          <a:endParaRPr lang="ru-RU" sz="2400" b="1" kern="1200" dirty="0"/>
        </a:p>
      </dsp:txBody>
      <dsp:txXfrm rot="10800000">
        <a:off x="6183630" y="3086099"/>
        <a:ext cx="2686050" cy="3771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 cstate="print"/>
          <a:srcRect r="3690" b="3977"/>
          <a:stretch>
            <a:fillRect/>
          </a:stretch>
        </p:blipFill>
        <p:spPr bwMode="auto">
          <a:xfrm>
            <a:off x="1143000" y="1100667"/>
            <a:ext cx="7772400" cy="575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kola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9015" y="0"/>
            <a:ext cx="2834985" cy="2598737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6400800" cy="2514600"/>
          </a:xfr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0"/>
          </a:effectLst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Школа становления        профессионального мастерства </a:t>
            </a:r>
          </a:p>
          <a:p>
            <a:pPr algn="l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«Ступени  роста».</a:t>
            </a:r>
            <a:endParaRPr lang="ru-RU" sz="4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55823.jpg"/>
          <p:cNvPicPr>
            <a:picLocks noChangeAspect="1"/>
          </p:cNvPicPr>
          <p:nvPr/>
        </p:nvPicPr>
        <p:blipFill>
          <a:blip r:embed="rId2" cstate="print"/>
          <a:srcRect l="7259" t="3750" r="7446" b="10000"/>
          <a:stretch>
            <a:fillRect/>
          </a:stretch>
        </p:blipFill>
        <p:spPr>
          <a:xfrm>
            <a:off x="1773583" y="1447800"/>
            <a:ext cx="7370417" cy="54102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838199" y="228600"/>
            <a:ext cx="7771753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«В сущности, старость начинается с того</a:t>
            </a: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момента, когда человек утратил способность учиться»</a:t>
            </a:r>
          </a:p>
          <a:p>
            <a:pPr algn="ctr"/>
            <a:r>
              <a:rPr lang="ru-RU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                                      </a:t>
            </a:r>
            <a:r>
              <a:rPr lang="ru-RU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</a:t>
            </a:r>
            <a:r>
              <a:rPr lang="ru-RU" sz="1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Артуро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Граф.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1600200"/>
            <a:ext cx="63246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ЦЕЛЬ:</a:t>
            </a:r>
            <a:r>
              <a:rPr lang="ru-RU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Обновление теоретических знаний специалистов по социальной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Работе в связи с повышением требований к уровню квалификации  и необходимостью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Освоения современных методов решения профессиональных задач.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962400" y="3352800"/>
            <a:ext cx="13668357" cy="39087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ЗАДАЧИ: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1.Освоение практических навыков и умений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для использования передового отечественного и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зарубежного опыта социальной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работы в различных сферах         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профессиональной                           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деятельности.                                       </a:t>
            </a:r>
          </a:p>
          <a:p>
            <a:pPr algn="ctr"/>
            <a:r>
              <a:rPr lang="ru-RU" sz="1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</a:t>
            </a:r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Обеспечения связи между личностью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микросредой.     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Овладения основами                             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социологического анализа.                  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Формирование                                       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психологической                                     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направленности и системы                       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психологических знаний, умений и навыков.                                                     </a:t>
            </a:r>
          </a:p>
          <a:p>
            <a:pPr algn="ctr"/>
            <a:r>
              <a:rPr lang="ru-RU" sz="1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                                                                  5. Приобретение опыта теоретического и практического решений профессиональных задач.                                                </a:t>
            </a:r>
          </a:p>
          <a:p>
            <a:pPr algn="ctr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</a:t>
            </a:r>
            <a:endParaRPr lang="ru-RU" sz="1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242626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0"/>
            <a:ext cx="1905000" cy="1905000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/>
        </p:nvGraphicFramePr>
        <p:xfrm>
          <a:off x="152400" y="2209800"/>
          <a:ext cx="8991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" y="152400"/>
            <a:ext cx="6477000" cy="1752600"/>
          </a:xfrm>
          <a:scene3d>
            <a:camera prst="orthographicFront"/>
            <a:lightRig rig="soft" dir="tl">
              <a:rot lat="0" lon="0" rev="0"/>
            </a:lightRig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Основные направления программы: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256977443_0lik.ru_f39e06b1e73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219200" y="889337"/>
            <a:ext cx="631948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Формы обучения: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57400" y="3276600"/>
            <a:ext cx="418215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деловая игра,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43200" y="2438400"/>
            <a:ext cx="36391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ru-RU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дисскусия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,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71600" y="4038600"/>
            <a:ext cx="319510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тренинг,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72231" y="1600200"/>
            <a:ext cx="18950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беседа,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85852" y="4800600"/>
            <a:ext cx="34515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мастер-класс.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828800"/>
          </a:xfrm>
          <a:ln w="38100">
            <a:solidFill>
              <a:srgbClr val="FF0000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Структура и содержание занятий.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Содержимое 3" descr="escritor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81600" y="3124200"/>
            <a:ext cx="4152900" cy="3460750"/>
          </a:xfrm>
        </p:spPr>
      </p:pic>
      <p:sp>
        <p:nvSpPr>
          <p:cNvPr id="5" name="Прямоугольник 4"/>
          <p:cNvSpPr/>
          <p:nvPr/>
        </p:nvSpPr>
        <p:spPr>
          <a:xfrm>
            <a:off x="533400" y="2057400"/>
            <a:ext cx="775039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Виды занятий по содержанию:</a:t>
            </a:r>
          </a:p>
          <a:p>
            <a:pPr algn="ctr"/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r>
              <a:rPr lang="ru-RU" sz="2000" b="1" i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Включающие профессиональную и психологическую подготовку.</a:t>
            </a:r>
          </a:p>
          <a:p>
            <a:pPr algn="ctr">
              <a:buFontTx/>
              <a:buChar char="-"/>
            </a:pPr>
            <a:r>
              <a:rPr lang="ru-RU" sz="2000" b="1" i="1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Включающие только профессиональную подготовку.                       </a:t>
            </a:r>
          </a:p>
          <a:p>
            <a:pPr algn="ctr">
              <a:buFontTx/>
              <a:buChar char="-"/>
            </a:pPr>
            <a:r>
              <a:rPr lang="ru-RU" sz="2000" b="1" i="1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Включающие только психологическую подготовку.                          </a:t>
            </a:r>
            <a:endParaRPr lang="ru-RU" sz="2000" b="1" i="1" cap="none" spc="0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3780234"/>
            <a:ext cx="6019800" cy="30777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Структурные элементы занятий:</a:t>
            </a:r>
          </a:p>
          <a:p>
            <a:pPr algn="ctr"/>
            <a:r>
              <a:rPr lang="ru-RU" sz="24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1.Вводное слово.                                                                                    </a:t>
            </a:r>
          </a:p>
          <a:p>
            <a:pPr marL="742950" indent="-742950" algn="ctr"/>
            <a:r>
              <a:rPr lang="ru-RU" sz="24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2.Информационно-теоретическая часть.</a:t>
            </a:r>
          </a:p>
          <a:p>
            <a:pPr marL="742950" indent="-742950" algn="ctr"/>
            <a:r>
              <a:rPr lang="ru-RU" sz="24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3.Практическая </a:t>
            </a:r>
            <a:r>
              <a:rPr lang="ru-RU" sz="24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часть.</a:t>
            </a:r>
          </a:p>
          <a:p>
            <a:pPr marL="742950" indent="-742950" algn="ctr"/>
            <a:r>
              <a:rPr lang="ru-RU" sz="24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4.Финальная часть.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38863376_wipe_book.jpg"/>
          <p:cNvPicPr>
            <a:picLocks noChangeAspect="1"/>
          </p:cNvPicPr>
          <p:nvPr/>
        </p:nvPicPr>
        <p:blipFill>
          <a:blip r:embed="rId2" cstate="print"/>
          <a:srcRect t="4346" b="120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971800" y="4267200"/>
            <a:ext cx="3809012" cy="18950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  <a:scene3d>
              <a:camera prst="perspectiveRelaxed"/>
              <a:lightRig rig="threePt" dir="t"/>
            </a:scene3d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Планы занятий</a:t>
            </a:r>
          </a:p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 программе</a:t>
            </a:r>
          </a:p>
          <a:p>
            <a:pPr algn="ctr"/>
            <a:r>
              <a:rPr lang="ru-RU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«Ступени роста»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29400" y="3124200"/>
            <a:ext cx="2362200" cy="1524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  <a:scene3d>
              <a:camera prst="perspectiveRelaxed"/>
              <a:lightRig rig="threePt" dir="t"/>
            </a:scene3d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Конспекты</a:t>
            </a:r>
          </a:p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Занятий.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3200400"/>
            <a:ext cx="2743200" cy="1295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perspectiveContrastingRightFacing"/>
              <a:lightRig rig="threePt" dir="t"/>
            </a:scene3d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ЖУРНАЛ</a:t>
            </a:r>
          </a:p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учёта.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" name="Рисунок 9" descr="0_5c52b_58144b14_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0"/>
            <a:ext cx="4038600" cy="4198145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Оценка эффективности программы.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Содержимое 3" descr="1558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259" t="3750" r="7446" b="10000"/>
          <a:stretch>
            <a:fillRect/>
          </a:stretch>
        </p:blipFill>
        <p:spPr>
          <a:xfrm>
            <a:off x="5601762" y="2209800"/>
            <a:ext cx="3542238" cy="44196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09600" y="2057400"/>
            <a:ext cx="5156283" cy="45243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Итоговые занятие:</a:t>
            </a:r>
          </a:p>
          <a:p>
            <a:pPr algn="ctr"/>
            <a:r>
              <a:rPr lang="ru-RU" sz="48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Методы: </a:t>
            </a:r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</a:t>
            </a:r>
          </a:p>
          <a:p>
            <a:pPr algn="ctr">
              <a:buFontTx/>
              <a:buChar char="-"/>
            </a:pPr>
            <a:r>
              <a:rPr lang="ru-RU" sz="4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деловая игра,         </a:t>
            </a:r>
          </a:p>
          <a:p>
            <a:pPr algn="ctr">
              <a:buFontTx/>
              <a:buChar char="-"/>
            </a:pPr>
            <a:r>
              <a:rPr lang="ru-RU" sz="4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мозговой штурм,  </a:t>
            </a:r>
          </a:p>
          <a:p>
            <a:pPr algn="ctr">
              <a:buFontTx/>
              <a:buChar char="-"/>
            </a:pPr>
            <a:r>
              <a:rPr lang="ru-RU" sz="4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тестирование,       </a:t>
            </a:r>
          </a:p>
          <a:p>
            <a:pPr algn="ctr">
              <a:buFontTx/>
              <a:buChar char="-"/>
            </a:pPr>
            <a:r>
              <a:rPr lang="ru-RU" sz="4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анкетирование.    </a:t>
            </a:r>
            <a:endParaRPr lang="ru-RU" sz="4000" b="1" cap="none" spc="0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  <a:p>
            <a:pPr algn="ctr"/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1238863376_wipe_boo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3396"/>
          <a:stretch>
            <a:fillRect/>
          </a:stretch>
        </p:blipFill>
        <p:spPr>
          <a:xfrm>
            <a:off x="0" y="0"/>
            <a:ext cx="9144000" cy="6858001"/>
          </a:xfrm>
        </p:spPr>
      </p:pic>
      <p:pic>
        <p:nvPicPr>
          <p:cNvPr id="11" name="Рисунок 10" descr="9194495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667000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396</TotalTime>
  <Words>351</Words>
  <Application>Microsoft Office PowerPoint</Application>
  <PresentationFormat>Экран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Основные направления программы:</vt:lpstr>
      <vt:lpstr>Слайд 4</vt:lpstr>
      <vt:lpstr>Слайд 5</vt:lpstr>
      <vt:lpstr>Структура и содержание занятий.</vt:lpstr>
      <vt:lpstr>Слайд 7</vt:lpstr>
      <vt:lpstr>Оценка эффективности программы.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kson3-1-2</dc:creator>
  <cp:lastModifiedBy>shaposhnik</cp:lastModifiedBy>
  <cp:revision>8</cp:revision>
  <dcterms:created xsi:type="dcterms:W3CDTF">2012-07-05T09:57:04Z</dcterms:created>
  <dcterms:modified xsi:type="dcterms:W3CDTF">2014-04-10T10:56:23Z</dcterms:modified>
</cp:coreProperties>
</file>