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72" r:id="rId12"/>
    <p:sldId id="274" r:id="rId13"/>
    <p:sldId id="270" r:id="rId14"/>
    <p:sldId id="271" r:id="rId15"/>
    <p:sldId id="268" r:id="rId16"/>
    <p:sldId id="269" r:id="rId17"/>
    <p:sldId id="273" r:id="rId18"/>
    <p:sldId id="33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333" r:id="rId28"/>
    <p:sldId id="285" r:id="rId29"/>
    <p:sldId id="287" r:id="rId30"/>
    <p:sldId id="286" r:id="rId31"/>
    <p:sldId id="288" r:id="rId32"/>
    <p:sldId id="289" r:id="rId33"/>
    <p:sldId id="290" r:id="rId34"/>
    <p:sldId id="292" r:id="rId35"/>
    <p:sldId id="291" r:id="rId36"/>
    <p:sldId id="294" r:id="rId37"/>
    <p:sldId id="295" r:id="rId38"/>
    <p:sldId id="296" r:id="rId39"/>
    <p:sldId id="297" r:id="rId40"/>
    <p:sldId id="298" r:id="rId41"/>
    <p:sldId id="300" r:id="rId42"/>
    <p:sldId id="301" r:id="rId43"/>
    <p:sldId id="299" r:id="rId44"/>
    <p:sldId id="293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4" r:id="rId65"/>
    <p:sldId id="325" r:id="rId66"/>
    <p:sldId id="322" r:id="rId67"/>
    <p:sldId id="323" r:id="rId68"/>
    <p:sldId id="327" r:id="rId69"/>
    <p:sldId id="329" r:id="rId70"/>
    <p:sldId id="330" r:id="rId71"/>
    <p:sldId id="326" r:id="rId72"/>
    <p:sldId id="331" r:id="rId7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3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6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29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790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6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8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47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6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1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61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11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653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F5831-9437-4C6E-B262-5190AE7A9441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479D8-BCC1-4CE2-B8DC-8F39D96DD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ma"/><Relationship Id="rId1" Type="http://schemas.microsoft.com/office/2007/relationships/media" Target="../media/media24.wm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wma"/><Relationship Id="rId1" Type="http://schemas.microsoft.com/office/2007/relationships/media" Target="../media/media28.wma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wma"/><Relationship Id="rId1" Type="http://schemas.microsoft.com/office/2007/relationships/media" Target="../media/media34.wma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ma"/><Relationship Id="rId1" Type="http://schemas.microsoft.com/office/2007/relationships/media" Target="../media/media35.wma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wma"/><Relationship Id="rId1" Type="http://schemas.microsoft.com/office/2007/relationships/media" Target="../media/media36.wma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wma"/><Relationship Id="rId1" Type="http://schemas.microsoft.com/office/2007/relationships/media" Target="../media/media37.wma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wma"/><Relationship Id="rId1" Type="http://schemas.microsoft.com/office/2007/relationships/media" Target="../media/media38.wma"/><Relationship Id="rId5" Type="http://schemas.openxmlformats.org/officeDocument/2006/relationships/image" Target="../media/image2.pn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wma"/><Relationship Id="rId1" Type="http://schemas.microsoft.com/office/2007/relationships/media" Target="../media/media39.wma"/><Relationship Id="rId5" Type="http://schemas.openxmlformats.org/officeDocument/2006/relationships/image" Target="../media/image2.pn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wma"/><Relationship Id="rId1" Type="http://schemas.microsoft.com/office/2007/relationships/media" Target="../media/media40.wma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ma"/><Relationship Id="rId1" Type="http://schemas.microsoft.com/office/2007/relationships/media" Target="../media/media41.wma"/><Relationship Id="rId5" Type="http://schemas.openxmlformats.org/officeDocument/2006/relationships/image" Target="../media/image2.png"/><Relationship Id="rId4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ma"/><Relationship Id="rId1" Type="http://schemas.microsoft.com/office/2007/relationships/media" Target="../media/media42.wma"/><Relationship Id="rId5" Type="http://schemas.openxmlformats.org/officeDocument/2006/relationships/image" Target="../media/image2.png"/><Relationship Id="rId4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wma"/><Relationship Id="rId1" Type="http://schemas.microsoft.com/office/2007/relationships/media" Target="../media/media43.wma"/><Relationship Id="rId6" Type="http://schemas.openxmlformats.org/officeDocument/2006/relationships/image" Target="../media/image2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wma"/><Relationship Id="rId1" Type="http://schemas.microsoft.com/office/2007/relationships/media" Target="../media/media44.wma"/><Relationship Id="rId5" Type="http://schemas.openxmlformats.org/officeDocument/2006/relationships/image" Target="../media/image2.png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wma"/><Relationship Id="rId1" Type="http://schemas.microsoft.com/office/2007/relationships/media" Target="../media/media45.wma"/><Relationship Id="rId5" Type="http://schemas.openxmlformats.org/officeDocument/2006/relationships/image" Target="../media/image2.png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wma"/><Relationship Id="rId1" Type="http://schemas.microsoft.com/office/2007/relationships/media" Target="../media/media46.wma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wma"/><Relationship Id="rId1" Type="http://schemas.microsoft.com/office/2007/relationships/media" Target="../media/media47.wma"/><Relationship Id="rId5" Type="http://schemas.openxmlformats.org/officeDocument/2006/relationships/image" Target="../media/image2.png"/><Relationship Id="rId4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wma"/><Relationship Id="rId1" Type="http://schemas.microsoft.com/office/2007/relationships/media" Target="../media/media48.wma"/><Relationship Id="rId5" Type="http://schemas.openxmlformats.org/officeDocument/2006/relationships/image" Target="../media/image2.png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wma"/><Relationship Id="rId1" Type="http://schemas.microsoft.com/office/2007/relationships/media" Target="../media/media49.wma"/><Relationship Id="rId5" Type="http://schemas.openxmlformats.org/officeDocument/2006/relationships/image" Target="../media/image2.png"/><Relationship Id="rId4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wma"/><Relationship Id="rId1" Type="http://schemas.microsoft.com/office/2007/relationships/media" Target="../media/media50.wma"/><Relationship Id="rId5" Type="http://schemas.openxmlformats.org/officeDocument/2006/relationships/image" Target="../media/image2.png"/><Relationship Id="rId4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wma"/><Relationship Id="rId1" Type="http://schemas.microsoft.com/office/2007/relationships/media" Target="../media/media51.wma"/><Relationship Id="rId5" Type="http://schemas.openxmlformats.org/officeDocument/2006/relationships/image" Target="../media/image2.png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wma"/><Relationship Id="rId1" Type="http://schemas.microsoft.com/office/2007/relationships/media" Target="../media/media52.wma"/><Relationship Id="rId5" Type="http://schemas.openxmlformats.org/officeDocument/2006/relationships/image" Target="../media/image2.png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wma"/><Relationship Id="rId1" Type="http://schemas.microsoft.com/office/2007/relationships/media" Target="../media/media53.wma"/><Relationship Id="rId5" Type="http://schemas.openxmlformats.org/officeDocument/2006/relationships/image" Target="../media/image2.png"/><Relationship Id="rId4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wma"/><Relationship Id="rId1" Type="http://schemas.microsoft.com/office/2007/relationships/media" Target="../media/media54.wma"/><Relationship Id="rId5" Type="http://schemas.openxmlformats.org/officeDocument/2006/relationships/image" Target="../media/image2.png"/><Relationship Id="rId4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wma"/><Relationship Id="rId1" Type="http://schemas.microsoft.com/office/2007/relationships/media" Target="../media/media55.wma"/><Relationship Id="rId5" Type="http://schemas.openxmlformats.org/officeDocument/2006/relationships/image" Target="../media/image2.png"/><Relationship Id="rId4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wma"/><Relationship Id="rId1" Type="http://schemas.microsoft.com/office/2007/relationships/media" Target="../media/media56.wma"/><Relationship Id="rId5" Type="http://schemas.openxmlformats.org/officeDocument/2006/relationships/image" Target="../media/image2.png"/><Relationship Id="rId4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wma"/><Relationship Id="rId1" Type="http://schemas.microsoft.com/office/2007/relationships/media" Target="../media/media57.wma"/><Relationship Id="rId5" Type="http://schemas.openxmlformats.org/officeDocument/2006/relationships/image" Target="../media/image2.png"/><Relationship Id="rId4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wma"/><Relationship Id="rId1" Type="http://schemas.microsoft.com/office/2007/relationships/media" Target="../media/media58.wma"/><Relationship Id="rId5" Type="http://schemas.openxmlformats.org/officeDocument/2006/relationships/image" Target="../media/image2.png"/><Relationship Id="rId4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wma"/><Relationship Id="rId1" Type="http://schemas.microsoft.com/office/2007/relationships/media" Target="../media/media59.wma"/><Relationship Id="rId5" Type="http://schemas.openxmlformats.org/officeDocument/2006/relationships/image" Target="../media/image2.png"/><Relationship Id="rId4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0.wma"/><Relationship Id="rId1" Type="http://schemas.microsoft.com/office/2007/relationships/media" Target="../media/media60.wma"/><Relationship Id="rId5" Type="http://schemas.openxmlformats.org/officeDocument/2006/relationships/image" Target="../media/image2.png"/><Relationship Id="rId4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1.wma"/><Relationship Id="rId1" Type="http://schemas.microsoft.com/office/2007/relationships/media" Target="../media/media61.wma"/><Relationship Id="rId5" Type="http://schemas.openxmlformats.org/officeDocument/2006/relationships/image" Target="../media/image2.png"/><Relationship Id="rId4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2.wma"/><Relationship Id="rId1" Type="http://schemas.microsoft.com/office/2007/relationships/media" Target="../media/media62.wma"/><Relationship Id="rId5" Type="http://schemas.openxmlformats.org/officeDocument/2006/relationships/image" Target="../media/image2.png"/><Relationship Id="rId4" Type="http://schemas.openxmlformats.org/officeDocument/2006/relationships/image" Target="../media/image6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3.wma"/><Relationship Id="rId1" Type="http://schemas.microsoft.com/office/2007/relationships/media" Target="../media/media63.wma"/><Relationship Id="rId5" Type="http://schemas.openxmlformats.org/officeDocument/2006/relationships/image" Target="../media/image2.png"/><Relationship Id="rId4" Type="http://schemas.openxmlformats.org/officeDocument/2006/relationships/image" Target="../media/image6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4.wma"/><Relationship Id="rId1" Type="http://schemas.microsoft.com/office/2007/relationships/media" Target="../media/media64.wma"/><Relationship Id="rId5" Type="http://schemas.openxmlformats.org/officeDocument/2006/relationships/image" Target="../media/image2.png"/><Relationship Id="rId4" Type="http://schemas.openxmlformats.org/officeDocument/2006/relationships/image" Target="../media/image6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5.wma"/><Relationship Id="rId1" Type="http://schemas.microsoft.com/office/2007/relationships/media" Target="../media/media65.wma"/><Relationship Id="rId5" Type="http://schemas.openxmlformats.org/officeDocument/2006/relationships/image" Target="../media/image2.png"/><Relationship Id="rId4" Type="http://schemas.openxmlformats.org/officeDocument/2006/relationships/image" Target="../media/image66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начальная школ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60108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040">
        <p:cut/>
      </p:transition>
    </mc:Choice>
    <mc:Fallback xmlns="">
      <p:transition advTm="304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1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213940" cy="21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24">
        <p14:reveal/>
      </p:transition>
    </mc:Choice>
    <mc:Fallback xmlns="">
      <p:transition spd="slow" advTm="9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5455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3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740">
        <p14:glitter pattern="hexagon"/>
      </p:transition>
    </mc:Choice>
    <mc:Fallback xmlns="">
      <p:transition spd="slow" advTm="17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39"/>
            <a:ext cx="9144000" cy="685800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2">
        <p:fade/>
      </p:transition>
    </mc:Choice>
    <mc:Fallback xmlns="">
      <p:transition spd="med" advTm="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55165"/>
      </p:ext>
    </p:extLst>
  </p:cSld>
  <p:clrMapOvr>
    <a:masterClrMapping/>
  </p:clrMapOvr>
  <p:transition spd="slow" advTm="95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5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987">
        <p:circle/>
      </p:transition>
    </mc:Choice>
    <mc:Fallback xmlns="">
      <p:transition spd="slow" advTm="98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32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8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">
        <p:split orient="vert"/>
      </p:transition>
    </mc:Choice>
    <mc:Fallback xmlns="">
      <p:transition spd="slow" advTm="1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04229"/>
      </p:ext>
    </p:extLst>
  </p:cSld>
  <p:clrMapOvr>
    <a:masterClrMapping/>
  </p:clrMapOvr>
  <p:transition spd="slow" advTm="969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64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14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984">
        <p15:prstTrans prst="peelOff"/>
      </p:transition>
    </mc:Choice>
    <mc:Fallback>
      <p:transition spd="slow" advTm="19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987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67">
        <p15:prstTrans prst="peelOff"/>
      </p:transition>
    </mc:Choice>
    <mc:Fallback>
      <p:transition spd="slow" advTm="10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3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7">
        <p:checker/>
      </p:transition>
    </mc:Choice>
    <mc:Fallback xmlns="">
      <p:transition spd="slow" advTm="17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3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132">
        <p14:glitter pattern="hexagon"/>
      </p:transition>
    </mc:Choice>
    <mc:Fallback xmlns="">
      <p:transition spd="slow" advTm="11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981">
        <p:checker/>
      </p:transition>
    </mc:Choice>
    <mc:Fallback xmlns="">
      <p:transition spd="slow" advTm="981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4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14">
        <p:dissolve/>
      </p:transition>
    </mc:Choice>
    <mc:Fallback xmlns="">
      <p:transition spd="slow" advTm="101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58806"/>
      </p:ext>
    </p:extLst>
  </p:cSld>
  <p:clrMapOvr>
    <a:masterClrMapping/>
  </p:clrMapOvr>
  <p:transition spd="med" advTm="202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95372"/>
      </p:ext>
    </p:extLst>
  </p:cSld>
  <p:clrMapOvr>
    <a:masterClrMapping/>
  </p:clrMapOvr>
  <p:transition spd="med" advTm="211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2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9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7">
        <p14:vortex dir="r"/>
      </p:transition>
    </mc:Choice>
    <mc:Fallback xmlns=""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0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203">
        <p14:vortex dir="r"/>
      </p:transition>
    </mc:Choice>
    <mc:Fallback xmlns="">
      <p:transition spd="slow" advTm="22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24736"/>
          </a:xfr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9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8">
        <p15:prstTrans prst="peelOff"/>
      </p:transition>
    </mc:Choice>
    <mc:Fallback>
      <p:transition spd="slow" advTm="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5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56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8">
        <p15:prstTrans prst="pageCurlDouble"/>
      </p:transition>
    </mc:Choice>
    <mc:Fallback>
      <p:transition spd="slow" advTm="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55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72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83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901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47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68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8">
        <p15:prstTrans prst="pageCurlDouble"/>
      </p:transition>
    </mc:Choice>
    <mc:Fallback>
      <p:transition spd="slow" advTm="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9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65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">
        <p15:prstTrans prst="pageCurlDouble"/>
      </p:transition>
    </mc:Choice>
    <mc:Fallback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01" y="10834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72778"/>
      </p:ext>
    </p:extLst>
  </p:cSld>
  <p:clrMapOvr>
    <a:masterClrMapping/>
  </p:clrMapOvr>
  <p:transition spd="slow" advTm="1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">
        <p:split orient="vert"/>
      </p:transition>
    </mc:Choice>
    <mc:Fallback xmlns="">
      <p:transition spd="slow" advTm="1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17147"/>
      </p:ext>
    </p:extLst>
  </p:cSld>
  <p:clrMapOvr>
    <a:masterClrMapping/>
  </p:clrMapOvr>
  <p:transition spd="slow" advTm="1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07197"/>
      </p:ext>
    </p:extLst>
  </p:cSld>
  <p:clrMapOvr>
    <a:masterClrMapping/>
  </p:clrMapOvr>
  <p:transition spd="slow" advTm="1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95587"/>
      </p:ext>
    </p:extLst>
  </p:cSld>
  <p:clrMapOvr>
    <a:masterClrMapping/>
  </p:clrMapOvr>
  <p:transition spd="slow" advTm="1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0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7">
        <p:checker/>
      </p:transition>
    </mc:Choice>
    <mc:Fallback xmlns="">
      <p:transition spd="slow" advTm="17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1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8">
        <p14:ripple/>
      </p:transition>
    </mc:Choice>
    <mc:Fallback xmlns="">
      <p:transition spd="slow" advTm="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0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">
        <p:circle/>
      </p:transition>
    </mc:Choice>
    <mc:Fallback xmlns="">
      <p:transition spd="slow" advTm="1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18864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">
        <p:circle/>
      </p:transition>
    </mc:Choice>
    <mc:Fallback xmlns="">
      <p:transition spd="slow" advTm="1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54868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">
        <p:circle/>
      </p:transition>
    </mc:Choice>
    <mc:Fallback xmlns="">
      <p:transition spd="slow" advTm="1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404664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74222"/>
      </p:ext>
    </p:extLst>
  </p:cSld>
  <p:clrMapOvr>
    <a:masterClrMapping/>
  </p:clrMapOvr>
  <p:transition spd="slow" advTm="1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152" y="260648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826"/>
      </p:ext>
    </p:extLst>
  </p:cSld>
  <p:clrMapOvr>
    <a:masterClrMapping/>
  </p:clrMapOvr>
  <p:transition spd="slow" advTm="1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260648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18874"/>
      </p:ext>
    </p:extLst>
  </p:cSld>
  <p:clrMapOvr>
    <a:masterClrMapping/>
  </p:clrMapOvr>
  <p:transition spd="slow" advTm="913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43066"/>
      </p:ext>
    </p:extLst>
  </p:cSld>
  <p:clrMapOvr>
    <a:masterClrMapping/>
  </p:clrMapOvr>
  <p:transition spd="slow" advTm="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9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29">
        <p14:prism isInverted="1"/>
      </p:transition>
    </mc:Choice>
    <mc:Fallback xmlns="">
      <p:transition spd="slow" advTm="9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61">
        <p14:ripple/>
      </p:transition>
    </mc:Choice>
    <mc:Fallback xmlns="">
      <p:transition spd="slow" advTm="10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56091"/>
      </p:ext>
    </p:extLst>
  </p:cSld>
  <p:clrMapOvr>
    <a:masterClrMapping/>
  </p:clrMapOvr>
  <p:transition spd="slow" advTm="1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8248" y="676770"/>
            <a:ext cx="6987545" cy="5688632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75778"/>
      </p:ext>
    </p:extLst>
  </p:cSld>
  <p:clrMapOvr>
    <a:masterClrMapping/>
  </p:clrMapOvr>
  <p:transition spd="slow" advTm="1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35316"/>
      </p:ext>
    </p:extLst>
  </p:cSld>
  <p:clrMapOvr>
    <a:masterClrMapping/>
  </p:clrMapOvr>
  <p:transition spd="med" advTm="112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99673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88728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95946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59247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01096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8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7">
        <p:checker/>
      </p:transition>
    </mc:Choice>
    <mc:Fallback xmlns="">
      <p:transition spd="slow" advTm="17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4062"/>
      </p:ext>
    </p:extLst>
  </p:cSld>
  <p:clrMapOvr>
    <a:masterClrMapping/>
  </p:clrMapOvr>
  <p:transition spd="slow" advTm="1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57031"/>
      </p:ext>
    </p:extLst>
  </p:cSld>
  <p:clrMapOvr>
    <a:masterClrMapping/>
  </p:clrMapOvr>
  <p:transition spd="slow" advTm="1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36991"/>
      </p:ext>
    </p:extLst>
  </p:cSld>
  <p:clrMapOvr>
    <a:masterClrMapping/>
  </p:clrMapOvr>
  <p:transition spd="slow" advTm="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8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8">
        <p:blinds dir="vert"/>
      </p:transition>
    </mc:Choice>
    <mc:Fallback xmlns="">
      <p:transition spd="slow" advTm="1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89103"/>
      </p:ext>
    </p:extLst>
  </p:cSld>
  <p:clrMapOvr>
    <a:masterClrMapping/>
  </p:clrMapOvr>
  <p:transition spd="slow" advTm="1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84540"/>
      </p:ext>
    </p:extLst>
  </p:cSld>
  <p:clrMapOvr>
    <a:masterClrMapping/>
  </p:clrMapOvr>
  <p:transition spd="slow" advTm="1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20208"/>
      </p:ext>
    </p:extLst>
  </p:cSld>
  <p:clrMapOvr>
    <a:masterClrMapping/>
  </p:clrMapOvr>
  <p:transition spd="slow" advTm="1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25845"/>
      </p:ext>
    </p:extLst>
  </p:cSld>
  <p:clrMapOvr>
    <a:masterClrMapping/>
  </p:clrMapOvr>
  <p:transition spd="slow" advTm="1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15397"/>
      </p:ext>
    </p:extLst>
  </p:cSld>
  <p:clrMapOvr>
    <a:masterClrMapping/>
  </p:clrMapOvr>
  <p:transition spd="slow" advTm="311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8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67">
        <p14:reveal/>
      </p:transition>
    </mc:Choice>
    <mc:Fallback xmlns="">
      <p:transition spd="slow" advTm="9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19">
        <p:blinds dir="vert"/>
      </p:transition>
    </mc:Choice>
    <mc:Fallback xmlns="">
      <p:transition spd="slow" advTm="91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136">
        <p:checker/>
      </p:transition>
    </mc:Choice>
    <mc:Fallback xmlns="">
      <p:transition spd="slow" advTm="1136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1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7">
        <p:dissolve/>
      </p:transition>
    </mc:Choice>
    <mc:Fallback xmlns="">
      <p:transition spd="slow" advTm="1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7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929">
        <p:dissolve/>
      </p:transition>
    </mc:Choice>
    <mc:Fallback xmlns="">
      <p:transition spd="slow" advTm="929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">
        <p:circle/>
      </p:transition>
    </mc:Choice>
    <mc:Fallback xmlns="">
      <p:transition spd="slow" advTm="17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0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8">
        <p:checker/>
      </p:transition>
    </mc:Choice>
    <mc:Fallback xmlns="">
      <p:transition spd="slow" advTm="18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7">
        <p:dissolve/>
      </p:transition>
    </mc:Choice>
    <mc:Fallback xmlns="">
      <p:transition spd="slow" advTm="17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3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135">
        <p:dissolve/>
      </p:transition>
    </mc:Choice>
    <mc:Fallback xmlns="">
      <p:transition spd="slow" advTm="113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0484">
        <p14:vortex dir="r"/>
      </p:transition>
    </mc:Choice>
    <mc:Fallback>
      <p:transition spd="slow" advTm="104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9669" y="537998"/>
            <a:ext cx="6718668" cy="569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14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25759">
        <p14:vortex dir="r"/>
      </p:transition>
    </mc:Choice>
    <mc:Fallback>
      <p:transition spd="slow" advTm="257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Экран (4:3)</PresentationFormat>
  <Paragraphs>0</Paragraphs>
  <Slides>72</Slides>
  <Notes>0</Notes>
  <HiddenSlides>0</HiddenSlides>
  <MMClips>65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21</cp:revision>
  <dcterms:created xsi:type="dcterms:W3CDTF">2015-05-26T03:50:32Z</dcterms:created>
  <dcterms:modified xsi:type="dcterms:W3CDTF">2015-05-27T10:36:50Z</dcterms:modified>
</cp:coreProperties>
</file>