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91" r:id="rId4"/>
    <p:sldId id="290" r:id="rId5"/>
    <p:sldId id="258" r:id="rId6"/>
    <p:sldId id="259" r:id="rId7"/>
    <p:sldId id="260" r:id="rId8"/>
    <p:sldId id="261" r:id="rId9"/>
    <p:sldId id="262" r:id="rId10"/>
    <p:sldId id="270" r:id="rId11"/>
    <p:sldId id="263" r:id="rId12"/>
    <p:sldId id="268" r:id="rId13"/>
    <p:sldId id="264" r:id="rId14"/>
    <p:sldId id="292" r:id="rId15"/>
    <p:sldId id="265" r:id="rId16"/>
    <p:sldId id="266" r:id="rId17"/>
    <p:sldId id="273" r:id="rId18"/>
    <p:sldId id="267" r:id="rId19"/>
    <p:sldId id="269" r:id="rId20"/>
    <p:sldId id="271" r:id="rId21"/>
    <p:sldId id="272" r:id="rId22"/>
    <p:sldId id="276" r:id="rId23"/>
    <p:sldId id="274" r:id="rId24"/>
    <p:sldId id="275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</p:sldIdLst>
  <p:sldSz cx="9144000" cy="6858000" type="screen4x3"/>
  <p:notesSz cx="6858000" cy="9144000"/>
  <p:embeddedFontLst>
    <p:embeddedFont>
      <p:font typeface="Calibri" pitchFamily="34" charset="0"/>
      <p:regular r:id="rId40"/>
      <p:bold r:id="rId41"/>
      <p:italic r:id="rId42"/>
      <p:boldItalic r:id="rId4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FFCC00"/>
    <a:srgbClr val="FFCC66"/>
    <a:srgbClr val="1E12BE"/>
    <a:srgbClr val="CC00CC"/>
    <a:srgbClr val="008E40"/>
    <a:srgbClr val="190F9D"/>
    <a:srgbClr val="1C11AF"/>
    <a:srgbClr val="3022EA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81" autoAdjust="0"/>
    <p:restoredTop sz="94660"/>
  </p:normalViewPr>
  <p:slideViewPr>
    <p:cSldViewPr>
      <p:cViewPr>
        <p:scale>
          <a:sx n="100" d="100"/>
          <a:sy n="100" d="100"/>
        </p:scale>
        <p:origin x="-468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900C1-CCD5-483B-AE65-89708497C779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C732C-2F24-4C7B-929B-03DBE77D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921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C732C-2F24-4C7B-929B-03DBE77D524C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60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esktop\8 марта\Ramka_S_8_Mart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" y="1"/>
            <a:ext cx="91358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77567" y="1916832"/>
            <a:ext cx="488698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spc="50" dirty="0" smtClean="0">
                <a:ln w="11430"/>
                <a:solidFill>
                  <a:srgbClr val="FF5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Уважаемая</a:t>
            </a:r>
          </a:p>
          <a:p>
            <a:pPr algn="ctr"/>
            <a:r>
              <a:rPr lang="ru-RU" sz="5400" b="1" i="1" spc="50" dirty="0" smtClean="0">
                <a:ln w="11430"/>
                <a:solidFill>
                  <a:srgbClr val="FF5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Тамара</a:t>
            </a:r>
          </a:p>
          <a:p>
            <a:pPr algn="ctr"/>
            <a:r>
              <a:rPr lang="ru-RU" sz="5400" b="1" i="1" spc="50" dirty="0" smtClean="0">
                <a:ln w="11430"/>
                <a:solidFill>
                  <a:srgbClr val="FF5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Степановна!!!</a:t>
            </a:r>
          </a:p>
        </p:txBody>
      </p:sp>
      <p:pic>
        <p:nvPicPr>
          <p:cNvPr id="2" name="Alizbar - Весенняя музык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512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esktop\8 марта\1330376963_hzc1rw2vjsthamb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31840" y="1268760"/>
            <a:ext cx="5273496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000" b="1" i="1" cap="none" spc="50" dirty="0" smtClean="0">
                <a:ln w="11430"/>
                <a:solidFill>
                  <a:srgbClr val="CC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Очаровательные</a:t>
            </a:r>
          </a:p>
          <a:p>
            <a:pPr algn="ctr"/>
            <a:r>
              <a:rPr lang="ru-RU" sz="5000" b="1" i="1" spc="50" dirty="0" smtClean="0">
                <a:ln w="11430"/>
                <a:solidFill>
                  <a:srgbClr val="CC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Девочки </a:t>
            </a:r>
          </a:p>
          <a:p>
            <a:pPr algn="ctr"/>
            <a:r>
              <a:rPr lang="ru-RU" sz="5000" b="1" i="1" cap="none" spc="50" dirty="0" smtClean="0">
                <a:ln w="11430"/>
                <a:solidFill>
                  <a:srgbClr val="CC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«В» класса!!!</a:t>
            </a:r>
            <a:endParaRPr lang="ru-RU" sz="5000" b="1" i="1" cap="none" spc="50" dirty="0">
              <a:ln w="11430"/>
              <a:solidFill>
                <a:srgbClr val="CC00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62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8 марта\96945-4-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2" y="-24358"/>
            <a:ext cx="9143999" cy="690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1366065">
            <a:off x="1521963" y="1548572"/>
            <a:ext cx="6170920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i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Уважаемая</a:t>
            </a:r>
          </a:p>
          <a:p>
            <a:pPr algn="ctr"/>
            <a:r>
              <a:rPr lang="ru-RU" sz="7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Эллина</a:t>
            </a:r>
          </a:p>
          <a:p>
            <a:pPr algn="ctr"/>
            <a:r>
              <a:rPr lang="ru-RU" sz="72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Леонидовна!!!</a:t>
            </a:r>
          </a:p>
        </p:txBody>
      </p:sp>
    </p:spTree>
    <p:extLst>
      <p:ext uri="{BB962C8B-B14F-4D97-AF65-F5344CB8AC3E}">
        <p14:creationId xmlns:p14="http://schemas.microsoft.com/office/powerpoint/2010/main" val="356110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8 марта\2453728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" y="0"/>
            <a:ext cx="91702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72729" y="2845068"/>
            <a:ext cx="4617547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0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Милые девочки</a:t>
            </a:r>
          </a:p>
          <a:p>
            <a:pPr algn="ctr"/>
            <a:r>
              <a:rPr lang="ru-RU" sz="50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«А» класса!!!</a:t>
            </a:r>
          </a:p>
        </p:txBody>
      </p:sp>
    </p:spTree>
    <p:extLst>
      <p:ext uri="{BB962C8B-B14F-4D97-AF65-F5344CB8AC3E}">
        <p14:creationId xmlns:p14="http://schemas.microsoft.com/office/powerpoint/2010/main" val="219777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23\Desktop\8 марта\ramka-8-mart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0359" y="1628800"/>
            <a:ext cx="8338501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300" b="1" i="1" cap="none" spc="50" dirty="0">
                <a:ln w="11430"/>
                <a:solidFill>
                  <a:srgbClr val="3022E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днем 8-е марта,</a:t>
            </a:r>
          </a:p>
          <a:p>
            <a:pPr algn="ctr"/>
            <a:r>
              <a:rPr lang="ru-RU" sz="3300" b="1" i="1" cap="none" spc="50" dirty="0">
                <a:ln w="11430"/>
                <a:solidFill>
                  <a:srgbClr val="3022E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праздником весенним,</a:t>
            </a:r>
          </a:p>
          <a:p>
            <a:pPr algn="ctr"/>
            <a:r>
              <a:rPr lang="ru-RU" sz="3300" b="1" i="1" cap="none" spc="50" dirty="0">
                <a:ln w="11430"/>
                <a:solidFill>
                  <a:srgbClr val="3022E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первыми цветами в этот светлый час,</a:t>
            </a:r>
          </a:p>
          <a:p>
            <a:pPr algn="ctr"/>
            <a:r>
              <a:rPr lang="ru-RU" sz="3300" b="1" i="1" cap="none" spc="50" dirty="0">
                <a:ln w="11430"/>
                <a:solidFill>
                  <a:srgbClr val="3022E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праздничной капелью,</a:t>
            </a:r>
          </a:p>
          <a:p>
            <a:pPr algn="ctr"/>
            <a:r>
              <a:rPr lang="ru-RU" sz="3300" b="1" i="1" cap="none" spc="50" dirty="0">
                <a:ln w="11430"/>
                <a:solidFill>
                  <a:srgbClr val="3022E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добрым настроеньем</a:t>
            </a:r>
          </a:p>
          <a:p>
            <a:pPr algn="ctr"/>
            <a:r>
              <a:rPr lang="ru-RU" sz="3300" b="1" i="1" cap="none" spc="50" dirty="0">
                <a:ln w="11430"/>
                <a:solidFill>
                  <a:srgbClr val="3022E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души сегодня </a:t>
            </a:r>
            <a:r>
              <a:rPr lang="ru-RU" sz="3300" b="1" i="1" cap="none" spc="50" dirty="0" smtClean="0">
                <a:ln w="11430"/>
                <a:solidFill>
                  <a:srgbClr val="3022E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поздравляем Вас!!!</a:t>
            </a:r>
            <a:endParaRPr lang="ru-RU" sz="3300" b="1" i="1" cap="none" spc="50" dirty="0">
              <a:ln w="11430"/>
              <a:solidFill>
                <a:srgbClr val="3022E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35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esktop\8 марта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57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esktop\8 марта\36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63" y="0"/>
            <a:ext cx="9144000" cy="686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51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23\Desktop\8 марта\1271953619_airena_wallapack_84_spring_25_129925640419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71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7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123\Desktop\8 марта\39456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24" y="-19025"/>
            <a:ext cx="9144000" cy="687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50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esktop\8 марта\Jailbird.Ru_03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49" y="0"/>
            <a:ext cx="9180376" cy="685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64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23\Desktop\8 марта\15267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733" y="4216"/>
            <a:ext cx="9157132" cy="685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45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esktop\8 марта\vesn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152"/>
            <a:ext cx="9140898" cy="688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23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123\Desktop\8 марта\otkrytki.8marta.06mesto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32" y="0"/>
            <a:ext cx="92113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02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8 марта\varakushk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6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123\Desktop\8 марта\95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427"/>
            <a:ext cx="9144000" cy="6878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123\Desktop\8 марта\356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65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23\Desktop\8 марта\priroda+vremena+goda+vesna+krasivaya+vesna+43210839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" y="-14462"/>
            <a:ext cx="9163281" cy="687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7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esktop\8 марта\Весн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02" y="-9128"/>
            <a:ext cx="9144001" cy="688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70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esktop\8 марта\podsnejniki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318" y="0"/>
            <a:ext cx="91786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41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23\Desktop\8 марта\fottt 6987-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962"/>
            <a:ext cx="9175948" cy="6881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64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23\Desktop\8 марта\pervie-vesennie-cveti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58" y="-8782"/>
            <a:ext cx="914325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82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123\Desktop\8 марта\pechonochnit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65" y="0"/>
            <a:ext cx="9165365" cy="687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37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123\Desktop\8 марта\otkrytki.8marta.09mesto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8374" cy="6839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69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123\Desktop\8 марта\spr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89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123\Desktop\8 марта\c076b35adfd6433fd293450bc23_pre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7"/>
            <a:ext cx="91543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9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123\Desktop\8 марта\hq-wallpapers_ru_flowers_67145_1680x10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423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77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123\Desktop\8 марта\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96119"/>
            <a:ext cx="8928400" cy="636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68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esktop\8 марта\vesennie-tsvety-9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8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15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esktop\8 марта\vesennie-tsveti_1600x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14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23\Desktop\8 марта\vesn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"/>
            <a:ext cx="9171417" cy="687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55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7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23\Desktop\8 марта\vesennie-tsvety1-9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9"/>
            <a:ext cx="91732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79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23\Desktop\8 марта\pervy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06"/>
            <a:ext cx="9143999" cy="687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9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123\Desktop\8 марта\otkrytki.8marta.07mesto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0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123\Desktop\8 марта\otkrytki.8marta.05mesto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0"/>
            <a:ext cx="44979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40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esktop\8 марта\flowers_455-1366x7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38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esktop\8 марта\24-8-mar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0"/>
            <a:ext cx="43204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83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23\Desktop\8 марта\goodscreen.ru_2011030713435662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63"/>
            <a:ext cx="9144000" cy="687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81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23\Desktop\8 марта\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35800" y="622250"/>
            <a:ext cx="7420686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Международный</a:t>
            </a:r>
          </a:p>
          <a:p>
            <a:pPr algn="ctr"/>
            <a:r>
              <a:rPr lang="ru-RU" sz="4400" b="1" i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Женский праздник</a:t>
            </a:r>
          </a:p>
          <a:p>
            <a:pPr algn="ctr"/>
            <a:r>
              <a:rPr lang="ru-RU" sz="44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Улыбок, радости, тепла</a:t>
            </a:r>
          </a:p>
          <a:p>
            <a:pPr algn="ctr"/>
            <a:r>
              <a:rPr lang="ru-RU" sz="4400" b="1" i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Пусть будет много счастья</a:t>
            </a:r>
          </a:p>
          <a:p>
            <a:pPr algn="ctr"/>
            <a:r>
              <a:rPr lang="ru-RU" sz="44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Пусть будет жизнь</a:t>
            </a:r>
          </a:p>
          <a:p>
            <a:pPr algn="ctr"/>
            <a:r>
              <a:rPr lang="ru-RU" sz="4400" b="1" i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Ваша светла!!!</a:t>
            </a:r>
            <a:endParaRPr lang="ru-RU" sz="4400" b="1" i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55976" y="5229200"/>
            <a:ext cx="2831737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i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Мальчики 3 «В</a:t>
            </a:r>
            <a:r>
              <a:rPr lang="ru-RU" sz="2800" b="1" i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2800" b="1" i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2800" b="1" i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«А» классов.</a:t>
            </a:r>
          </a:p>
        </p:txBody>
      </p:sp>
    </p:spTree>
    <p:extLst>
      <p:ext uri="{BB962C8B-B14F-4D97-AF65-F5344CB8AC3E}">
        <p14:creationId xmlns:p14="http://schemas.microsoft.com/office/powerpoint/2010/main" val="2443945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0"/>
    </mc:Choice>
    <mc:Fallback>
      <p:transition spd="slow" advClick="0" advTm="13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86</Words>
  <Application>Microsoft Office PowerPoint</Application>
  <PresentationFormat>Экран (4:3)</PresentationFormat>
  <Paragraphs>27</Paragraphs>
  <Slides>37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123</dc:creator>
  <cp:lastModifiedBy>пк</cp:lastModifiedBy>
  <cp:revision>22</cp:revision>
  <dcterms:created xsi:type="dcterms:W3CDTF">2013-02-28T15:17:00Z</dcterms:created>
  <dcterms:modified xsi:type="dcterms:W3CDTF">2013-03-05T16:13:58Z</dcterms:modified>
</cp:coreProperties>
</file>