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4" r:id="rId8"/>
    <p:sldId id="265" r:id="rId9"/>
    <p:sldId id="266" r:id="rId10"/>
    <p:sldId id="263" r:id="rId1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83" d="100"/>
          <a:sy n="83" d="100"/>
        </p:scale>
        <p:origin x="-3204" y="49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713320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285750" y="6471216"/>
            <a:ext cx="6343650" cy="1629833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85750" y="5181600"/>
            <a:ext cx="6343650" cy="12192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2686050" y="101601"/>
            <a:ext cx="2171700" cy="385233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459320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85750" y="2235200"/>
            <a:ext cx="6343650" cy="16256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35356" y="3929447"/>
            <a:ext cx="6515100" cy="1579767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228600" y="2133600"/>
            <a:ext cx="31432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3486150" y="2133600"/>
            <a:ext cx="32575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28600" y="7213600"/>
            <a:ext cx="6457950" cy="117686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11083" y="889000"/>
            <a:ext cx="3217917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3483769" y="889000"/>
            <a:ext cx="3219181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11083" y="1754717"/>
            <a:ext cx="3217917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3486548" y="1754717"/>
            <a:ext cx="3216402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172200" y="8636000"/>
            <a:ext cx="571500" cy="329184"/>
          </a:xfrm>
        </p:spPr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385762" y="8026401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385762" y="779882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42900" y="7315200"/>
            <a:ext cx="6343650" cy="694267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342900" y="812800"/>
            <a:ext cx="2256235" cy="64008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2681287" y="812800"/>
            <a:ext cx="4005263" cy="6400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2628900" y="822179"/>
            <a:ext cx="3771900" cy="48768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285750" y="6658347"/>
            <a:ext cx="4400550" cy="696384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285750" y="7377624"/>
            <a:ext cx="4400550" cy="1024467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43500" y="732369"/>
            <a:ext cx="1371600" cy="780203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732369"/>
            <a:ext cx="4686300" cy="780203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28600" y="2072217"/>
            <a:ext cx="65151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4857750" y="101601"/>
            <a:ext cx="1885950" cy="38523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9961FF3-10F2-4F4D-A33B-09E85E7B3035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2343150" y="101601"/>
            <a:ext cx="2514600" cy="385233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172200" y="8636001"/>
            <a:ext cx="571500" cy="325967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6CC6510-8DBA-42EA-959D-BD9E30D506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28600" y="609600"/>
            <a:ext cx="6515100" cy="1117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385762" y="1410649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0658" y="2267744"/>
            <a:ext cx="6343650" cy="3168352"/>
          </a:xfrm>
        </p:spPr>
        <p:txBody>
          <a:bodyPr>
            <a:noAutofit/>
          </a:bodyPr>
          <a:lstStyle/>
          <a:p>
            <a:pPr algn="ctr"/>
            <a:r>
              <a:rPr lang="ru-RU" sz="5400" dirty="0">
                <a:latin typeface="Arial Black" pitchFamily="34" charset="0"/>
              </a:rPr>
              <a:t>"</a:t>
            </a:r>
            <a:r>
              <a:rPr lang="ru-RU" sz="5400" dirty="0" smtClean="0">
                <a:latin typeface="Arial Black" pitchFamily="34" charset="0"/>
              </a:rPr>
              <a:t>Этнография </a:t>
            </a:r>
            <a:r>
              <a:rPr lang="ru-RU" sz="5400" dirty="0">
                <a:latin typeface="Arial Black" pitchFamily="34" charset="0"/>
              </a:rPr>
              <a:t>народов южной Сибири" 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350658" y="923595"/>
            <a:ext cx="6343650" cy="12192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2"/>
                </a:solidFill>
                <a:cs typeface="Aharoni" pitchFamily="2" charset="-79"/>
              </a:rPr>
              <a:t>Электронная экспозиция</a:t>
            </a:r>
            <a:endParaRPr lang="ru-RU" sz="4400" dirty="0">
              <a:solidFill>
                <a:schemeClr val="tx2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935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Диорама «Юрта скотоводов»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ru-RU" sz="2000" b="1" dirty="0">
                <a:latin typeface="Arial Black" pitchFamily="34" charset="0"/>
              </a:rPr>
              <a:t>Специфика музейной образности позволила воссоздать жилище кочевых скотоводов Южной Сибири – многоугольную срубную юрту, отражающую переход кочевников на оседлость к концу XIX в. Интерьер юрты составлен из предметов хакасской коллекции.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912" y="2267744"/>
            <a:ext cx="4221088" cy="3240360"/>
          </a:xfrm>
        </p:spPr>
      </p:pic>
    </p:spTree>
    <p:extLst>
      <p:ext uri="{BB962C8B-B14F-4D97-AF65-F5344CB8AC3E}">
        <p14:creationId xmlns:p14="http://schemas.microsoft.com/office/powerpoint/2010/main" val="3289495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1" r="6221"/>
          <a:stretch>
            <a:fillRect/>
          </a:stretch>
        </p:blipFill>
        <p:spPr>
          <a:xfrm>
            <a:off x="476672" y="683568"/>
            <a:ext cx="5976664" cy="61206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2656" y="7092280"/>
            <a:ext cx="4583410" cy="910523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ru-RU" dirty="0"/>
              <a:t>Зернотерка – </a:t>
            </a:r>
            <a:r>
              <a:rPr lang="ru-RU" i="1" dirty="0" err="1" smtClean="0"/>
              <a:t>тербен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Дерево, железо. </a:t>
            </a:r>
            <a:r>
              <a:rPr lang="ru-RU" dirty="0"/>
              <a:t>хакасы. </a:t>
            </a:r>
            <a:r>
              <a:rPr lang="ru-RU" dirty="0" smtClean="0"/>
              <a:t>Начало </a:t>
            </a:r>
            <a:r>
              <a:rPr lang="ru-RU" dirty="0"/>
              <a:t>ХХ в.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2656" y="6948264"/>
            <a:ext cx="4400550" cy="102446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94296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" r="2695"/>
          <a:stretch>
            <a:fillRect/>
          </a:stretch>
        </p:blipFill>
        <p:spPr>
          <a:xfrm>
            <a:off x="836712" y="899592"/>
            <a:ext cx="4968552" cy="54006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0648" y="6516216"/>
            <a:ext cx="4400550" cy="1368152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ru-RU" dirty="0"/>
              <a:t>Ступа для измельчения </a:t>
            </a:r>
            <a:r>
              <a:rPr lang="ru-RU" dirty="0" smtClean="0"/>
              <a:t>зерна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Дерево. </a:t>
            </a:r>
            <a:r>
              <a:rPr lang="ru-RU" dirty="0" smtClean="0"/>
              <a:t>Хакасы. Начало </a:t>
            </a:r>
            <a:r>
              <a:rPr lang="ru-RU" dirty="0"/>
              <a:t>ХХ в.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0648" y="8028384"/>
            <a:ext cx="4400550" cy="160371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297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r="3536"/>
          <a:stretch>
            <a:fillRect/>
          </a:stretch>
        </p:blipFill>
        <p:spPr>
          <a:xfrm>
            <a:off x="836712" y="683568"/>
            <a:ext cx="5040560" cy="547260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ru-RU" dirty="0" smtClean="0"/>
              <a:t>Маслобойка</a:t>
            </a:r>
            <a:br>
              <a:rPr lang="ru-RU" dirty="0" smtClean="0"/>
            </a:br>
            <a:r>
              <a:rPr lang="ru-RU" dirty="0" smtClean="0"/>
              <a:t>дерево. </a:t>
            </a:r>
            <a:r>
              <a:rPr lang="ru-RU" dirty="0"/>
              <a:t>хакасы. </a:t>
            </a:r>
            <a:r>
              <a:rPr lang="ru-RU" dirty="0" smtClean="0"/>
              <a:t>Начало  </a:t>
            </a:r>
            <a:r>
              <a:rPr lang="ru-RU" dirty="0"/>
              <a:t>ХХ в.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50" y="7740352"/>
            <a:ext cx="4400550" cy="66173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131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ru-RU" sz="2400" dirty="0"/>
              <a:t>детская Колыбель </a:t>
            </a:r>
            <a:r>
              <a:rPr lang="ru-RU" sz="2400" dirty="0" smtClean="0"/>
              <a:t> </a:t>
            </a:r>
            <a:r>
              <a:rPr lang="ru-RU" sz="2400" i="1" dirty="0" err="1" smtClean="0"/>
              <a:t>пебей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дерево, кожа. Конец </a:t>
            </a:r>
            <a:r>
              <a:rPr lang="ru-RU" sz="2400" dirty="0"/>
              <a:t>XIX - начало XX вв.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8" y="2134006"/>
            <a:ext cx="3217862" cy="449657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2843808"/>
            <a:ext cx="3255218" cy="2875537"/>
          </a:xfrm>
        </p:spPr>
      </p:pic>
    </p:spTree>
    <p:extLst>
      <p:ext uri="{BB962C8B-B14F-4D97-AF65-F5344CB8AC3E}">
        <p14:creationId xmlns:p14="http://schemas.microsoft.com/office/powerpoint/2010/main" val="4190747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40" y="7236296"/>
            <a:ext cx="6515100" cy="1117600"/>
          </a:xfrm>
        </p:spPr>
        <p:txBody>
          <a:bodyPr>
            <a:normAutofit fontScale="90000"/>
          </a:bodyPr>
          <a:lstStyle/>
          <a:p>
            <a:r>
              <a:rPr lang="ru-RU" dirty="0"/>
              <a:t>Макет казачьего деревянного острога  XVII – XVIII веков.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2" y="539552"/>
            <a:ext cx="6844298" cy="6192688"/>
          </a:xfrm>
        </p:spPr>
      </p:pic>
    </p:spTree>
    <p:extLst>
      <p:ext uri="{BB962C8B-B14F-4D97-AF65-F5344CB8AC3E}">
        <p14:creationId xmlns:p14="http://schemas.microsoft.com/office/powerpoint/2010/main" val="187644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648" y="6516216"/>
            <a:ext cx="6515100" cy="1117600"/>
          </a:xfrm>
        </p:spPr>
        <p:txBody>
          <a:bodyPr/>
          <a:lstStyle/>
          <a:p>
            <a:r>
              <a:rPr lang="ru-RU" dirty="0"/>
              <a:t>Карта «Народов Сибири»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" b="18159"/>
          <a:stretch/>
        </p:blipFill>
        <p:spPr>
          <a:xfrm>
            <a:off x="0" y="899592"/>
            <a:ext cx="6858000" cy="5328591"/>
          </a:xfrm>
        </p:spPr>
      </p:pic>
    </p:spTree>
    <p:extLst>
      <p:ext uri="{BB962C8B-B14F-4D97-AF65-F5344CB8AC3E}">
        <p14:creationId xmlns:p14="http://schemas.microsoft.com/office/powerpoint/2010/main" val="41016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9" b="4949"/>
          <a:stretch>
            <a:fillRect/>
          </a:stretch>
        </p:blipFill>
        <p:spPr>
          <a:xfrm>
            <a:off x="2636912" y="611560"/>
            <a:ext cx="4032447" cy="5184576"/>
          </a:xfr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5750" y="6300192"/>
            <a:ext cx="5303490" cy="1054539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ru-RU" dirty="0"/>
              <a:t>Этюд к картине «</a:t>
            </a:r>
            <a:r>
              <a:rPr lang="ru-RU" dirty="0" err="1"/>
              <a:t>Телеутская</a:t>
            </a:r>
            <a:r>
              <a:rPr lang="ru-RU" dirty="0"/>
              <a:t> </a:t>
            </a:r>
            <a:r>
              <a:rPr lang="ru-RU" dirty="0" smtClean="0"/>
              <a:t>Свадьба»</a:t>
            </a:r>
            <a:br>
              <a:rPr lang="ru-RU" dirty="0" smtClean="0"/>
            </a:br>
            <a:r>
              <a:rPr lang="ru-RU" dirty="0" smtClean="0"/>
              <a:t>художник </a:t>
            </a:r>
            <a:r>
              <a:rPr lang="ru-RU" dirty="0"/>
              <a:t>– </a:t>
            </a:r>
            <a:r>
              <a:rPr lang="ru-RU" dirty="0" err="1"/>
              <a:t>Кирчанов</a:t>
            </a:r>
            <a:r>
              <a:rPr lang="ru-RU" dirty="0"/>
              <a:t> А.Н.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0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110</TotalTime>
  <Words>78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"Этнография народов южной Сибири" </vt:lpstr>
      <vt:lpstr>Диорама «Юрта скотоводов»</vt:lpstr>
      <vt:lpstr>Зернотерка – тербен Дерево, железо. хакасы. Начало ХХ в.</vt:lpstr>
      <vt:lpstr>Ступа для измельчения зерна Дерево. Хакасы. Начало ХХ в. </vt:lpstr>
      <vt:lpstr>Маслобойка дерево. хакасы. Начало  ХХ в.</vt:lpstr>
      <vt:lpstr>детская Колыбель  пебей дерево, кожа. Конец XIX - начало XX вв.</vt:lpstr>
      <vt:lpstr>Макет казачьего деревянного острога  XVII – XVIII веков.</vt:lpstr>
      <vt:lpstr>Карта «Народов Сибири» </vt:lpstr>
      <vt:lpstr>Презентация PowerPoint</vt:lpstr>
      <vt:lpstr>Этюд к картине «Телеутская Свадьба» художник – Кирчанов А.Н.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Павел</cp:lastModifiedBy>
  <cp:revision>12</cp:revision>
  <dcterms:created xsi:type="dcterms:W3CDTF">2015-05-25T19:05:13Z</dcterms:created>
  <dcterms:modified xsi:type="dcterms:W3CDTF">2015-05-27T02:00:59Z</dcterms:modified>
</cp:coreProperties>
</file>