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FDD0454-04BE-4712-83D4-92D003BBF0CC}" type="datetimeFigureOut">
              <a:rPr lang="ru-RU" smtClean="0"/>
              <a:t>31.03.2015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8541D65-3052-447E-A7E0-00A8BBF2F6F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cosystema.ru/08nature/birds/128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ПЕРЕЛЁТНЫЕ ПТИЦЫ.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Презентацию выполнила</a:t>
            </a:r>
          </a:p>
          <a:p>
            <a:r>
              <a:rPr lang="ru-RU" dirty="0" smtClean="0"/>
              <a:t>Ерусланова Анна</a:t>
            </a:r>
          </a:p>
          <a:p>
            <a:r>
              <a:rPr lang="ru-RU" dirty="0" smtClean="0"/>
              <a:t>7 «Б»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Перелётные </a:t>
            </a:r>
            <a:r>
              <a:rPr lang="ru-RU" dirty="0" smtClean="0"/>
              <a:t>птицы совершают регулярные сезонные перемещения между местами гнездовий и местами зимовок</a:t>
            </a:r>
            <a:r>
              <a:rPr lang="ru-RU" dirty="0" smtClean="0"/>
              <a:t>.</a:t>
            </a:r>
            <a:r>
              <a:rPr lang="ru-RU" dirty="0" smtClean="0"/>
              <a:t> Переселения могут совершаться как на близкие, так и на дальние расстояния. По мнению орнитологов, средняя скорость перелёта для мелких птиц составляет порядка 30 км/ч, а для крупных около 80 </a:t>
            </a:r>
            <a:r>
              <a:rPr lang="ru-RU" dirty="0" smtClean="0"/>
              <a:t>км/ч.</a:t>
            </a:r>
            <a:r>
              <a:rPr lang="ru-RU" dirty="0" smtClean="0"/>
              <a:t> Часто проходит в несколько этапов с остановками для отдыха и кормления. Чем меньше по размеру птица, тем короче дистанция, которую они в состоянии осилить за один раз: мелкие птицы способны лететь беспрерывно 70—90 часов, при этом преодолевая расстояние до 4000 км.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Гнездятся на деревьях большими колониями. Обычная зимующая птица крупных населённых пунктов. Обитатель открытых ландшафтов. В населённых пунктах возле старых дорог на деревьях часто встречаются «</a:t>
            </a:r>
            <a:r>
              <a:rPr lang="ru-RU" dirty="0" err="1" smtClean="0"/>
              <a:t>грачевники</a:t>
            </a:r>
            <a:r>
              <a:rPr lang="ru-RU" dirty="0" smtClean="0"/>
              <a:t>» — колониальные поселения, состоящие из десятков гнёзд, которые используются много лет. Всеяден, но зимой питается в основном растительными кормами и пищевыми отходами человека. Зимой держатся одиночно и небольшими группами, часто вместе с другими </a:t>
            </a:r>
            <a:r>
              <a:rPr lang="ru-RU" dirty="0" err="1" smtClean="0"/>
              <a:t>врановыми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Весной грач прилетает весьма рано, еще лежит снег на полях. Период прилета в разных местообитаниях падает на период с февраля по апрель. Гнездо строит из сухих сучьев, выстилает сухой травой, иногда клочками шерсти, тоненькими ветками, а также использует различный мусор. Гнездовая колония существует очень долго, даже десятилетия. Один раз в год бывает одна кладка из 3—7 яиц. Птенцы появляются в начале-середине апреля.</a:t>
            </a:r>
          </a:p>
          <a:p>
            <a:endParaRPr lang="ru-RU" dirty="0"/>
          </a:p>
        </p:txBody>
      </p:sp>
      <p:pic>
        <p:nvPicPr>
          <p:cNvPr id="4" name="Рисунок 3" descr="265px-Rook_-_Corvus_frugilegus_(47644595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5500702"/>
            <a:ext cx="1857388" cy="1240595"/>
          </a:xfrm>
          <a:prstGeom prst="rect">
            <a:avLst/>
          </a:prstGeom>
        </p:spPr>
      </p:pic>
      <p:pic>
        <p:nvPicPr>
          <p:cNvPr id="5" name="Рисунок 4" descr="скачанные фай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5272" y="142852"/>
            <a:ext cx="1285916" cy="128591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ачанные файлы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143116"/>
            <a:ext cx="4837991" cy="321946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Внешний вид.</a:t>
            </a:r>
            <a:r>
              <a:rPr lang="ru-RU" dirty="0" smtClean="0"/>
              <a:t> Тело 46 см в длину, черное, с синим металлическим блеском. Клюв более тонкий, чем у </a:t>
            </a:r>
            <a:r>
              <a:rPr lang="ru-RU" b="1" dirty="0" smtClean="0">
                <a:hlinkClick r:id="rId2"/>
              </a:rPr>
              <a:t>вороны</a:t>
            </a:r>
            <a:r>
              <a:rPr lang="ru-RU" dirty="0" smtClean="0"/>
              <a:t>, и у взрослых птиц с основанием и белой кожей вокруг клюва. Крылья несколько уже, чем у вороны, оперение голеней слегка удлинено и как бы взлохмачено.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Местообитания.</a:t>
            </a:r>
            <a:r>
              <a:rPr lang="ru-RU" dirty="0" smtClean="0"/>
              <a:t> </a:t>
            </a:r>
            <a:r>
              <a:rPr lang="ru-RU" dirty="0" smtClean="0"/>
              <a:t>Обычно </a:t>
            </a:r>
            <a:r>
              <a:rPr lang="ru-RU" dirty="0" smtClean="0"/>
              <a:t>на полях, полезащитных полосах, а также в больших городах.</a:t>
            </a:r>
            <a:endParaRPr lang="ru-RU" dirty="0"/>
          </a:p>
        </p:txBody>
      </p:sp>
      <p:pic>
        <p:nvPicPr>
          <p:cNvPr id="4" name="Рисунок 3" descr="скачанные файлы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3143248"/>
            <a:ext cx="3431397" cy="2357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Питание. </a:t>
            </a:r>
            <a:r>
              <a:rPr lang="ru-RU" dirty="0" smtClean="0"/>
              <a:t>Питание очень разнообразно: насекомые, моллюски, черви, мелкие млекопитающие, плоды, падаль. Во время весенней пахоты грачи поедают в огромном количестве проволочника (личинок </a:t>
            </a:r>
            <a:r>
              <a:rPr lang="ru-RU" dirty="0" err="1" smtClean="0"/>
              <a:t>жука-шелкуна</a:t>
            </a:r>
            <a:r>
              <a:rPr lang="ru-RU" dirty="0" smtClean="0"/>
              <a:t>) и других вредителей сельского хозяйства. Позже они с не меньшим энтузиазмом выдергивают всходы пшеницы и других культур, так что не всегда можно с уверенностью сказать, чего от них больше — пользы или вреда.</a:t>
            </a:r>
            <a:endParaRPr lang="ru-RU" dirty="0"/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Хозяйственное значение. </a:t>
            </a:r>
            <a:r>
              <a:rPr lang="ru-RU" dirty="0" smtClean="0"/>
              <a:t>Большую роль играет грач в сельском хозяйстве, где на угодьях уничтожает личинок, жуков, вредных кобылок и грызунов.</a:t>
            </a:r>
            <a:endParaRPr lang="ru-RU" dirty="0"/>
          </a:p>
        </p:txBody>
      </p:sp>
      <p:pic>
        <p:nvPicPr>
          <p:cNvPr id="4" name="Рисунок 3" descr="скачанные файлы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3857628"/>
            <a:ext cx="2286000" cy="19907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</TotalTime>
  <Words>91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ПЕРЕЛЁТНЫЕ ПТИЦЫ.</vt:lpstr>
      <vt:lpstr>Слайд 2</vt:lpstr>
      <vt:lpstr>Грач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ПЕРЕЛЁТНЫЕ ПТИЦЫ.</dc:title>
  <dc:creator>Admin</dc:creator>
  <cp:lastModifiedBy>Admin</cp:lastModifiedBy>
  <cp:revision>3</cp:revision>
  <dcterms:created xsi:type="dcterms:W3CDTF">2015-03-31T01:07:38Z</dcterms:created>
  <dcterms:modified xsi:type="dcterms:W3CDTF">2015-03-31T01:28:52Z</dcterms:modified>
</cp:coreProperties>
</file>