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735763" cy="9866313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EC"/>
    <a:srgbClr val="14732C"/>
    <a:srgbClr val="8DC63F"/>
    <a:srgbClr val="939598"/>
    <a:srgbClr val="415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9294" autoAdjust="0"/>
  </p:normalViewPr>
  <p:slideViewPr>
    <p:cSldViewPr snapToGrid="0" snapToObjects="1">
      <p:cViewPr>
        <p:scale>
          <a:sx n="100" d="100"/>
          <a:sy n="100" d="100"/>
        </p:scale>
        <p:origin x="-1888" y="-7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D426B-907A-47A4-8FA8-BC4333C45333}" type="datetimeFigureOut">
              <a:rPr lang="ru-RU" smtClean="0"/>
              <a:t>03.02.14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14F43-263D-41DD-98F5-2004B65ECE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718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 descr="PPT-0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 userDrawn="1"/>
        </p:nvSpPr>
        <p:spPr>
          <a:xfrm>
            <a:off x="0" y="6221144"/>
            <a:ext cx="9144000" cy="339832"/>
          </a:xfrm>
          <a:prstGeom prst="rect">
            <a:avLst/>
          </a:prstGeom>
        </p:spPr>
        <p:txBody>
          <a:bodyPr anchor="t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939598"/>
              </a:solidFill>
            </a:endParaRPr>
          </a:p>
        </p:txBody>
      </p:sp>
      <p:pic>
        <p:nvPicPr>
          <p:cNvPr id="5" name="Изображение 3" descr="Untitled-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36" y="6221144"/>
            <a:ext cx="1154555" cy="440501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 userDrawn="1"/>
        </p:nvSpPr>
        <p:spPr>
          <a:xfrm>
            <a:off x="152400" y="6373544"/>
            <a:ext cx="9144000" cy="339832"/>
          </a:xfrm>
          <a:prstGeom prst="rect">
            <a:avLst/>
          </a:prstGeom>
        </p:spPr>
        <p:txBody>
          <a:bodyPr anchor="t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smtClean="0">
                <a:solidFill>
                  <a:srgbClr val="939598"/>
                </a:solidFill>
              </a:rPr>
              <a:t>www.parking.mos.ru</a:t>
            </a:r>
            <a:endParaRPr lang="ru-RU" sz="1000" b="1" dirty="0">
              <a:solidFill>
                <a:srgbClr val="9395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94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>
            <a:spLocks noGrp="1"/>
          </p:cNvSpPr>
          <p:nvPr>
            <p:ph type="subTitle" idx="14"/>
          </p:nvPr>
        </p:nvSpPr>
        <p:spPr>
          <a:xfrm>
            <a:off x="2683649" y="833912"/>
            <a:ext cx="6297222" cy="583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939598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idx="15"/>
          </p:nvPr>
        </p:nvSpPr>
        <p:spPr>
          <a:xfrm>
            <a:off x="409447" y="2266207"/>
            <a:ext cx="8410988" cy="166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20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Название 1"/>
          <p:cNvSpPr>
            <a:spLocks noGrp="1"/>
          </p:cNvSpPr>
          <p:nvPr>
            <p:ph type="title"/>
          </p:nvPr>
        </p:nvSpPr>
        <p:spPr>
          <a:xfrm>
            <a:off x="409447" y="1784914"/>
            <a:ext cx="8410988" cy="48129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>
                <a:solidFill>
                  <a:srgbClr val="939598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5022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462939" y="1784913"/>
            <a:ext cx="5357495" cy="505135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>
                <a:solidFill>
                  <a:srgbClr val="939598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"/>
          </p:nvPr>
        </p:nvSpPr>
        <p:spPr>
          <a:xfrm>
            <a:off x="3462939" y="2290049"/>
            <a:ext cx="5357495" cy="40141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20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sz="half" idx="12"/>
          </p:nvPr>
        </p:nvSpPr>
        <p:spPr>
          <a:xfrm>
            <a:off x="409446" y="1784913"/>
            <a:ext cx="2907760" cy="217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ru-RU" dirty="0"/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4"/>
          </p:nvPr>
        </p:nvSpPr>
        <p:spPr>
          <a:xfrm>
            <a:off x="2683649" y="833912"/>
            <a:ext cx="6297222" cy="583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939598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4" name="Подзаголовок 2"/>
          <p:cNvSpPr txBox="1">
            <a:spLocks/>
          </p:cNvSpPr>
          <p:nvPr userDrawn="1"/>
        </p:nvSpPr>
        <p:spPr>
          <a:xfrm>
            <a:off x="3462939" y="4134393"/>
            <a:ext cx="6297222" cy="583472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6" name="Подзаголовок 2"/>
          <p:cNvSpPr>
            <a:spLocks noGrp="1"/>
          </p:cNvSpPr>
          <p:nvPr/>
        </p:nvSpPr>
        <p:spPr>
          <a:xfrm>
            <a:off x="-2436988" y="309759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kern="1200"/>
          </a:p>
        </p:txBody>
      </p:sp>
      <p:sp>
        <p:nvSpPr>
          <p:cNvPr id="19" name="Содержимое 2"/>
          <p:cNvSpPr>
            <a:spLocks noGrp="1"/>
          </p:cNvSpPr>
          <p:nvPr>
            <p:ph sz="half" idx="16"/>
          </p:nvPr>
        </p:nvSpPr>
        <p:spPr>
          <a:xfrm>
            <a:off x="409446" y="4133574"/>
            <a:ext cx="2907760" cy="217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07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PPT_maket-0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одзаголовок 2"/>
          <p:cNvSpPr>
            <a:spLocks noGrp="1"/>
          </p:cNvSpPr>
          <p:nvPr>
            <p:ph type="subTitle" idx="14"/>
          </p:nvPr>
        </p:nvSpPr>
        <p:spPr>
          <a:xfrm>
            <a:off x="0" y="3954244"/>
            <a:ext cx="9144000" cy="1929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14732C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pic>
        <p:nvPicPr>
          <p:cNvPr id="5" name="Изображение 3" descr="Untitled-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24" y="5911747"/>
            <a:ext cx="1677668" cy="64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5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2"/>
          <p:cNvSpPr>
            <a:spLocks noGrp="1"/>
          </p:cNvSpPr>
          <p:nvPr>
            <p:ph sz="half" idx="10"/>
          </p:nvPr>
        </p:nvSpPr>
        <p:spPr>
          <a:xfrm>
            <a:off x="409446" y="4134393"/>
            <a:ext cx="2907760" cy="217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ru-RU" dirty="0"/>
          </a:p>
        </p:txBody>
      </p:sp>
      <p:sp>
        <p:nvSpPr>
          <p:cNvPr id="12" name="Название 1"/>
          <p:cNvSpPr txBox="1">
            <a:spLocks/>
          </p:cNvSpPr>
          <p:nvPr userDrawn="1"/>
        </p:nvSpPr>
        <p:spPr>
          <a:xfrm>
            <a:off x="3462939" y="4134393"/>
            <a:ext cx="5357495" cy="50513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13" name="Текст 2"/>
          <p:cNvSpPr>
            <a:spLocks noGrp="1"/>
          </p:cNvSpPr>
          <p:nvPr>
            <p:ph type="body" idx="13"/>
          </p:nvPr>
        </p:nvSpPr>
        <p:spPr>
          <a:xfrm>
            <a:off x="3462939" y="4639529"/>
            <a:ext cx="5357495" cy="166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20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Название 1"/>
          <p:cNvSpPr txBox="1">
            <a:spLocks/>
          </p:cNvSpPr>
          <p:nvPr userDrawn="1"/>
        </p:nvSpPr>
        <p:spPr>
          <a:xfrm>
            <a:off x="409447" y="1761071"/>
            <a:ext cx="8410988" cy="50513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15" name="Текст 2"/>
          <p:cNvSpPr>
            <a:spLocks noGrp="1"/>
          </p:cNvSpPr>
          <p:nvPr>
            <p:ph type="body" idx="14"/>
          </p:nvPr>
        </p:nvSpPr>
        <p:spPr>
          <a:xfrm>
            <a:off x="409447" y="2266207"/>
            <a:ext cx="8410988" cy="166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20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43346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2593879" y="1417638"/>
            <a:ext cx="9082424" cy="51478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4"/>
          </p:nvPr>
        </p:nvSpPr>
        <p:spPr>
          <a:xfrm>
            <a:off x="2683649" y="833912"/>
            <a:ext cx="6297222" cy="583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939598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167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9" Type="http://schemas.openxmlformats.org/officeDocument/2006/relationships/image" Target="../media/image2.jpeg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PPT-02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pic>
        <p:nvPicPr>
          <p:cNvPr id="4" name="Изображение 3" descr="PPT-02_2.jpg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pic>
        <p:nvPicPr>
          <p:cNvPr id="2" name="Изображение 1" descr="Untitled-2.png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36" y="148990"/>
            <a:ext cx="1154555" cy="440501"/>
          </a:xfrm>
          <a:prstGeom prst="rect">
            <a:avLst/>
          </a:prstGeom>
          <a:ln>
            <a:noFill/>
          </a:ln>
        </p:spPr>
      </p:pic>
      <p:cxnSp>
        <p:nvCxnSpPr>
          <p:cNvPr id="9" name="Прямая соединительная линия 8"/>
          <p:cNvCxnSpPr/>
          <p:nvPr userDrawn="1"/>
        </p:nvCxnSpPr>
        <p:spPr>
          <a:xfrm>
            <a:off x="230909" y="0"/>
            <a:ext cx="0" cy="6858000"/>
          </a:xfrm>
          <a:prstGeom prst="line">
            <a:avLst/>
          </a:prstGeom>
          <a:ln w="1270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>
            <a:off x="-207818" y="1593273"/>
            <a:ext cx="9628909" cy="0"/>
          </a:xfrm>
          <a:prstGeom prst="line">
            <a:avLst/>
          </a:prstGeom>
          <a:ln w="1270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8963988" y="0"/>
            <a:ext cx="0" cy="6858000"/>
          </a:xfrm>
          <a:prstGeom prst="line">
            <a:avLst/>
          </a:prstGeom>
          <a:ln w="1270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-207818" y="6356350"/>
            <a:ext cx="9628909" cy="0"/>
          </a:xfrm>
          <a:prstGeom prst="line">
            <a:avLst/>
          </a:prstGeom>
          <a:ln w="1270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96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0" r:id="rId4"/>
    <p:sldLayoutId id="2147483655" r:id="rId5"/>
    <p:sldLayoutId id="2147483656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2000" kern="1200">
          <a:solidFill>
            <a:schemeClr val="bg1">
              <a:lumMod val="50000"/>
            </a:schemeClr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lebedev.ru/everything/moscow/parkomat/process/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arking.mos.ru" TargetMode="Externa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0" y="5343561"/>
            <a:ext cx="9144000" cy="782488"/>
          </a:xfrm>
          <a:prstGeom prst="rect">
            <a:avLst/>
          </a:prstGeom>
        </p:spPr>
        <p:txBody>
          <a:bodyPr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cap="all" dirty="0" err="1" smtClean="0"/>
              <a:t>М.видео</a:t>
            </a:r>
            <a:endParaRPr lang="ru-RU" cap="all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495776" y="5343561"/>
            <a:ext cx="4152448" cy="0"/>
          </a:xfrm>
          <a:prstGeom prst="line">
            <a:avLst/>
          </a:prstGeom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495776" y="6185627"/>
            <a:ext cx="4152448" cy="0"/>
          </a:xfrm>
          <a:prstGeom prst="line">
            <a:avLst/>
          </a:prstGeom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119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ctr"/>
            <a:r>
              <a:rPr lang="ru-RU" dirty="0" smtClean="0"/>
              <a:t>Дизайн и </a:t>
            </a:r>
            <a:r>
              <a:rPr lang="ru-RU" dirty="0" err="1" smtClean="0"/>
              <a:t>паркоматы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5"/>
          </p:nvPr>
        </p:nvSpPr>
        <p:spPr>
          <a:xfrm>
            <a:off x="3591754" y="1399668"/>
            <a:ext cx="5165881" cy="1665490"/>
          </a:xfrm>
        </p:spPr>
        <p:txBody>
          <a:bodyPr/>
          <a:lstStyle/>
          <a:p>
            <a:r>
              <a:rPr lang="ru-RU" dirty="0" smtClean="0"/>
              <a:t>Количество </a:t>
            </a:r>
            <a:r>
              <a:rPr lang="ru-RU" dirty="0" err="1" smtClean="0"/>
              <a:t>паркоматов</a:t>
            </a:r>
            <a:r>
              <a:rPr lang="ru-RU" dirty="0" smtClean="0"/>
              <a:t>:</a:t>
            </a:r>
          </a:p>
          <a:p>
            <a:r>
              <a:rPr lang="ru-RU" dirty="0" smtClean="0"/>
              <a:t>В районе рядом с магазином на Садово-Спасс</a:t>
            </a:r>
            <a:r>
              <a:rPr lang="ru-RU" dirty="0"/>
              <a:t>к</a:t>
            </a:r>
            <a:r>
              <a:rPr lang="ru-RU" dirty="0" smtClean="0"/>
              <a:t>ой находится</a:t>
            </a:r>
            <a:r>
              <a:rPr lang="en-US" dirty="0" smtClean="0"/>
              <a:t> </a:t>
            </a:r>
            <a:r>
              <a:rPr lang="ru-RU" dirty="0" smtClean="0"/>
              <a:t>около 15 </a:t>
            </a:r>
            <a:r>
              <a:rPr lang="ru-RU" dirty="0" err="1" smtClean="0"/>
              <a:t>паркоматов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Вариант: Можно наклеить на все 15, или же выбрать самые ближайшие (к примеру, 5). </a:t>
            </a:r>
          </a:p>
          <a:p>
            <a:pPr marL="171450" indent="-171450">
              <a:buFont typeface="Arial"/>
              <a:buChar char="•"/>
            </a:pPr>
            <a:r>
              <a:rPr lang="ru-RU" dirty="0" smtClean="0"/>
              <a:t>Так как производство наклеек будет на вашей стороне, здесь выбор за вами по количеству. </a:t>
            </a:r>
            <a:endParaRPr lang="ru-RU" dirty="0"/>
          </a:p>
          <a:p>
            <a:r>
              <a:rPr lang="ru-RU" i="1" dirty="0" smtClean="0"/>
              <a:t>По размещению: у нас специальной службы, которая этим занимается, не существует.  Поэтому, если мы и сможем помочь, то исключительно своими силами.</a:t>
            </a:r>
          </a:p>
          <a:p>
            <a:endParaRPr lang="ru-RU" i="1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Изображение 5" descr="Снимок экрана 2014-02-03 в 12.50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1462881"/>
            <a:ext cx="3280581" cy="4504076"/>
          </a:xfrm>
          <a:prstGeom prst="rect">
            <a:avLst/>
          </a:prstGeo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 rot="1743294">
            <a:off x="57156" y="2827600"/>
            <a:ext cx="1290371" cy="203646"/>
          </a:xfrm>
          <a:prstGeom prst="rightArrow">
            <a:avLst/>
          </a:prstGeom>
          <a:ln w="53975">
            <a:solidFill>
              <a:schemeClr val="accent6"/>
            </a:solidFill>
          </a:ln>
        </p:spPr>
        <p:txBody>
          <a:bodyPr/>
          <a:lstStyle/>
          <a:p>
            <a:r>
              <a:rPr lang="ru-RU" sz="1000" dirty="0" smtClean="0"/>
              <a:t>М.ВИДЕО</a:t>
            </a:r>
            <a:endParaRPr lang="ru-RU" sz="1000" dirty="0"/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3642554" y="3587007"/>
            <a:ext cx="5165881" cy="166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Относительно наклеек: </a:t>
            </a:r>
          </a:p>
          <a:p>
            <a:r>
              <a:rPr lang="ru-RU" dirty="0" smtClean="0"/>
              <a:t>необходимо определить их местоположение на </a:t>
            </a:r>
            <a:r>
              <a:rPr lang="ru-RU" dirty="0" err="1" smtClean="0"/>
              <a:t>паркомате</a:t>
            </a:r>
            <a:r>
              <a:rPr lang="ru-RU" dirty="0" smtClean="0"/>
              <a:t>:</a:t>
            </a:r>
          </a:p>
          <a:p>
            <a:r>
              <a:rPr lang="ru-RU" dirty="0" smtClean="0"/>
              <a:t>1 – Либо на боковой стороне </a:t>
            </a:r>
            <a:r>
              <a:rPr lang="ru-RU" dirty="0" err="1" smtClean="0"/>
              <a:t>паркомата</a:t>
            </a:r>
            <a:r>
              <a:rPr lang="ru-RU" dirty="0" smtClean="0"/>
              <a:t> </a:t>
            </a:r>
          </a:p>
          <a:p>
            <a:r>
              <a:rPr lang="ru-RU" dirty="0" smtClean="0"/>
              <a:t>2 - Либо на задней стороне </a:t>
            </a:r>
            <a:r>
              <a:rPr lang="ru-RU" dirty="0" err="1" smtClean="0"/>
              <a:t>паркомата</a:t>
            </a:r>
            <a:endParaRPr lang="ru-RU" i="1" dirty="0" smtClean="0"/>
          </a:p>
          <a:p>
            <a:r>
              <a:rPr lang="ru-RU" i="1" dirty="0" smtClean="0"/>
              <a:t>В зависимости от этого уже можно обсуждать параметры:</a:t>
            </a:r>
          </a:p>
          <a:p>
            <a:r>
              <a:rPr lang="ru-RU" i="1" dirty="0" smtClean="0"/>
              <a:t> 1 – на боковой поверхности: наклейка должна быть не шире 20см, а по длине (будет зависеть от вашего дизайна. (ориентируйтесь на нашу по размеру: она не должна быть в разы больше)))</a:t>
            </a:r>
          </a:p>
          <a:p>
            <a:r>
              <a:rPr lang="ru-RU" i="1" dirty="0" smtClean="0"/>
              <a:t>Как вариант, она может быть </a:t>
            </a:r>
            <a:r>
              <a:rPr lang="ru-RU" i="1" dirty="0" err="1" smtClean="0"/>
              <a:t>удлиннённой</a:t>
            </a:r>
            <a:r>
              <a:rPr lang="ru-RU" i="1" dirty="0" smtClean="0"/>
              <a:t> формы.</a:t>
            </a:r>
            <a:endParaRPr lang="ru-RU" i="1" dirty="0"/>
          </a:p>
          <a:p>
            <a:r>
              <a:rPr lang="ru-RU" b="1" i="1" dirty="0" smtClean="0"/>
              <a:t>Параметры нашей наклейки «Р»: </a:t>
            </a:r>
            <a:r>
              <a:rPr lang="en-US" b="1" i="1" dirty="0" smtClean="0"/>
              <a:t>15 </a:t>
            </a:r>
            <a:r>
              <a:rPr lang="ru-RU" b="1" i="1" dirty="0" smtClean="0"/>
              <a:t>на 22 см</a:t>
            </a:r>
            <a:r>
              <a:rPr lang="ru-RU" i="1" dirty="0" smtClean="0"/>
              <a:t>.  </a:t>
            </a:r>
          </a:p>
          <a:p>
            <a:r>
              <a:rPr lang="ru-RU" i="1" dirty="0" smtClean="0"/>
              <a:t>Можно ориентироваться на них.</a:t>
            </a:r>
          </a:p>
          <a:p>
            <a:r>
              <a:rPr lang="ru-RU" i="1" dirty="0" smtClean="0"/>
              <a:t>2 – на задней поверхности: не шире 25 см.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18741" y="6081257"/>
            <a:ext cx="492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http://www.artlebedev.ru/everything/moscow/parkomat/process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 rot="1743294">
            <a:off x="284169" y="4700626"/>
            <a:ext cx="925246" cy="102495"/>
          </a:xfrm>
          <a:prstGeom prst="rightArrow">
            <a:avLst/>
          </a:prstGeom>
          <a:ln w="53975">
            <a:solidFill>
              <a:schemeClr val="accent6"/>
            </a:solidFill>
          </a:ln>
        </p:spPr>
        <p:txBody>
          <a:bodyPr lIns="0" tIns="0" rIns="0" bIns="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939598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000" dirty="0" smtClean="0"/>
              <a:t>М.ВИДЕО</a:t>
            </a:r>
            <a:endParaRPr lang="ru-RU" sz="1000" dirty="0"/>
          </a:p>
        </p:txBody>
      </p:sp>
      <p:pic>
        <p:nvPicPr>
          <p:cNvPr id="11" name="Изображение 10" descr="Снимок экрана 2014-02-03 в 13.23.3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04" y="1277811"/>
            <a:ext cx="1169377" cy="1333500"/>
          </a:xfrm>
          <a:prstGeom prst="rect">
            <a:avLst/>
          </a:prstGeom>
        </p:spPr>
      </p:pic>
      <p:pic>
        <p:nvPicPr>
          <p:cNvPr id="12" name="Изображение 11" descr="Снимок экрана 2014-02-03 в 13.23.4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2611311"/>
            <a:ext cx="1572454" cy="3277647"/>
          </a:xfrm>
          <a:prstGeom prst="rect">
            <a:avLst/>
          </a:prstGeom>
        </p:spPr>
      </p:pic>
      <p:sp>
        <p:nvSpPr>
          <p:cNvPr id="13" name="Заголовок 3"/>
          <p:cNvSpPr txBox="1">
            <a:spLocks/>
          </p:cNvSpPr>
          <p:nvPr/>
        </p:nvSpPr>
        <p:spPr>
          <a:xfrm>
            <a:off x="5181600" y="6243701"/>
            <a:ext cx="3418267" cy="598442"/>
          </a:xfrm>
          <a:prstGeom prst="roundRect">
            <a:avLst/>
          </a:prstGeom>
          <a:solidFill>
            <a:srgbClr val="CCFFCC"/>
          </a:solidFill>
          <a:ln w="53975">
            <a:solidFill>
              <a:schemeClr val="accent6"/>
            </a:solidFill>
          </a:ln>
        </p:spPr>
        <p:txBody>
          <a:bodyPr lIns="0" tIns="0" rIns="0" bIns="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939598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200" b="1" dirty="0" smtClean="0">
                <a:solidFill>
                  <a:schemeClr val="tx2"/>
                </a:solidFill>
              </a:rPr>
              <a:t>Согласуйте на своей стороне, </a:t>
            </a:r>
          </a:p>
          <a:p>
            <a:r>
              <a:rPr lang="ru-RU" sz="1200" b="1" dirty="0" smtClean="0">
                <a:solidFill>
                  <a:schemeClr val="tx2"/>
                </a:solidFill>
              </a:rPr>
              <a:t>как вы это видите, мы утвердим</a:t>
            </a:r>
            <a:r>
              <a:rPr lang="ru-RU" sz="1200" b="1" dirty="0" smtClean="0"/>
              <a:t>. 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950571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4"/>
          </p:nvPr>
        </p:nvSpPr>
        <p:spPr>
          <a:xfrm>
            <a:off x="2712998" y="135412"/>
            <a:ext cx="6297222" cy="583472"/>
          </a:xfrm>
          <a:prstGeom prst="plaque">
            <a:avLst/>
          </a:prstGeom>
        </p:spPr>
        <p:txBody>
          <a:bodyPr/>
          <a:lstStyle/>
          <a:p>
            <a:r>
              <a:rPr lang="ru-RU" dirty="0" err="1" smtClean="0"/>
              <a:t>Паркоматы</a:t>
            </a:r>
            <a:r>
              <a:rPr lang="ru-RU" dirty="0" smtClean="0"/>
              <a:t> в районе Садово</a:t>
            </a:r>
            <a:r>
              <a:rPr lang="ru-RU" dirty="0" smtClean="0"/>
              <a:t>-</a:t>
            </a:r>
            <a:r>
              <a:rPr lang="ru-RU" dirty="0"/>
              <a:t>С</a:t>
            </a:r>
            <a:r>
              <a:rPr lang="ru-RU" dirty="0" smtClean="0"/>
              <a:t>пасской</a:t>
            </a:r>
            <a:endParaRPr lang="ru-RU" dirty="0"/>
          </a:p>
        </p:txBody>
      </p:sp>
      <p:pic>
        <p:nvPicPr>
          <p:cNvPr id="5" name="Изображение 4" descr="Снимок экрана 2014-02-03 в 12.08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59" y="1137984"/>
            <a:ext cx="8725561" cy="5123116"/>
          </a:xfrm>
          <a:prstGeom prst="roundRect">
            <a:avLst/>
          </a:prstGeom>
          <a:ln>
            <a:solidFill>
              <a:srgbClr val="4F81BD"/>
            </a:solidFill>
          </a:ln>
        </p:spPr>
      </p:pic>
      <p:sp>
        <p:nvSpPr>
          <p:cNvPr id="6" name="Текст 2"/>
          <p:cNvSpPr>
            <a:spLocks noGrp="1"/>
          </p:cNvSpPr>
          <p:nvPr>
            <p:ph type="body" idx="15"/>
          </p:nvPr>
        </p:nvSpPr>
        <p:spPr>
          <a:xfrm>
            <a:off x="2712998" y="2286001"/>
            <a:ext cx="3721100" cy="2451100"/>
          </a:xfrm>
          <a:prstGeom prst="ellipse">
            <a:avLst/>
          </a:prstGeom>
          <a:ln w="111125">
            <a:solidFill>
              <a:srgbClr val="FF6600"/>
            </a:solidFill>
            <a:prstDash val="dash"/>
          </a:ln>
        </p:spPr>
        <p:txBody>
          <a:bodyPr/>
          <a:lstStyle/>
          <a:p>
            <a:r>
              <a:rPr lang="ru-RU" b="1" dirty="0"/>
              <a:t> </a:t>
            </a:r>
            <a:r>
              <a:rPr lang="ru-RU" b="1" dirty="0" smtClean="0"/>
              <a:t> </a:t>
            </a:r>
          </a:p>
          <a:p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smtClean="0">
                <a:solidFill>
                  <a:schemeClr val="accent6"/>
                </a:solidFill>
              </a:rPr>
              <a:t>      Магазин «</a:t>
            </a:r>
            <a:r>
              <a:rPr lang="ru-RU" b="1" dirty="0" err="1" smtClean="0">
                <a:solidFill>
                  <a:schemeClr val="accent6"/>
                </a:solidFill>
              </a:rPr>
              <a:t>М.Видео</a:t>
            </a:r>
            <a:r>
              <a:rPr lang="ru-RU" b="1" dirty="0" smtClean="0">
                <a:solidFill>
                  <a:schemeClr val="accent6"/>
                </a:solidFill>
              </a:rPr>
              <a:t>»</a:t>
            </a:r>
            <a:endParaRPr lang="ru-RU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167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4"/>
          </p:nvPr>
        </p:nvSpPr>
        <p:spPr>
          <a:xfrm>
            <a:off x="2184401" y="833912"/>
            <a:ext cx="6248400" cy="583472"/>
          </a:xfrm>
        </p:spPr>
        <p:txBody>
          <a:bodyPr/>
          <a:lstStyle/>
          <a:p>
            <a:pPr algn="ctr"/>
            <a:r>
              <a:rPr lang="ru-RU" dirty="0" smtClean="0"/>
              <a:t>Информация на сайте</a:t>
            </a:r>
            <a:r>
              <a:rPr lang="ru-RU" dirty="0" smtClean="0"/>
              <a:t>:</a:t>
            </a:r>
            <a:r>
              <a:rPr lang="ru-RU" dirty="0"/>
              <a:t>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parking.mos.ru</a:t>
            </a:r>
            <a:endParaRPr lang="en-US" dirty="0" smtClean="0"/>
          </a:p>
          <a:p>
            <a:pPr 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5"/>
          </p:nvPr>
        </p:nvSpPr>
        <p:spPr>
          <a:xfrm>
            <a:off x="387092" y="1417384"/>
            <a:ext cx="6880353" cy="2306097"/>
          </a:xfrm>
        </p:spPr>
        <p:txBody>
          <a:bodyPr/>
          <a:lstStyle/>
          <a:p>
            <a:r>
              <a:rPr lang="ru-RU" dirty="0" smtClean="0"/>
              <a:t>Относительно размещения</a:t>
            </a:r>
            <a:r>
              <a:rPr lang="en-US" dirty="0" smtClean="0"/>
              <a:t> </a:t>
            </a:r>
            <a:r>
              <a:rPr lang="ru-RU" dirty="0" smtClean="0"/>
              <a:t>на сайте: (мы сейчас в процессе согласования, как это может выглядеть):</a:t>
            </a:r>
          </a:p>
          <a:p>
            <a:r>
              <a:rPr lang="ru-RU" dirty="0" smtClean="0"/>
              <a:t>1 – размещение логотипа партнёра на боковой поверхности: (или акции)</a:t>
            </a: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46" y="2299747"/>
            <a:ext cx="6299200" cy="3060700"/>
          </a:xfrm>
          <a:prstGeom prst="rect">
            <a:avLst/>
          </a:prstGeom>
          <a:ln w="57150" cmpd="sng">
            <a:solidFill>
              <a:srgbClr val="4F81BD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396746" y="5462047"/>
            <a:ext cx="84932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1200" dirty="0" smtClean="0"/>
              <a:t>2 – Также  </a:t>
            </a:r>
            <a:r>
              <a:rPr lang="ru-RU" sz="1200" dirty="0"/>
              <a:t>рассматривается вариант, что мы сделаем раздел//подраздел «партнёры», в котором будет информация об акциях и компаниях, которые нас поддержали. </a:t>
            </a:r>
            <a:endParaRPr lang="ru-RU" sz="1200" dirty="0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6832600" y="2276610"/>
            <a:ext cx="1790699" cy="2893742"/>
          </a:xfrm>
          <a:prstGeom prst="roundRect">
            <a:avLst/>
          </a:prstGeom>
          <a:solidFill>
            <a:srgbClr val="CCFFCC"/>
          </a:solidFill>
          <a:ln w="53975">
            <a:solidFill>
              <a:schemeClr val="accent6"/>
            </a:solidFill>
          </a:ln>
        </p:spPr>
        <p:txBody>
          <a:bodyPr lIns="0" tIns="0" rIns="0" bIns="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939598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ru-RU" sz="1200" b="1" dirty="0" smtClean="0">
              <a:solidFill>
                <a:schemeClr val="tx2"/>
              </a:solidFill>
            </a:endParaRPr>
          </a:p>
          <a:p>
            <a:r>
              <a:rPr lang="ru-RU" sz="1200" b="1" dirty="0" smtClean="0">
                <a:solidFill>
                  <a:schemeClr val="tx2"/>
                </a:solidFill>
              </a:rPr>
              <a:t>Относительно баннера: </a:t>
            </a:r>
          </a:p>
          <a:p>
            <a:r>
              <a:rPr lang="ru-RU" sz="1200" b="1" dirty="0" smtClean="0">
                <a:solidFill>
                  <a:schemeClr val="tx2"/>
                </a:solidFill>
              </a:rPr>
              <a:t>О нем можно будет говорить, если мы сотрудничество не только в рамках акции в 1 одном магазине. </a:t>
            </a:r>
            <a:r>
              <a:rPr lang="en-US" sz="1200" b="1" dirty="0" smtClean="0">
                <a:solidFill>
                  <a:schemeClr val="tx2"/>
                </a:solidFill>
              </a:rPr>
              <a:t>()</a:t>
            </a:r>
          </a:p>
          <a:p>
            <a:endParaRPr lang="ru-RU" sz="1200" b="1" dirty="0" smtClean="0">
              <a:solidFill>
                <a:schemeClr val="tx2"/>
              </a:solidFill>
            </a:endParaRPr>
          </a:p>
          <a:p>
            <a:r>
              <a:rPr lang="ru-RU" sz="1200" b="1" dirty="0" smtClean="0">
                <a:solidFill>
                  <a:schemeClr val="tx2"/>
                </a:solidFill>
              </a:rPr>
              <a:t>Но мы сделаем анонс об  акции в новостях на сайте</a:t>
            </a:r>
            <a:r>
              <a:rPr lang="ru-RU" sz="1200" b="1" dirty="0">
                <a:solidFill>
                  <a:schemeClr val="tx2"/>
                </a:solidFill>
              </a:rPr>
              <a:t>.</a:t>
            </a:r>
            <a:r>
              <a:rPr lang="ru-RU" sz="1200" b="1" dirty="0" smtClean="0">
                <a:solidFill>
                  <a:schemeClr val="tx2"/>
                </a:solidFill>
              </a:rPr>
              <a:t> 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42486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3370</TotalTime>
  <Words>343</Words>
  <Application>Microsoft Macintosh PowerPoint</Application>
  <PresentationFormat>Экран (4:3)</PresentationFormat>
  <Paragraphs>42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М.ВИДЕО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iAir</cp:lastModifiedBy>
  <cp:revision>288</cp:revision>
  <cp:lastPrinted>2013-09-23T05:34:06Z</cp:lastPrinted>
  <dcterms:created xsi:type="dcterms:W3CDTF">2013-05-21T12:48:25Z</dcterms:created>
  <dcterms:modified xsi:type="dcterms:W3CDTF">2014-02-03T13:17:52Z</dcterms:modified>
</cp:coreProperties>
</file>