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vashtur-tula.ru/turtsiya-nachalo-sezona.htm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png"/><Relationship Id="rId7" Type="http://schemas.openxmlformats.org/officeDocument/2006/relationships/image" Target="../media/image30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11" Type="http://schemas.openxmlformats.org/officeDocument/2006/relationships/image" Target="../media/image33.jpeg"/><Relationship Id="rId5" Type="http://schemas.openxmlformats.org/officeDocument/2006/relationships/image" Target="../media/image28.jpeg"/><Relationship Id="rId10" Type="http://schemas.openxmlformats.org/officeDocument/2006/relationships/hyperlink" Target="http://www.google.ru/url?sa=i&amp;rct=j&amp;q=&amp;esrc=s&amp;frm=1&amp;source=images&amp;cd=&amp;cad=rja&amp;uact=8&amp;ved=0CAcQjRw&amp;url=http://guruturizma.ru/v-pamukkale-samostoyatelno/&amp;ei=Z6E_VZSGKsKuswHniIEI&amp;bvm=bv.91665533,d.bGQ&amp;psig=AFQjCNEudBU2bLNDHcmvRLWY8Ak3MExeQQ&amp;ust=1430319840452493" TargetMode="External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okeaania.ee/wp-content/uploads/2014/05/turkey-go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696"/>
            <a:ext cx="9239329" cy="5132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6327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6680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5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флаг</a:t>
            </a:r>
            <a:endParaRPr lang="ru-RU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216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1398588"/>
            <a:ext cx="5041900" cy="406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59" y="0"/>
            <a:ext cx="15136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Герб</a:t>
            </a:r>
          </a:p>
        </p:txBody>
      </p:sp>
    </p:spTree>
    <p:extLst>
      <p:ext uri="{BB962C8B-B14F-4D97-AF65-F5344CB8AC3E}">
        <p14:creationId xmlns:p14="http://schemas.microsoft.com/office/powerpoint/2010/main" val="2956963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19043\Desktop\Новая папка\Turkey_(orthographic_projection).svg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60648"/>
            <a:ext cx="3528392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226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22937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Анкара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11760" y="116632"/>
            <a:ext cx="6732240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Население города 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около 5 </a:t>
            </a: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миллионов 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человек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Это второй по населению в стране город после Стамбула</a:t>
            </a:r>
            <a:endParaRPr lang="ru-RU" sz="28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86049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59358" y="5915554"/>
            <a:ext cx="6884642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Реджеп</a:t>
            </a:r>
            <a:r>
              <a:rPr lang="ru-RU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5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Тайип</a:t>
            </a:r>
            <a:r>
              <a:rPr lang="ru-RU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5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Эрдоган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57894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5805264"/>
            <a:ext cx="7593233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Достопримечательности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1608712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63959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31550" cmpd="sng">
                  <a:solidFill>
                    <a:schemeClr val="tx2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Собор Святой Софии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379" y="5288340"/>
            <a:ext cx="9158211" cy="156966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Собор Святой Софии 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лучший образец былого византийского величия. 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Изначально он был православным храмом, в 15 веке его превратили в мусульманскую мечеть. Сегодня же собор представляет собой один из самых роскошных музеев 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мира. </a:t>
            </a:r>
            <a:endParaRPr lang="ru-RU" sz="2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" y="0"/>
            <a:ext cx="9144000" cy="6850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6247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57170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Аквариум Анталии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5876104"/>
            <a:ext cx="914400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это 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самый </a:t>
            </a: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большой аквариум-тоннель в 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мире,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в нем находится более </a:t>
            </a: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10 000 морских обитателей</a:t>
            </a:r>
            <a:endParaRPr lang="ru-RU" sz="28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026" name="Picture 2" descr="C:\Users\u19043\Desktop\Новая папка\0601131955130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84168" cy="456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19043\Desktop\Новая папка\zLBQ5RtInoU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866" y="0"/>
            <a:ext cx="6182816" cy="4489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6529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87309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54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Затонувший город </a:t>
            </a:r>
            <a:r>
              <a:rPr lang="ru-RU" sz="5400" b="1" spc="150" dirty="0" err="1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Кекова</a:t>
            </a:r>
            <a:endParaRPr lang="ru-RU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2050" name="Picture 2" descr="C:\Users\u19043\Desktop\Новая папка\03-Kekova%20Island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212" y="18402"/>
            <a:ext cx="9370610" cy="6938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19043\Desktop\Новая папка\demre-kekova-11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1589" y="0"/>
            <a:ext cx="10087178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19043\Desktop\Новая папка\hqdefault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634"/>
            <a:ext cx="8784976" cy="6588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u19043\Desktop\Новая папка\l85953[1]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8" y="-171741"/>
            <a:ext cx="9372988" cy="702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u19043\Desktop\Новая папка\x_25e782a8[1]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3" y="0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u19043\Desktop\Новая папка\Демри[1]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75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6094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www.antalyacity.ru/wp-content/uploads/Turkey-tulip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387424"/>
            <a:ext cx="10335335" cy="7268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www.antalyacity.ru/wp-content/uploads/Turkey-tulip-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9144000" cy="4365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79513" y="-387424"/>
            <a:ext cx="379995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Символы</a:t>
            </a:r>
            <a:endParaRPr lang="ru-RU" sz="7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64241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32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9000" r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-8772"/>
            <a:ext cx="6096000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68802" y="0"/>
            <a:ext cx="33861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err="1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Памуккале</a:t>
            </a:r>
            <a:endParaRPr lang="ru-RU" sz="5400" b="0" cap="none" spc="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099" name="Picture 3" descr="C:\Users\u19043\Desktop\Новая папка\Pamukkale12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u19043\Desktop\Новая папка\pamukkale_otdyh_i_lechenie_v_turcii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28" y="0"/>
            <a:ext cx="9186564" cy="7006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u19043\Desktop\Новая папка\imageCA7SRL3H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" y="0"/>
            <a:ext cx="4278217" cy="6455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u19043\Desktop\Новая папка\imageCA9QIOI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84568" cy="707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u19043\Desktop\Новая папка\Turkey_TC3A[1]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412776"/>
            <a:ext cx="6605127" cy="495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u19043\Desktop\Новая папка\imageCA0SKXM8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0568" y="-171400"/>
            <a:ext cx="10270075" cy="72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guruturizma.ru/wp-content/uploads/2014/07/%D0%9F%D0%B0%D0%BC%D1%83%D0%BA%D0%BA%D0%B0%D0%BB%D0%B51-960x500.jpg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9" y="0"/>
            <a:ext cx="9884735" cy="7064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1937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26074"/>
            <a:ext cx="58823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бассейн </a:t>
            </a: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Клеопатры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123" name="Picture 3" descr="C:\Users\u19043\Desktop\Новая папка\cleopatra-pool4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13" y="0"/>
            <a:ext cx="910078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u19043\Desktop\imageCAZ4BX4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9272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71659" y="0"/>
            <a:ext cx="52723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i="1" u="sng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Печенье "</a:t>
            </a:r>
            <a:r>
              <a:rPr lang="ru-RU" sz="5400" b="1" i="1" u="sng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Чарох</a:t>
            </a:r>
            <a:r>
              <a:rPr lang="ru-RU" sz="5400" b="1" i="1" u="sng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"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302359"/>
            <a:ext cx="4748305" cy="65556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Ингредиенты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масло сливочное	100г</a:t>
            </a: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Сахар		70г</a:t>
            </a: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Яйцо		1шт</a:t>
            </a: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Молоко		50мл</a:t>
            </a: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Ванилин		по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вкусу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Мука		250г</a:t>
            </a: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Разрыхлитель	0.5ч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л.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Соль		1щеп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Яблоки среднего	4шт</a:t>
            </a: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размера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Сахар		3ст. л.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Вода		5ст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л.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Корица		по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вкусу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орехи грецкие	50г</a:t>
            </a: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50646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4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4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0730" y="5934670"/>
            <a:ext cx="86632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Чифтетели</a:t>
            </a: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или танец </a:t>
            </a:r>
            <a:r>
              <a:rPr lang="ru-RU" sz="5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жевота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8" y="0"/>
            <a:ext cx="38290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909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4329</TotalTime>
  <Words>97</Words>
  <Application>Microsoft Office PowerPoint</Application>
  <PresentationFormat>Экран (4:3)</PresentationFormat>
  <Paragraphs>32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Гранкина Евгения Романовна</dc:creator>
  <cp:lastModifiedBy>Гранкина Евгения Романовна</cp:lastModifiedBy>
  <cp:revision>20</cp:revision>
  <dcterms:created xsi:type="dcterms:W3CDTF">2015-04-27T15:43:05Z</dcterms:created>
  <dcterms:modified xsi:type="dcterms:W3CDTF">2015-05-05T16:53:19Z</dcterms:modified>
</cp:coreProperties>
</file>