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A6689-C34B-430F-B368-726FF1C1AA65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F89DD-390D-405E-B0E0-037931029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68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F89DD-390D-405E-B0E0-03793102940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010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51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15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77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87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90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073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81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381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49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039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44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8DF7E-170D-4C33-AE32-889F27726127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D9DEB-F96C-454A-A9A8-3D98575E1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73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5%D1%80%D0%B4%D1%86%D0%B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A7%D0%B5%D0%BB%D0%BE%D0%B2%D0%B5%D0%BA_%D1%80%D0%B0%D0%B7%D1%83%D0%BC%D0%BD%D1%8B%D0%B9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Организм человека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755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Организм человека – это</a:t>
            </a:r>
            <a:r>
              <a:rPr lang="en-US" dirty="0" smtClean="0"/>
              <a:t>…………….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Организм человека - единое целое. Человек с его сложным анатомическим строением, физиологическими и психическими особенностями представляет собой высший этап эволюции органического мира.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5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Организм человека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3232"/>
            <a:ext cx="7272808" cy="5362515"/>
          </a:xfrm>
        </p:spPr>
      </p:pic>
    </p:spTree>
    <p:extLst>
      <p:ext uri="{BB962C8B-B14F-4D97-AF65-F5344CB8AC3E}">
        <p14:creationId xmlns:p14="http://schemas.microsoft.com/office/powerpoint/2010/main" val="4045845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Органы человека сердце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effectLst/>
                <a:hlinkClick r:id="rId3" tooltip="Сердце"/>
              </a:rPr>
              <a:t>Сердце</a:t>
            </a:r>
            <a:r>
              <a:rPr lang="ru-RU" b="1" dirty="0" smtClean="0">
                <a:effectLst/>
              </a:rPr>
              <a:t> </a:t>
            </a:r>
            <a:r>
              <a:rPr lang="ru-RU" b="1" dirty="0" smtClean="0">
                <a:effectLst/>
                <a:hlinkClick r:id="rId4" tooltip="Человек разумный"/>
              </a:rPr>
              <a:t>человека</a:t>
            </a:r>
            <a:r>
              <a:rPr lang="ru-RU" dirty="0" smtClean="0">
                <a:effectLst/>
              </a:rPr>
              <a:t> — это конусообразный полый мышечный орган, в который поступает кровь из впадающих в него венозных стволов и перекачивающий её в артерии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52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Сердце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641651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Нервная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effectLst/>
              </a:rPr>
              <a:t>Нервная система – это структура, благодаря которой функционируют все органы и системы жизнеобеспечения человека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8336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Нервная система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5" y="1996281"/>
            <a:ext cx="4972050" cy="3733800"/>
          </a:xfrm>
        </p:spPr>
      </p:pic>
    </p:spTree>
    <p:extLst>
      <p:ext uri="{BB962C8B-B14F-4D97-AF65-F5344CB8AC3E}">
        <p14:creationId xmlns:p14="http://schemas.microsoft.com/office/powerpoint/2010/main" val="214390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Двигательная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ru-RU" b="1" dirty="0" smtClean="0">
              <a:effectLst/>
            </a:endParaRPr>
          </a:p>
          <a:p>
            <a:pPr algn="just"/>
            <a:r>
              <a:rPr lang="ru-RU" dirty="0" smtClean="0">
                <a:effectLst/>
                <a:latin typeface="arial"/>
              </a:rPr>
              <a:t>Опорно-двигательная система человека состоит из скелета и мышц и выполняет следующие функции: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  <a:latin typeface="arial"/>
              </a:rPr>
              <a:t>1) опорную — для всех других систем и органов;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  <a:latin typeface="arial"/>
              </a:rPr>
              <a:t>2) двигательную — обеспечивает передвижение тела и его частей в пространстве;</a:t>
            </a:r>
            <a:endParaRPr lang="ru-RU" dirty="0" smtClean="0">
              <a:effectLst/>
            </a:endParaRPr>
          </a:p>
          <a:p>
            <a:pPr algn="just"/>
            <a:r>
              <a:rPr lang="ru-RU" dirty="0" smtClean="0">
                <a:effectLst/>
                <a:latin typeface="arial"/>
              </a:rPr>
              <a:t>3) защитную — предохраняет от внешних воздействий органы грудной и брюшной полости, мозг, нервы, сосуды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362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Двигательная система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324900"/>
            <a:ext cx="7488832" cy="4801264"/>
          </a:xfrm>
        </p:spPr>
      </p:pic>
    </p:spTree>
    <p:extLst>
      <p:ext uri="{BB962C8B-B14F-4D97-AF65-F5344CB8AC3E}">
        <p14:creationId xmlns:p14="http://schemas.microsoft.com/office/powerpoint/2010/main" val="3306413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Улыбающееся лицо 2"/>
          <p:cNvSpPr/>
          <p:nvPr/>
        </p:nvSpPr>
        <p:spPr>
          <a:xfrm>
            <a:off x="3131840" y="2636912"/>
            <a:ext cx="2880320" cy="3024336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351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124</Words>
  <Application>Microsoft Office PowerPoint</Application>
  <PresentationFormat>Экран (4:3)</PresentationFormat>
  <Paragraphs>20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Организм человека</vt:lpstr>
      <vt:lpstr>Организм человека – это…………….</vt:lpstr>
      <vt:lpstr>Организм человека</vt:lpstr>
      <vt:lpstr>Органы человека сердце</vt:lpstr>
      <vt:lpstr>Сердце </vt:lpstr>
      <vt:lpstr>Нервная система</vt:lpstr>
      <vt:lpstr>Нервная система</vt:lpstr>
      <vt:lpstr>Двигательная система</vt:lpstr>
      <vt:lpstr>Двигательная система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Организм человека</dc:title>
  <dc:creator>Владелец</dc:creator>
  <cp:lastModifiedBy>Владелец</cp:lastModifiedBy>
  <cp:revision>3</cp:revision>
  <dcterms:created xsi:type="dcterms:W3CDTF">2015-09-10T13:11:17Z</dcterms:created>
  <dcterms:modified xsi:type="dcterms:W3CDTF">2015-09-10T13:38:23Z</dcterms:modified>
</cp:coreProperties>
</file>