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98BC00E-60DF-4C0D-B545-0013EEF83886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907A81AA-1B93-4C89-81F6-45568EE78C2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9"/>
            <a:ext cx="8280920" cy="1656184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Презентация </a:t>
            </a:r>
            <a:b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на тему: Жизнь и творчество Сергея Сергеевича Орлова</a:t>
            </a:r>
            <a:b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выполнили учащиеся 6 </a:t>
            </a:r>
            <a:r>
              <a:rPr lang="ru-RU" sz="2800" dirty="0" err="1" smtClean="0">
                <a:solidFill>
                  <a:schemeClr val="bg2">
                    <a:lumMod val="75000"/>
                  </a:schemeClr>
                </a:solidFill>
              </a:rPr>
              <a:t>Бкласса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800" dirty="0" err="1">
                <a:solidFill>
                  <a:schemeClr val="bg2">
                    <a:lumMod val="75000"/>
                  </a:schemeClr>
                </a:solidFill>
              </a:rPr>
              <a:t>Н</a:t>
            </a:r>
            <a:r>
              <a:rPr lang="ru-RU" sz="2800" dirty="0" err="1" smtClean="0">
                <a:solidFill>
                  <a:schemeClr val="bg2">
                    <a:lumMod val="75000"/>
                  </a:schemeClr>
                </a:solidFill>
              </a:rPr>
              <a:t>уждина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 Алёна и Корпусенко Арина</a:t>
            </a:r>
            <a:endParaRPr lang="ru-RU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84984"/>
            <a:ext cx="2520280" cy="3166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5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Серге́й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Серге́евич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Орло́в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(22 августа 1921, Мегра, Вологодская область — 7 октября, 1977, Москва) — русский советский поэт.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19769"/>
            <a:ext cx="2232248" cy="286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79596"/>
            <a:ext cx="2664296" cy="334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Родился в селе Мегра (ныне Вологодской области). Отец Сергей и мать Жанна были сельскими учителями. Стихи писал с детства. Его детское стихотворение «Тыква и три огурчика» отмечено на Всесоюзном конкурсе стихотворений школьников в 1938 году. Оно было целиком приведено в статье К. И. Чуковского в газете «Правда», а также 4 строчки из него поместил в своей книге «От двух до пяти».</a:t>
            </a:r>
          </a:p>
          <a:p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Печатался в районной газете. В 1940 году поступил на исторический факультет Петрозаводского университета.</a:t>
            </a:r>
          </a:p>
          <a:p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После начала Великой Отечественной Войны вступил в истребительный батальон народного ополчения Белозерска, составленного из студентов-добровольцев. Спустя два месяца его направили в Челябинское танковое училище. 17 февраля 1944 года командир взвода тяжёлых танков «КВ» С. С. Орлов 33-го гвардейского отдельного танкового полка прорыва[2] едва не сгорел заживо в танке, следы от ожогов остались на его лице на всю жизнь. Следы ожогов он впоследствии маскировал, отпуская бороду.</a:t>
            </a:r>
          </a:p>
          <a:p>
            <a:endParaRPr lang="ru-RU" sz="1600" dirty="0" smtClean="0"/>
          </a:p>
          <a:p>
            <a:r>
              <a:rPr lang="ru-RU" sz="1600" dirty="0" smtClean="0"/>
              <a:t>В 1946 году вышла вторая книга стихов Орлова «</a:t>
            </a:r>
            <a:r>
              <a:rPr lang="ru-RU" sz="1600" dirty="0" err="1" smtClean="0"/>
              <a:t>Зоров</a:t>
            </a:r>
            <a:r>
              <a:rPr lang="ru-RU" sz="1600" dirty="0" smtClean="0"/>
              <a:t> Илья», привлекшая внимание к поэту.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3462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 1954 году окончил Литературный институт им. А. М. Горького. C 1958 года входил в состав правления СП РСФСР. Заведовал отделом поэзии в журнале «Нева», был членом редколлегии журнала «Аврора».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Совместно с М. А. Дудиным он написал сценарий фильма «Жаворонок» (1964), посвящённый подвигу танкистов, оказавшихся в плену на территории Германии.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В 1970 году Орлова ввели в секретариат правления СП РСФСР, и он переехал в Москву. Позднее поэт стал членом комитета по присуждению Ленинских и Государственных премий. Книга «Костры», которая составлялась Орловым как итоговая, вышла уже после его смерти (1978).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8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67419839"/>
              </p:ext>
            </p:extLst>
          </p:nvPr>
        </p:nvGraphicFramePr>
        <p:xfrm>
          <a:off x="4499992" y="1844824"/>
          <a:ext cx="4320480" cy="496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480"/>
              </a:tblGrid>
              <a:tr h="455116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70C0"/>
                          </a:solidFill>
                        </a:rPr>
                        <a:t>Одно из наиболее известных стихотворений Орлова — «Его зарыли в шар земной» (1944) — написанное ясным, образным про­стым языком, напоминает читателю о пав­ших. &lt;…&gt; Через много лет после окончания войны в лирике Орлова главной темой всё ещё оставалось пережитое на войне и воспоминания о погибших товарищах. В стихотво­рениях Орлова, написанных в последние годы сталинизма, не заняла прочного места рас­хожая тема послевоенного восстановления хо­зяйства, но зато он нарисовал портреты про­стых людей, рассказал об их судьбах, ис­пользуя лирические образы, навеянные ти­шиной севера России — родины поэта. Орлов часто описывает в своих стихотворениях са­мые простые, будничные предметы. Многие стихи Орлова середины 60-х годов посвящены месту человека в истории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86713"/>
            <a:ext cx="3456384" cy="455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1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4330824" cy="44973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68360"/>
              </p:ext>
            </p:extLst>
          </p:nvPr>
        </p:nvGraphicFramePr>
        <p:xfrm>
          <a:off x="467544" y="1916832"/>
          <a:ext cx="4176464" cy="42484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6464"/>
              </a:tblGrid>
              <a:tr h="4248472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Награды и премии</a:t>
                      </a:r>
                    </a:p>
                    <a:p>
                      <a:endParaRPr lang="ru-RU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орден Октябрьской Революции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орден Трудового Красного Знамени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орден Отечественной войны II степени (23 февраля 1944)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медаль «За оборону Ленинграда»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медаль «За победу над Германией в Великой Отечественной войне 1941-1945 гг.»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Государственная премия РСФСР имени М. Горького (1974) — за книгу стихов «Верность» (1973)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35981"/>
            <a:ext cx="1321384" cy="55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07372"/>
            <a:ext cx="1321384" cy="56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507372"/>
            <a:ext cx="1355661" cy="57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43758"/>
            <a:ext cx="1355661" cy="57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73016"/>
            <a:ext cx="1445913" cy="57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27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700808"/>
            <a:ext cx="4402832" cy="442535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Сочинения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«Фронт» (1942)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«Третья скорость» (1946)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«Поход продолжается» (1948)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«Радуга в степи» (1952)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«Городок» (1953)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«Стихотворения» (1954)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«Голос первой любви» (1958)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«Стихотворения. 1938—1956» (1959)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«Одна любовь» (1963) повесть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«Колесо» и «Созвездье» (1965)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«Лирика» (1966)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«Страница» (1969)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«Верность» (1973)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«Белое озеро». Стихи и повесть (1975)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«В легкой песне берез» (1983)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84784"/>
            <a:ext cx="28575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15924"/>
            <a:ext cx="2520280" cy="202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6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4258816" cy="44973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Именем Сергея Орлова в Вологде названа одна из центральных улиц.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С 1981 года в городе Белозерске, около храма Спаса Всемилостивого, находится дом-музей поэта С. Орлова. В мае 2008 года открыта диорама боя 17 февраля 1944 года, в котором командир взвода танков «КВ» Сергей Орлов был тяжело ранен и обожжён.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01165"/>
            <a:ext cx="3147193" cy="469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34</TotalTime>
  <Words>674</Words>
  <Application>Microsoft Office PowerPoint</Application>
  <PresentationFormat>Экран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BlackTie</vt:lpstr>
      <vt:lpstr>Презентация  на тему: Жизнь и творчество Сергея Сергеевича Орлова выполнили учащиеся 6 Бкласса Нуждина Алёна и Корпусенко Арина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Надир</dc:creator>
  <cp:lastModifiedBy>Надир</cp:lastModifiedBy>
  <cp:revision>4</cp:revision>
  <dcterms:created xsi:type="dcterms:W3CDTF">2015-04-13T13:23:09Z</dcterms:created>
  <dcterms:modified xsi:type="dcterms:W3CDTF">2015-04-13T13:57:09Z</dcterms:modified>
</cp:coreProperties>
</file>