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58" r:id="rId5"/>
    <p:sldId id="261" r:id="rId6"/>
    <p:sldId id="260" r:id="rId7"/>
    <p:sldId id="259" r:id="rId8"/>
    <p:sldId id="262" r:id="rId9"/>
    <p:sldId id="263" r:id="rId10"/>
    <p:sldId id="27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846640" cy="3312367"/>
          </a:xfrm>
        </p:spPr>
        <p:txBody>
          <a:bodyPr>
            <a:noAutofit/>
          </a:bodyPr>
          <a:lstStyle/>
          <a:p>
            <a:r>
              <a:rPr lang="ru-RU" sz="4000" dirty="0"/>
              <a:t>«Основные психолого-педагогические закономерности и принципы обучения и развития музыкально-образного мышления младших школьников»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221088"/>
            <a:ext cx="6368752" cy="1489720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Магистрант кафедры музыкально-инструментальных дисциплин</a:t>
            </a:r>
          </a:p>
          <a:p>
            <a:pPr algn="r"/>
            <a:r>
              <a:rPr lang="ru-RU" dirty="0" err="1" smtClean="0"/>
              <a:t>Греченкова</a:t>
            </a:r>
            <a:r>
              <a:rPr lang="ru-RU" dirty="0" smtClean="0"/>
              <a:t> Валерия Валерьевна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119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91264" cy="1872208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сформировать у студентов представление об основных психолого-педагогических закономерностях и принципах обучения и развития музыкально-образного мышления младших школьников.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19256" cy="3687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Задачи</a:t>
            </a:r>
            <a:r>
              <a:rPr lang="ru-RU" b="1" dirty="0"/>
              <a:t>:</a:t>
            </a:r>
            <a:endParaRPr lang="ru-RU" dirty="0"/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Сформировать представление о процессе становления музыкально-образного мышления у учащихся.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Рассмотреть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процессы становления музыкально-образного мышления с точки зрения Д.Б.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Кабалевского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Б.Л. Яворского, Б.В. Асафьева, В.И.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Шацкой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Н.Л. Гродзенской.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Проанализировать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поэтапной организации восприятия музыкального произведения на уроке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Гродзенской Н.Л.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Авторская методика организации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процесса становления музыкально-образного мышления у учащихся по методу «четырех ситуаций» (на основе методики Гродзенской Н.Л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932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Апраксина О.А. Методика музыкального воспитания в школе. — М., 1983 — 143 с. Алексеев, П.В. Философия: учеб. – 4-е изд.,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и доп./       П.В. Алексеев. – М.: ТК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Велби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Изд-во Проспект, 2007. – 592 с.</a:t>
            </a:r>
          </a:p>
          <a:p>
            <a:pPr lvl="0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Гришанович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Н.Н. Развитие музыкального мышления учащегося как основа музыкального воспитания. Личность и музыка. — Мн.,             1998 — 313 с.</a:t>
            </a:r>
          </a:p>
          <a:p>
            <a:pPr lvl="0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Шацкая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В.И. Музыкально-эстетическое воспитание детей и юношества. — М., 1975 — 327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0368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Методика развития                              Д. Б. </a:t>
            </a:r>
            <a:r>
              <a:rPr lang="ru-RU" dirty="0" err="1" smtClean="0"/>
              <a:t>Кабалевского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представляет собой постепенный (по классам) путь формирования у детей музыкально-образного мышления: от освоения простейших музыкальных жанров и форм, элементов музыкальной речи к пониманию связи музыки с другими видами искусства и постижению художественного образа произведения.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Д.Б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Кабалевский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условно разделяет процесс работы над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процессом мышления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учащихся на семь этапов, семь ступенек от II до VIII класса (в данное время программа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Д.Б.Кабалевского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адаптирована для работы с I по IV классы).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642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692696"/>
            <a:ext cx="3250704" cy="50405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4330824" cy="56319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Другие исследователи процесс становления музыкально-образного мышления разграничивают на более широкие этапы, с более объёмной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компановкой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тем и задач: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Проинтонационный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этап (1 - 2 класс)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Интонационно-речевой этап (3 - 4 класс)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Композиционный этап (5 - 7 класс)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Концептуальный этап (7 - 8 класс)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792204"/>
            <a:ext cx="3886200" cy="53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53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Проинтонационный</a:t>
            </a:r>
            <a:r>
              <a:rPr lang="ru-RU" dirty="0"/>
              <a:t> </a:t>
            </a:r>
            <a:r>
              <a:rPr lang="ru-RU" dirty="0" smtClean="0"/>
              <a:t>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Данный этап характеризуется развитием ассоциативно-образных свойств художественного мышления. Происходит накопление художественного и ассоциативного опыта ребёнка, выступающего базой его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музыкально­образного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мышления. На этом этапе процесс восприятия музыки ярко и эмоционально окрашен. Учащиеся быстро откликаются на характер, настроение музыкального произведения, восприятие носит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конкретно­образный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характер. Здесь легко проводить ассоциативные связи музыки с различными внемузыкальными представлениями: образами природы, животных и т. п.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Главная цель данного этапа — накопление детьми багажа элементарных музыкальных впечатлений о таких явлениях как темп, тембр, динамика, регистр и т.д., с опорой на внемузыкальные впечатления. При этом, в конце второго класса некоторые их этих впечатлений должны приобретать форму устойчивых представлений.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6975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Интонационно-речевой </a:t>
            </a:r>
            <a:r>
              <a:rPr lang="ru-RU" b="1" dirty="0" smtClean="0"/>
              <a:t>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этот период происходит овладение школьниками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смыслообразующей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роли элементов музыкальной речи. Здесь происходит движение от эмоционального, интуитивного постижения образа к более осмысленному, дифференцированному его восприятию.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этом этапе у учащихся расширяется объём музыкальных и внемузыкальных представлений (исторические события, происшествия из жизни, герои литературных произведений, мультфильмов и кинофильмов и т.п.).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Учащиеся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знакомятся со средствами выразительности в музыке, осваивают понятие «интонации», формируются навыки оперирования специальными музыкальными понятиями при анализе музыкальных произведений.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056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Композиционный </a:t>
            </a:r>
            <a:r>
              <a:rPr lang="ru-RU" b="1" dirty="0" smtClean="0"/>
              <a:t>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основе композиционного этапа лежит формирование у учащихся способности структурировать музыкальный образ, создавать драматургию его развития. То есть, это этап начального творчества, основанного на механизмах музыкально-образного мышления учащихся.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данном этапе, музыкально-образное мышление оперирует уже приобретенными представлениями, которые выступают в качестве структурных элементов того или иного художественного образа.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5335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Концептуальный </a:t>
            </a:r>
            <a:r>
              <a:rPr lang="ru-RU" b="1" dirty="0" smtClean="0"/>
              <a:t>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Это завершающий этап в музыкальном обучении детей в средней школе по предмету «Музыка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 четвертому классу происходит формирование способности самостоятельной интерпретации музыкальных образов, умения самостоятельно характеризовать их с использованием музыкальной терминологии.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638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1800200"/>
          </a:xfrm>
        </p:spPr>
        <p:txBody>
          <a:bodyPr>
            <a:noAutofit/>
          </a:bodyPr>
          <a:lstStyle/>
          <a:p>
            <a:r>
              <a:rPr lang="ru-RU" sz="4000" dirty="0" smtClean="0"/>
              <a:t>Подходы к организации учебного процесса по предмету «Музыка» в общеобразовательной школе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225" y="2273988"/>
            <a:ext cx="5889079" cy="3994255"/>
          </a:xfrm>
        </p:spPr>
      </p:pic>
    </p:spTree>
    <p:extLst>
      <p:ext uri="{BB962C8B-B14F-4D97-AF65-F5344CB8AC3E}">
        <p14:creationId xmlns:p14="http://schemas.microsoft.com/office/powerpoint/2010/main" val="522073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42617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музыкальной педагогике разработан и применен на практике ряд подходов к организации учебного процесса по изучению музыкального искусства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Б.Л. Яворский</a:t>
            </a:r>
            <a:r>
              <a:rPr lang="ru-RU" dirty="0"/>
              <a:t> предлагает интуитивно-аналитический метод, ориентированный на непосредственное детское восприятие музыки без предварительного её анализа. </a:t>
            </a:r>
            <a:endParaRPr lang="ru-RU" dirty="0" smtClean="0"/>
          </a:p>
          <a:p>
            <a:r>
              <a:rPr lang="ru-RU" b="1" dirty="0" smtClean="0"/>
              <a:t>Б.В</a:t>
            </a:r>
            <a:r>
              <a:rPr lang="ru-RU" b="1" dirty="0"/>
              <a:t>. Асафьев</a:t>
            </a:r>
            <a:r>
              <a:rPr lang="ru-RU" dirty="0"/>
              <a:t> выделяет дедуктивный метод, который основывается на предварительной характеристике </a:t>
            </a:r>
            <a:r>
              <a:rPr lang="ru-RU" dirty="0" smtClean="0"/>
              <a:t>произведения </a:t>
            </a:r>
            <a:r>
              <a:rPr lang="ru-RU" dirty="0"/>
              <a:t>(сообщение сведений о композиторе, стиле).</a:t>
            </a:r>
            <a:endParaRPr lang="ru-RU" b="1" dirty="0"/>
          </a:p>
          <a:p>
            <a:r>
              <a:rPr lang="ru-RU" dirty="0"/>
              <a:t>Метод целостного анализа, разработанный </a:t>
            </a:r>
            <a:r>
              <a:rPr lang="ru-RU" b="1" dirty="0"/>
              <a:t>В.И. </a:t>
            </a:r>
            <a:r>
              <a:rPr lang="ru-RU" b="1" dirty="0" err="1"/>
              <a:t>Шацкой</a:t>
            </a:r>
            <a:r>
              <a:rPr lang="ru-RU" dirty="0"/>
              <a:t>, заключается в раскрытии содержания выразительных средств, которые характеризуют музыкальный образ. В частности, она детализировала этап, на котором проводится подробный анализ музыкального произведения.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472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14625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Гродзенская Н.Л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предложила метод поэтапной организации восприятия музыкального произведения на уроке, включающий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19256" cy="3489251"/>
          </a:xfrm>
        </p:spPr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вступительное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слово педагога,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слушание произведения,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его анализ,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повторное слушание.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84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Мы придерживаемся концепции Гродзенской Н.Л., которая указывает на необходимость четырехэтапного изучения музыкального произведения учащимися.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Трансформируя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идею Гродзенской Н.Л., мы предлагаем организацию четырех ситуаций, связанных с: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активизацией внимания учащихся перед прослушиванием,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непосредственным восприятием музыки,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анализом прослушанной музыки,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обобщением наработанного материала.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78778" y="764704"/>
            <a:ext cx="9501575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Метод «Четырех ситуаций»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320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642194"/>
          </a:xfrm>
        </p:spPr>
        <p:txBody>
          <a:bodyPr>
            <a:noAutofit/>
          </a:bodyPr>
          <a:lstStyle/>
          <a:p>
            <a:r>
              <a:rPr lang="ru-RU" sz="3200" b="1" dirty="0"/>
              <a:t>Ситуация активизации внимания школьников перед прослушиванием музыкального </a:t>
            </a:r>
            <a:r>
              <a:rPr lang="ru-RU" sz="3200" b="1" dirty="0" smtClean="0"/>
              <a:t>произведения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19256" cy="3849291"/>
          </a:xfrm>
        </p:spPr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Словесный.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Эмоционального стимулирования.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Межпредметных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связей.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Создания проблемно-поисковой ситуации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680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2218258"/>
          </a:xfrm>
        </p:spPr>
        <p:txBody>
          <a:bodyPr>
            <a:normAutofit fontScale="90000"/>
          </a:bodyPr>
          <a:lstStyle/>
          <a:p>
            <a:r>
              <a:rPr lang="ru-RU" dirty="0"/>
              <a:t>Ситуация непосредственного восприятия музыкального произведения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5770984" cy="3561259"/>
          </a:xfrm>
        </p:spPr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вариативного исполнения.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графического изображения.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пластического интонирования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3483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Ситуация анализа музыкального </a:t>
            </a:r>
            <a:r>
              <a:rPr lang="ru-RU" dirty="0" smtClean="0"/>
              <a:t>произведения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6419056" cy="4407768"/>
          </a:xfrm>
        </p:spPr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межпредметных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связей.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анализа музыкальных впечатлений.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Вокальное и пластическое интонирование.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творческих заданий.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Поисковый метод.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 инструментальной импровизации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82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290266"/>
          </a:xfrm>
        </p:spPr>
        <p:txBody>
          <a:bodyPr>
            <a:noAutofit/>
          </a:bodyPr>
          <a:lstStyle/>
          <a:p>
            <a:r>
              <a:rPr lang="ru-RU" sz="4000" dirty="0"/>
              <a:t>Ситуация обобщения результатов предыдущих этапов развития музыкально-образного </a:t>
            </a:r>
            <a:r>
              <a:rPr lang="ru-RU" sz="4000" dirty="0" smtClean="0"/>
              <a:t>мышления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5338936" cy="3561259"/>
          </a:xfrm>
        </p:spPr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межпредметных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связей.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метода творческих заданий.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диалогического метода (беседа, дискуссия).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метода создания нравственных ситуаций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015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выводы по лекции: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Организация процесса освоения музыкальных образов — важная задача обучения учащихся по программе «Музыка». Эта задача успешно реализуется при условии ясного понимания педагогом закономерностей построения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протоинтонационного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интонационно-речевого, композиционного и концептуального этапов развития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образо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-творческой деятельности учащихся.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Работа над художественным образом на уроке музыки должна строиться на основе раскрытия эмоционально-образной программы произведения и постижения выразительного значения опорных или ведущих элементов музыкальной речи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066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19256" cy="550547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3. Постижение художественного образа музыкального произведения должно строиться с учетом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поэтапности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процессов восприятия: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1 этап – целостное восприятие (общее представление о произведении, его характере).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2 этап – дифференцированное восприятие (анализ средств музыкальной выразительности).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3 этап – обобщенное восприятие.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4. Накопление образно-ассоциативных представлений учащихся и оперирование ими происходит в дидактически правильно-организованных художественно-педагогических ситуациях на уроке: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в ситуации активизации внимания школьников перед прослушиванием музыки,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в ситуации активного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соинтонирования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при непосредственном восприятии,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в ситуации анализа музыкально-слуховых впечатлений,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в ситуации обобщенного представления о музыкальном произведении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606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808684" y="2967335"/>
            <a:ext cx="7669323" cy="1021556"/>
          </a:xfrm>
          <a:prstGeom prst="flowChartAlternateProces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6598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</TotalTime>
  <Words>1098</Words>
  <Application>Microsoft Office PowerPoint</Application>
  <PresentationFormat>Экран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«Основные психолого-педагогические закономерности и принципы обучения и развития музыкально-образного мышления младших школьников»</vt:lpstr>
      <vt:lpstr>Цель: сформировать у студентов представление об основных психолого-педагогических закономерностях и принципах обучения и развития музыкально-образного мышления младших школьников. </vt:lpstr>
      <vt:lpstr>Литература:</vt:lpstr>
      <vt:lpstr>Методика развития                              Д. Б. Кабалевского</vt:lpstr>
      <vt:lpstr>Презентация PowerPoint</vt:lpstr>
      <vt:lpstr>Проинтонационный этап</vt:lpstr>
      <vt:lpstr>Интонационно-речевой этап</vt:lpstr>
      <vt:lpstr>Композиционный этап</vt:lpstr>
      <vt:lpstr>Концептуальный этап</vt:lpstr>
      <vt:lpstr>Подходы к организации учебного процесса по предмету «Музыка» в общеобразовательной школе</vt:lpstr>
      <vt:lpstr>В музыкальной педагогике разработан и применен на практике ряд подходов к организации учебного процесса по изучению музыкального искусства</vt:lpstr>
      <vt:lpstr>Гродзенская Н.Л. предложила метод поэтапной организации восприятия музыкального произведения на уроке, включающий:</vt:lpstr>
      <vt:lpstr>Презентация PowerPoint</vt:lpstr>
      <vt:lpstr>Ситуация активизации внимания школьников перед прослушиванием музыкального произведения</vt:lpstr>
      <vt:lpstr>Ситуация непосредственного восприятия музыкального произведения</vt:lpstr>
      <vt:lpstr>Ситуация анализа музыкального произведения</vt:lpstr>
      <vt:lpstr>Ситуация обобщения результатов предыдущих этапов развития музыкально-образного мышления</vt:lpstr>
      <vt:lpstr>выводы по лекции: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«Основные психолого-педагогические закономерности и принципы обучения и развития музыкально-образного мышления младших школьников»</dc:title>
  <dc:creator>Валерия</dc:creator>
  <cp:lastModifiedBy>Валерия</cp:lastModifiedBy>
  <cp:revision>5</cp:revision>
  <dcterms:created xsi:type="dcterms:W3CDTF">2015-04-22T17:09:19Z</dcterms:created>
  <dcterms:modified xsi:type="dcterms:W3CDTF">2015-04-22T17:48:58Z</dcterms:modified>
</cp:coreProperties>
</file>