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A6F0A-A9B6-421E-8A8E-C353693B58FE}" type="datetimeFigureOut">
              <a:rPr lang="ru-RU" smtClean="0"/>
              <a:pPr/>
              <a:t>09.03.2011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F6F8E-2A73-4A16-8AD0-20E189B52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72;&#1085;&#1072;%20&#1084;&#1077;&#1085;%20&#1073;&#1072;&#1083;&#1072;\bozingen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.LWGAME\Рабочий стол\ана мен бала\38c364246e621a456d6b255c433df4a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8964488" cy="6624736"/>
          </a:xfrm>
          <a:prstGeom prst="rect">
            <a:avLst/>
          </a:prstGeom>
          <a:noFill/>
        </p:spPr>
      </p:pic>
      <p:pic>
        <p:nvPicPr>
          <p:cNvPr id="3" name="bozing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107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Администратор.LWGAME\Рабочий стол\ана мен бала\1243695045_plach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6479"/>
            <a:ext cx="8568952" cy="63108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156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Администратор.LWGAME\Рабочий стол\ана мен бала\default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9036496" cy="66693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594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Администратор.LWGAME\Рабочий стол\ана мен бала\foto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756"/>
            <a:ext cx="9144000" cy="681124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094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Администратор.LWGAME\Рабочий стол\ана мен бала\i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7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5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Администратор.LWGAME\Рабочий стол\ана мен бала\malysh-i-mam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125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Администратор.LWGAME\Рабочий стол\ана мен бала\materi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563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Администратор.LWGAME\Рабочий стол\ана мен бала\People_Children_Mother_and_Baby___Children_012807_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453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Администратор.LWGAME\Рабочий стол\ана мен бала\scn0016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67132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531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Администратор.LWGAME\Рабочий стол\ана мен бала\sovr_azhibek_an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687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Администратор.LWGAME\Рабочий стол\ана мен бала\th_12986152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2682"/>
            <a:ext cx="8856984" cy="678531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422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Администратор.LWGAME\Рабочий стол\ана мен бала\timthumb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47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Администратор.LWGAME\Рабочий стол\ана мен бала\TKes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952" y="0"/>
            <a:ext cx="915395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344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Администратор.LWGAME\Рабочий стол\ана мен бала\untitled2.bmp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8892479" cy="67208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5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Администратор.LWGAME\Рабочий стол\ана мен бала\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2" y="0"/>
            <a:ext cx="913653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437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Администратор.LWGAME\Рабочий стол\ана мен бала\0_2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78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Администратор.LWGAME\Рабочий стол\ана мен бала\1_2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85698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36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Documents and Settings\Администратор.LWGAME\Рабочий стол\ана мен бала\1-d0b1d0b5d182-d0bad0bed0bfd0b8d18f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9036496" cy="66247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14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Администратор.LWGAME\Рабочий стол\ана мен бала\4cc7df43be4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12968" cy="66247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203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Documents and Settings\Администратор.LWGAME\Рабочий стол\ана мен бала\4d61e913cb5a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84975" cy="66247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188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Администратор.LWGAME\Рабочий стол\ана мен бала\8-be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4" y="116632"/>
            <a:ext cx="8987172" cy="660992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844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Documents and Settings\Администратор.LWGAME\Рабочий стол\ана мен бала\09102515162157959_f20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518" y="116632"/>
            <a:ext cx="8730970" cy="64807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343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Documents and Settings\Администратор.LWGAME\Рабочий стол\ана мен бала\4d525036916c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8" y="116632"/>
            <a:ext cx="9026798" cy="674136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3485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Экран (4:3)</PresentationFormat>
  <Paragraphs>0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2011-03-08T03:57:10Z</dcterms:created>
  <dcterms:modified xsi:type="dcterms:W3CDTF">2011-03-09T11:08:14Z</dcterms:modified>
</cp:coreProperties>
</file>