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7" r:id="rId5"/>
    <p:sldId id="259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F143B-BBE6-4B0A-A874-B13D4D341623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7014-ABFD-444D-9079-AB7B77AB3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605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F143B-BBE6-4B0A-A874-B13D4D341623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7014-ABFD-444D-9079-AB7B77AB3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324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F143B-BBE6-4B0A-A874-B13D4D341623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7014-ABFD-444D-9079-AB7B77AB3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857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F143B-BBE6-4B0A-A874-B13D4D341623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7014-ABFD-444D-9079-AB7B77AB3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154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F143B-BBE6-4B0A-A874-B13D4D341623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7014-ABFD-444D-9079-AB7B77AB3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33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F143B-BBE6-4B0A-A874-B13D4D341623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7014-ABFD-444D-9079-AB7B77AB3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872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F143B-BBE6-4B0A-A874-B13D4D341623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7014-ABFD-444D-9079-AB7B77AB3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968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F143B-BBE6-4B0A-A874-B13D4D341623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7014-ABFD-444D-9079-AB7B77AB3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010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F143B-BBE6-4B0A-A874-B13D4D341623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7014-ABFD-444D-9079-AB7B77AB3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434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F143B-BBE6-4B0A-A874-B13D4D341623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7014-ABFD-444D-9079-AB7B77AB3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995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F143B-BBE6-4B0A-A874-B13D4D341623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7014-ABFD-444D-9079-AB7B77AB3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594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F143B-BBE6-4B0A-A874-B13D4D341623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D7014-ABFD-444D-9079-AB7B77AB3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535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27300" y="1122363"/>
            <a:ext cx="6340699" cy="91249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САП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46242" y="2279562"/>
            <a:ext cx="6121758" cy="287198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Сап — контагиозное зоонозное бактериальное хроническое инфекционное заболевание, вызываемое бактерией </a:t>
            </a:r>
            <a:r>
              <a:rPr lang="ru-RU" dirty="0" err="1" smtClean="0"/>
              <a:t>Burkholderia</a:t>
            </a:r>
            <a:r>
              <a:rPr lang="ru-RU" dirty="0" smtClean="0"/>
              <a:t> </a:t>
            </a:r>
            <a:r>
              <a:rPr lang="ru-RU" dirty="0" err="1" smtClean="0"/>
              <a:t>mallei</a:t>
            </a:r>
            <a:r>
              <a:rPr lang="ru-RU" dirty="0" smtClean="0"/>
              <a:t> и протекающее по типу </a:t>
            </a:r>
            <a:r>
              <a:rPr lang="ru-RU" dirty="0" err="1" smtClean="0"/>
              <a:t>септикопиемии</a:t>
            </a:r>
            <a:r>
              <a:rPr lang="ru-RU" dirty="0" smtClean="0"/>
              <a:t> с образованием специфических гранулём и абсцессов (сапных узелков) и проявляется язвенным ринитом и лимфаденитом, гнойно-некротическими поражениями кожи. В основном сап поражает лошадей, мулов и ослов.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05" y="1308155"/>
            <a:ext cx="2564327" cy="432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437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8186" y="283335"/>
            <a:ext cx="10735614" cy="58936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Инкубационный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от трех дней до трех недель.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сапа: острое, хроническое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латентное.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 наблюдается у ослов, мулов, иногда лошадей. Сопровождается повышением температуры тела до 41−42° С, ознобом, гиперемией слизистых оболочек глаз и носа. У больного животного отмечаем резкое угнетение, слабый пульс (60—80 ударов в минуту), частое прерывистое дыхание, пониженный аппетит. Через 2−3 дня на слизистой оболочке носа появляются мелкие желтоватые узелки, окруженные красным ободком, величина их варьирует от просяного зерна до горошины. Отдельные узелки через несколько часов сливаются и быстро подвергаются некротическому распаду. Образуются язвы круглой или овальной формы с неровными краями 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саловидным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дном, покрытым гнойным секретом.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Последующее развитие процесса ведет к распаду ткани носовой перегородки, из носовой полости наблюдается кровянисто-ихорозное истечение. Дыхание у животных становится при этом затрудненным и сопящим.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поражении носовой полости в процесс вовлекаются подчелюстные лимфатические узлы. Вначале они припухают, становятся горячими, при пальпации болезненными. Однако спустя 1−2 недели узлы становятся плотными, безболезненными и неподвижными. Нагноения в подчелюстных лимфатических узлах, как правило, не бывает.</a:t>
            </a:r>
          </a:p>
        </p:txBody>
      </p:sp>
    </p:spTree>
    <p:extLst>
      <p:ext uri="{BB962C8B-B14F-4D97-AF65-F5344CB8AC3E}">
        <p14:creationId xmlns:p14="http://schemas.microsoft.com/office/powerpoint/2010/main" val="3614127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5155" y="399245"/>
            <a:ext cx="10838645" cy="577771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При остром течении сапа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почти всегда поражаются легкие, однако процесс в них развивается медленно и клинически его трудно заметить. Хотя патологические изменения в носовой полости обычно являются вторичными, возникающими некоторое время спустя после поражения легких, но именно эти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патизменения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позволяют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ветспециалистам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диагностировать клинически сап.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отдельных случаях острое течение сапа сопровождается поражением кожи на внутренней поверхности бедер, в области препуция, мошонки, шеи. Процесс характеризуется воспалением подкожных лимфатических сосудов, образованием узелков, а затем и язв. При кожной форме сапа у больных животных может быть слоновость пораженных конечностей. Болезнь длиться от двух до четырех недель. Исход болезни чаще всего летальный.</a:t>
            </a:r>
          </a:p>
          <a:p>
            <a:pPr marL="0" indent="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Хроническое течение сапа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отмечается у большинства лошадей и сопровождается периодическим подъемом температуры тела, наличием эмфиземы легких и исхуданием животного. Больные животные кашляют, у них наблюдается истечение из носа, увеличение подчелюстных лимфатических узлов. На слизистой оболочке носа, при осмотре нередко обнаруживают язвы и рубцы звездчатой формы. Длительность течения данной формы сапа от нескольких месяцев до нескольких лет.</a:t>
            </a:r>
          </a:p>
          <a:p>
            <a:pPr marL="0" indent="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Латентный сап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лошадей может продолжаться пожизненно. При этом у больных животных не обнаруживают каких-либо отклонений от нормы, а болезнь диагностируют на основе показаний специфических методов диагностики. Ухудшение условий содержания приводит к обострению сапа у таких животных, и они могут погибнуть в течение 2−3 недель. Практика показывает, что в инкапсулированных узелках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B.mallei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остаются жизнеспособными в течение многих лет и что»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маллеинщики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являются потенциальными источниками возбудителя инфекции. носовой, легочный и кожный сап.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0523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4805" y="495836"/>
            <a:ext cx="6356798" cy="6053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Причины сапа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608" y="798490"/>
            <a:ext cx="6421192" cy="5087155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Сап - болезнь лошадей, ослов, мулов, зебр, у которых она протекает в хронической форме (2-3 года и более), реже - в острой с образованием гноящихся язв на слизистой оболочке носа. Восприимчивость человека к сапу невелика; заражаются сапом от больных животных преимущественно лица, имеющие постоянный контакт с ними. Перенесение инфекции от человека к человеку редко, но возможно. Возбудитель сапа проникает через повреждения кожи и слизистой оболочки. На пораженном месте образуется обычно узелок, а затем пузырек, наполненный гнойной жидкостью. Разносимые потоком крови по организму возбудители вызывают образование таких узелков разной величины в тканях и органах. На коже и слизистых оболочках эти узлы изъязвляются, а расположенные в глубине достигают значительной величины, омертвляются, образуют гнойники, которые частично вскрываются наружу, частично рубцуются. В легких образуются гнойные узлы, ведущие к разрушению ткани легких.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17" y="1101144"/>
            <a:ext cx="3549606" cy="354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309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31065" y="476518"/>
            <a:ext cx="5388735" cy="5700445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Симптомы </a:t>
            </a:r>
            <a:r>
              <a:rPr lang="ru-RU" dirty="0" smtClean="0"/>
              <a:t>сапа у человека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	У человека сап может протекать в острой и хронической формах. При острой форме он начинается после 3-5-дневного скрытого периода резким подъемом температуры; в месте внедрения возбудителя появляется похожее на рожистое воспаление покраснение кожи в виде бляшки (держится около 7 дней). Заболевание продолжается около 20 дней и кончается смертью. Хроническая форма тянется годами: саповые узлы медленно развиваются в разных местах и постепенно рассасываются; часто наблюдаются обострения. Хроническая форма сходна с острой, но проявляется слабее: отек лица, головная боль, боли в костях и суставах и сильная их припухлость; появление под кожей гнойников, сыпи из прыщей по всему телу и нарывов, Насморк с выделением зловонной жидкости. Больные этой формой сапа могут жить годами при условии хорошего лечения, особенно если начать лечение в самом начале заболевания.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19800" y="476518"/>
            <a:ext cx="5334000" cy="5700445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Диагностика сапа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Распознавание основывается на эпидемиологических предпосылках (контакт с больными животными) и характерной клинической картине. Из лабораторных методов в диагностике используют выделение возбудителя и серологические реакции (РСК, агглютинации, РПГА). Для выделения возбудителей берут гнойное отделяемое язв, </a:t>
            </a:r>
            <a:r>
              <a:rPr lang="ru-RU" dirty="0" err="1" smtClean="0"/>
              <a:t>пунктата</a:t>
            </a:r>
            <a:r>
              <a:rPr lang="ru-RU" dirty="0" smtClean="0"/>
              <a:t> абсцессов, выделения из носа. Дополнительным методом служит аллергическая проба с маллеином. Маллеин вводят </a:t>
            </a:r>
            <a:r>
              <a:rPr lang="ru-RU" dirty="0" err="1" smtClean="0"/>
              <a:t>внутрикожно</a:t>
            </a:r>
            <a:r>
              <a:rPr lang="ru-RU" dirty="0" smtClean="0"/>
              <a:t> 0.1 мл в разведении 1:100. Проба становится положительной со 2-3-й недели болезни.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3559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572192"/>
            <a:ext cx="4313349" cy="72957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Лечение сапа</a:t>
            </a:r>
            <a:br>
              <a:rPr lang="ru-RU" sz="3200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235" y="936982"/>
            <a:ext cx="5499278" cy="4819874"/>
          </a:xfrm>
        </p:spPr>
        <p:txBody>
          <a:bodyPr>
            <a:normAutofit fontScale="92500" lnSpcReduction="20000"/>
          </a:bodyPr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Консервативная терапия осуществляется антибактериальными средствами («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Доксициклином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Рифампицином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«Тетрациклином») в течение 20 дней. По показаниям назначают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дезинтоксикационную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терапию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глюкозо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-солевыми растворами, обезболивающие препараты, витамины.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проводят прижигание язв, при необходимости хирургическое лечение абсцессов.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Рекомендуется консультация инфекциониста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513" y="3542173"/>
            <a:ext cx="3318900" cy="26268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233" y="2491193"/>
            <a:ext cx="2339278" cy="21019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327" y="286969"/>
            <a:ext cx="3010906" cy="202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8408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2752</TotalTime>
  <Words>78</Words>
  <Application>Microsoft Office PowerPoint</Application>
  <PresentationFormat>Широкоэкранный</PresentationFormat>
  <Paragraphs>22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САП</vt:lpstr>
      <vt:lpstr>Презентация PowerPoint</vt:lpstr>
      <vt:lpstr>Презентация PowerPoint</vt:lpstr>
      <vt:lpstr>Причины сапа </vt:lpstr>
      <vt:lpstr>Презентация PowerPoint</vt:lpstr>
      <vt:lpstr>Лечение сапа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САП</dc:title>
  <dc:creator>Айыына</dc:creator>
  <cp:lastModifiedBy>Айыына</cp:lastModifiedBy>
  <cp:revision>9</cp:revision>
  <dcterms:created xsi:type="dcterms:W3CDTF">2015-04-24T12:01:11Z</dcterms:created>
  <dcterms:modified xsi:type="dcterms:W3CDTF">2015-04-28T14:03:43Z</dcterms:modified>
</cp:coreProperties>
</file>