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3" r:id="rId4"/>
    <p:sldId id="265" r:id="rId5"/>
    <p:sldId id="266" r:id="rId6"/>
    <p:sldId id="267" r:id="rId7"/>
    <p:sldId id="268" r:id="rId8"/>
    <p:sldId id="269" r:id="rId9"/>
    <p:sldId id="270" r:id="rId10"/>
    <p:sldId id="271" r:id="rId11"/>
    <p:sldId id="272" r:id="rId12"/>
    <p:sldId id="257"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3300"/>
    <a:srgbClr val="E28700"/>
    <a:srgbClr val="FFD85D"/>
    <a:srgbClr val="EE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75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B1A2669-7C7D-4088-A28B-D09ADB6A7DBD}" type="datetimeFigureOut">
              <a:rPr lang="ru-RU"/>
              <a:pPr>
                <a:defRPr/>
              </a:pPr>
              <a:t>09.05.2015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99314B5-48BA-43F9-81CB-C264008429A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323A28A-9AA4-4B1C-BF8F-A2C39F570D12}" type="datetimeFigureOut">
              <a:rPr lang="ru-RU"/>
              <a:pPr>
                <a:defRPr/>
              </a:pPr>
              <a:t>09.05.2015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4592A22-00B6-48FA-8812-CC8C96ECE58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E2C63EC-23D6-4A02-8EBC-419FC3108AAA}" type="datetimeFigureOut">
              <a:rPr lang="ru-RU"/>
              <a:pPr>
                <a:defRPr/>
              </a:pPr>
              <a:t>09.05.2015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E1CBC25-5B9A-4613-80C4-CAAE8784154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2ADB4B0-65E9-4122-A94C-84230796654B}" type="datetimeFigureOut">
              <a:rPr lang="ru-RU"/>
              <a:pPr>
                <a:defRPr/>
              </a:pPr>
              <a:t>09.05.2015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178A7A5-B73F-49C0-B5B4-EDFFDEC9661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F741502C-2E2D-4F1D-98B2-8593BC6CCE78}" type="datetimeFigureOut">
              <a:rPr lang="ru-RU"/>
              <a:pPr>
                <a:defRPr/>
              </a:pPr>
              <a:t>09.05.2015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0EFD3575-6F2A-4767-A0A9-AF447E3A290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88A049A8-87FA-4A37-88F2-1FDE9807EC79}" type="datetimeFigureOut">
              <a:rPr lang="ru-RU"/>
              <a:pPr>
                <a:defRPr/>
              </a:pPr>
              <a:t>09.05.2015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A2CCF71-5CF8-460E-8D38-C064B17CB27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41F20C41-CA8C-4857-9612-CE0C49783DB1}" type="datetimeFigureOut">
              <a:rPr lang="ru-RU"/>
              <a:pPr>
                <a:defRPr/>
              </a:pPr>
              <a:t>09.05.2015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25FC3281-AED8-4A74-A9B5-02637785A6F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80B7FE8-0045-4A62-B100-A0B5FEEB2E65}" type="datetimeFigureOut">
              <a:rPr lang="ru-RU"/>
              <a:pPr>
                <a:defRPr/>
              </a:pPr>
              <a:t>09.05.2015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75A722C-4125-4C30-8BB6-5EAFB94AA71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349725F-1378-43CE-AF0F-70C5A56DF074}" type="datetimeFigureOut">
              <a:rPr lang="ru-RU"/>
              <a:pPr>
                <a:defRPr/>
              </a:pPr>
              <a:t>09.05.2015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10B455BF-1ABE-4978-9FA8-4A27E0DE880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F46D5E-6106-4E41-8910-08D7A013BA4F}" type="datetimeFigureOut">
              <a:rPr lang="ru-RU"/>
              <a:pPr>
                <a:defRPr/>
              </a:pPr>
              <a:t>09.05.2015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4851D14-2ED7-42B5-94AC-BE22835565A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BFFDD9C-85AE-42ED-ABAA-EFC5DDFA273B}" type="datetimeFigureOut">
              <a:rPr lang="ru-RU"/>
              <a:pPr>
                <a:defRPr/>
              </a:pPr>
              <a:t>09.05.2015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C086AFC-2F51-450F-8826-F4B214B2C09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0E73900-23D2-4A60-B695-F5572FE0EB5B}" type="datetimeFigureOut">
              <a:rPr lang="ru-RU"/>
              <a:pPr>
                <a:defRPr/>
              </a:pPr>
              <a:t>09.05.2015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2ED1011-A745-45AC-AC37-DCA54C9C615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7200" algn="ctr" rtl="0" fontAlgn="base">
        <a:spcBef>
          <a:spcPct val="0"/>
        </a:spcBef>
        <a:spcAft>
          <a:spcPct val="0"/>
        </a:spcAft>
        <a:defRPr sz="4400">
          <a:solidFill>
            <a:schemeClr val="tx1"/>
          </a:solidFill>
          <a:latin typeface="Times New Roman" pitchFamily="18" charset="0"/>
        </a:defRPr>
      </a:lvl6pPr>
      <a:lvl7pPr marL="914400" algn="ctr" rtl="0" fontAlgn="base">
        <a:spcBef>
          <a:spcPct val="0"/>
        </a:spcBef>
        <a:spcAft>
          <a:spcPct val="0"/>
        </a:spcAft>
        <a:defRPr sz="4400">
          <a:solidFill>
            <a:schemeClr val="tx1"/>
          </a:solidFill>
          <a:latin typeface="Times New Roman" pitchFamily="18" charset="0"/>
        </a:defRPr>
      </a:lvl7pPr>
      <a:lvl8pPr marL="1371600" algn="ctr" rtl="0" fontAlgn="base">
        <a:spcBef>
          <a:spcPct val="0"/>
        </a:spcBef>
        <a:spcAft>
          <a:spcPct val="0"/>
        </a:spcAft>
        <a:defRPr sz="4400">
          <a:solidFill>
            <a:schemeClr val="tx1"/>
          </a:solidFill>
          <a:latin typeface="Times New Roman" pitchFamily="18" charset="0"/>
        </a:defRPr>
      </a:lvl8pPr>
      <a:lvl9pPr marL="1828800" algn="ctr" rtl="0" fontAlgn="base">
        <a:spcBef>
          <a:spcPct val="0"/>
        </a:spcBef>
        <a:spcAft>
          <a:spcPct val="0"/>
        </a:spcAft>
        <a:defRPr sz="4400">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podvignaroda.mil.r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elenaranko.ucoz.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Подзаголовок 2"/>
          <p:cNvSpPr>
            <a:spLocks noGrp="1"/>
          </p:cNvSpPr>
          <p:nvPr>
            <p:ph type="subTitle" idx="1"/>
          </p:nvPr>
        </p:nvSpPr>
        <p:spPr>
          <a:xfrm>
            <a:off x="4211638" y="3357563"/>
            <a:ext cx="4752975" cy="1439862"/>
          </a:xfrm>
        </p:spPr>
        <p:txBody>
          <a:bodyPr/>
          <a:lstStyle/>
          <a:p>
            <a:pPr eaLnBrk="1" hangingPunct="1">
              <a:lnSpc>
                <a:spcPct val="90000"/>
              </a:lnSpc>
              <a:spcBef>
                <a:spcPct val="0"/>
              </a:spcBef>
            </a:pPr>
            <a:r>
              <a:rPr lang="ru-RU" sz="1800" smtClean="0">
                <a:solidFill>
                  <a:schemeClr val="tx1"/>
                </a:solidFill>
                <a:latin typeface="Arial" charset="0"/>
              </a:rPr>
              <a:t>Выполнил: Плотников Юрий</a:t>
            </a:r>
          </a:p>
          <a:p>
            <a:pPr eaLnBrk="1" hangingPunct="1">
              <a:lnSpc>
                <a:spcPct val="90000"/>
              </a:lnSpc>
              <a:spcBef>
                <a:spcPct val="0"/>
              </a:spcBef>
            </a:pPr>
            <a:r>
              <a:rPr lang="ru-RU" sz="1800" smtClean="0">
                <a:solidFill>
                  <a:schemeClr val="tx1"/>
                </a:solidFill>
                <a:latin typeface="Arial" charset="0"/>
              </a:rPr>
              <a:t>Руководитель: Плотникова Н.И.</a:t>
            </a:r>
          </a:p>
          <a:p>
            <a:pPr eaLnBrk="1" hangingPunct="1">
              <a:lnSpc>
                <a:spcPct val="90000"/>
              </a:lnSpc>
              <a:spcBef>
                <a:spcPct val="0"/>
              </a:spcBef>
            </a:pPr>
            <a:r>
              <a:rPr lang="ru-RU" sz="1800" smtClean="0">
                <a:solidFill>
                  <a:schemeClr val="tx1"/>
                </a:solidFill>
                <a:latin typeface="Arial" charset="0"/>
              </a:rPr>
              <a:t>МОУ СОШ с.Верх – Чита </a:t>
            </a:r>
          </a:p>
          <a:p>
            <a:pPr eaLnBrk="1" hangingPunct="1">
              <a:lnSpc>
                <a:spcPct val="90000"/>
              </a:lnSpc>
              <a:spcBef>
                <a:spcPct val="0"/>
              </a:spcBef>
            </a:pPr>
            <a:r>
              <a:rPr lang="ru-RU" sz="1800" smtClean="0">
                <a:solidFill>
                  <a:schemeClr val="tx1"/>
                </a:solidFill>
                <a:latin typeface="Arial" charset="0"/>
              </a:rPr>
              <a:t>Читинского района</a:t>
            </a:r>
          </a:p>
          <a:p>
            <a:pPr eaLnBrk="1" hangingPunct="1">
              <a:lnSpc>
                <a:spcPct val="90000"/>
              </a:lnSpc>
              <a:spcBef>
                <a:spcPct val="0"/>
              </a:spcBef>
            </a:pPr>
            <a:r>
              <a:rPr lang="ru-RU" sz="1800" smtClean="0">
                <a:solidFill>
                  <a:schemeClr val="tx1"/>
                </a:solidFill>
                <a:latin typeface="Arial" charset="0"/>
              </a:rPr>
              <a:t>Забайкальского края</a:t>
            </a:r>
          </a:p>
        </p:txBody>
      </p:sp>
      <p:pic>
        <p:nvPicPr>
          <p:cNvPr id="13315" name="Picture 3" descr="C:\Users\Home\Pictures\01_День Победы\11401.png"/>
          <p:cNvPicPr>
            <a:picLocks noChangeAspect="1" noChangeArrowheads="1"/>
          </p:cNvPicPr>
          <p:nvPr/>
        </p:nvPicPr>
        <p:blipFill>
          <a:blip r:embed="rId3"/>
          <a:srcRect/>
          <a:stretch>
            <a:fillRect/>
          </a:stretch>
        </p:blipFill>
        <p:spPr bwMode="auto">
          <a:xfrm>
            <a:off x="844550" y="1125538"/>
            <a:ext cx="6913563" cy="1544637"/>
          </a:xfrm>
          <a:prstGeom prst="rect">
            <a:avLst/>
          </a:prstGeom>
          <a:noFill/>
          <a:ln w="9525">
            <a:noFill/>
            <a:miter lim="800000"/>
            <a:headEnd/>
            <a:tailEnd/>
          </a:ln>
        </p:spPr>
      </p:pic>
      <p:sp>
        <p:nvSpPr>
          <p:cNvPr id="4" name="Заголовок 3"/>
          <p:cNvSpPr>
            <a:spLocks noGrp="1"/>
          </p:cNvSpPr>
          <p:nvPr>
            <p:ph type="ctrTitle"/>
          </p:nvPr>
        </p:nvSpPr>
        <p:spPr>
          <a:xfrm>
            <a:off x="179512" y="389731"/>
            <a:ext cx="8784976" cy="1470025"/>
          </a:xfrm>
        </p:spPr>
        <p:txBody>
          <a:bodyPr rtlCol="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Times New Roman" pitchFamily="18" charset="0"/>
              </a:rPr>
              <a:t>Мы помним!</a:t>
            </a:r>
            <a:endParaRPr lang="ru-RU"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7812088" y="476250"/>
            <a:ext cx="874712" cy="215900"/>
          </a:xfrm>
        </p:spPr>
        <p:txBody>
          <a:bodyPr>
            <a:normAutofit/>
          </a:bodyPr>
          <a:lstStyle/>
          <a:p>
            <a:pPr eaLnBrk="1" hangingPunct="1"/>
            <a:endParaRPr lang="ru-RU" sz="4000" smtClean="0">
              <a:solidFill>
                <a:srgbClr val="C00000"/>
              </a:solidFill>
              <a:effectLst>
                <a:outerShdw blurRad="38100" dist="38100" dir="2700000" algn="tl">
                  <a:srgbClr val="C0C0C0"/>
                </a:outerShdw>
              </a:effectLst>
            </a:endParaRPr>
          </a:p>
        </p:txBody>
      </p:sp>
      <p:sp>
        <p:nvSpPr>
          <p:cNvPr id="21507" name="Объект 2"/>
          <p:cNvSpPr>
            <a:spLocks noGrp="1"/>
          </p:cNvSpPr>
          <p:nvPr>
            <p:ph idx="4294967295"/>
          </p:nvPr>
        </p:nvSpPr>
        <p:spPr/>
        <p:txBody>
          <a:bodyPr/>
          <a:lstStyle/>
          <a:p>
            <a:pPr marL="0" indent="0" algn="ctr" eaLnBrk="1" hangingPunct="1">
              <a:buFont typeface="Arial" charset="0"/>
              <a:buNone/>
            </a:pPr>
            <a:r>
              <a:rPr lang="ru-RU" smtClean="0"/>
              <a:t>Прошла война, прошла страда, </a:t>
            </a:r>
            <a:br>
              <a:rPr lang="ru-RU" smtClean="0"/>
            </a:br>
            <a:r>
              <a:rPr lang="ru-RU" smtClean="0"/>
              <a:t>Но боль взывает к людям.</a:t>
            </a:r>
            <a:br>
              <a:rPr lang="ru-RU" smtClean="0"/>
            </a:br>
            <a:r>
              <a:rPr lang="ru-RU" smtClean="0"/>
              <a:t>Давайте, люди,  никогда </a:t>
            </a:r>
            <a:br>
              <a:rPr lang="ru-RU" smtClean="0"/>
            </a:br>
            <a:r>
              <a:rPr lang="ru-RU" smtClean="0"/>
              <a:t>Об этом не забудем.</a:t>
            </a:r>
            <a:br>
              <a:rPr lang="ru-RU" smtClean="0"/>
            </a:br>
            <a:r>
              <a:rPr lang="ru-RU" i="1" smtClean="0"/>
              <a:t>(А. Твардовский)</a:t>
            </a:r>
            <a:r>
              <a:rPr lang="ru-RU"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a:xfrm>
            <a:off x="7524750" y="274638"/>
            <a:ext cx="1162050" cy="417512"/>
          </a:xfrm>
        </p:spPr>
        <p:txBody>
          <a:bodyPr/>
          <a:lstStyle/>
          <a:p>
            <a:endParaRPr lang="ru-RU" sz="4000" smtClean="0"/>
          </a:p>
        </p:txBody>
      </p:sp>
      <p:sp>
        <p:nvSpPr>
          <p:cNvPr id="20483" name="Rectangle 3"/>
          <p:cNvSpPr>
            <a:spLocks noGrp="1"/>
          </p:cNvSpPr>
          <p:nvPr>
            <p:ph type="body" idx="4294967295"/>
          </p:nvPr>
        </p:nvSpPr>
        <p:spPr>
          <a:xfrm>
            <a:off x="250825" y="765175"/>
            <a:ext cx="8435975" cy="5360988"/>
          </a:xfrm>
        </p:spPr>
        <p:txBody>
          <a:bodyPr/>
          <a:lstStyle/>
          <a:p>
            <a:pPr>
              <a:buFont typeface="Arial" charset="0"/>
              <a:buNone/>
            </a:pPr>
            <a:r>
              <a:rPr lang="ru-RU" smtClean="0"/>
              <a:t>       70 лет прошло со дня окончания Великой Отечественной войны. Уходят от нас люди, видевшие страшное лицо войны. А мы можем узнать о тех событиях только из рассказов ветеранов, из книг, художественных фильмов. </a:t>
            </a:r>
            <a:br>
              <a:rPr lang="ru-RU" smtClean="0"/>
            </a:br>
            <a:r>
              <a:rPr lang="ru-RU" smtClean="0"/>
              <a:t>    Своей жестокой рукой война коснулась каждой семьи.  И в нашей семье был такой человек. Это мой прапрадедушка Гладких Иван Петрович.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323850" y="274638"/>
            <a:ext cx="8362950" cy="2074862"/>
          </a:xfrm>
        </p:spPr>
        <p:txBody>
          <a:bodyPr/>
          <a:lstStyle/>
          <a:p>
            <a:pPr algn="l"/>
            <a:r>
              <a:rPr lang="ru-RU" sz="2800" smtClean="0"/>
              <a:t>   </a:t>
            </a:r>
            <a:r>
              <a:rPr lang="ru-RU" sz="2800" b="1" smtClean="0"/>
              <a:t>Гладких Иван Петрович</a:t>
            </a:r>
            <a:r>
              <a:rPr lang="ru-RU" sz="2800" smtClean="0"/>
              <a:t> </a:t>
            </a:r>
            <a:br>
              <a:rPr lang="ru-RU" sz="2800" smtClean="0"/>
            </a:br>
            <a:r>
              <a:rPr lang="ru-RU" sz="2800" smtClean="0"/>
              <a:t>родился в 1909 году в с.Котельниково Нерчинского района. Работал разнорабочим, до войны женился, и у него родилось трое детей.</a:t>
            </a:r>
          </a:p>
        </p:txBody>
      </p:sp>
      <p:sp>
        <p:nvSpPr>
          <p:cNvPr id="22531" name="Rectangle 3"/>
          <p:cNvSpPr>
            <a:spLocks noGrp="1"/>
          </p:cNvSpPr>
          <p:nvPr>
            <p:ph type="body" idx="1"/>
          </p:nvPr>
        </p:nvSpPr>
        <p:spPr>
          <a:xfrm>
            <a:off x="5219700" y="2420938"/>
            <a:ext cx="3168650" cy="3887787"/>
          </a:xfrm>
        </p:spPr>
        <p:txBody>
          <a:bodyPr/>
          <a:lstStyle/>
          <a:p>
            <a:endParaRPr lang="ru-RU" smtClean="0"/>
          </a:p>
        </p:txBody>
      </p:sp>
      <p:pic>
        <p:nvPicPr>
          <p:cNvPr id="22532" name="Picture 4" descr="Изображение 043"/>
          <p:cNvPicPr>
            <a:picLocks noChangeAspect="1" noChangeArrowheads="1"/>
          </p:cNvPicPr>
          <p:nvPr/>
        </p:nvPicPr>
        <p:blipFill>
          <a:blip r:embed="rId2"/>
          <a:srcRect/>
          <a:stretch>
            <a:fillRect/>
          </a:stretch>
        </p:blipFill>
        <p:spPr bwMode="auto">
          <a:xfrm>
            <a:off x="5364163" y="2420938"/>
            <a:ext cx="2852737" cy="377983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6877050" y="333375"/>
            <a:ext cx="1747838" cy="431800"/>
          </a:xfrm>
        </p:spPr>
        <p:txBody>
          <a:bodyPr/>
          <a:lstStyle/>
          <a:p>
            <a:endParaRPr lang="ru-RU" sz="4000" smtClean="0"/>
          </a:p>
        </p:txBody>
      </p:sp>
      <p:sp>
        <p:nvSpPr>
          <p:cNvPr id="23555" name="Rectangle 3"/>
          <p:cNvSpPr>
            <a:spLocks noGrp="1"/>
          </p:cNvSpPr>
          <p:nvPr>
            <p:ph type="body" idx="1"/>
          </p:nvPr>
        </p:nvSpPr>
        <p:spPr>
          <a:xfrm>
            <a:off x="395288" y="549275"/>
            <a:ext cx="8291512" cy="5576888"/>
          </a:xfrm>
        </p:spPr>
        <p:txBody>
          <a:bodyPr/>
          <a:lstStyle/>
          <a:p>
            <a:pPr algn="ctr">
              <a:buFont typeface="Arial" charset="0"/>
              <a:buNone/>
            </a:pPr>
            <a:r>
              <a:rPr lang="ru-RU" smtClean="0"/>
              <a:t>   Сорок первый! Июнь.</a:t>
            </a:r>
            <a:br>
              <a:rPr lang="ru-RU" smtClean="0"/>
            </a:br>
            <a:r>
              <a:rPr lang="ru-RU" smtClean="0"/>
              <a:t>Год и месяц борьбы всенародной.</a:t>
            </a:r>
            <a:br>
              <a:rPr lang="ru-RU" smtClean="0"/>
            </a:br>
            <a:r>
              <a:rPr lang="ru-RU" smtClean="0"/>
              <a:t>Даже пылью времён</a:t>
            </a:r>
            <a:br>
              <a:rPr lang="ru-RU" smtClean="0"/>
            </a:br>
            <a:r>
              <a:rPr lang="ru-RU" smtClean="0"/>
              <a:t>Затянуть эту дату нельзя.</a:t>
            </a:r>
            <a:br>
              <a:rPr lang="ru-RU" smtClean="0"/>
            </a:br>
            <a:r>
              <a:rPr lang="ru-RU" smtClean="0"/>
              <a:t>Поднималась страна</a:t>
            </a:r>
            <a:br>
              <a:rPr lang="ru-RU" smtClean="0"/>
            </a:br>
            <a:r>
              <a:rPr lang="ru-RU" smtClean="0"/>
              <a:t>И на фронт уходила поротно</a:t>
            </a:r>
            <a:br>
              <a:rPr lang="ru-RU" smtClean="0"/>
            </a:br>
            <a:r>
              <a:rPr lang="ru-RU" smtClean="0"/>
              <a:t>Кумачовые звёзды</a:t>
            </a:r>
            <a:br>
              <a:rPr lang="ru-RU" smtClean="0"/>
            </a:br>
            <a:r>
              <a:rPr lang="ru-RU" smtClean="0"/>
              <a:t>На полотнах знамён унося.</a:t>
            </a:r>
            <a:br>
              <a:rPr lang="ru-RU" smtClean="0"/>
            </a:br>
            <a:r>
              <a:rPr lang="ru-RU" smtClean="0"/>
              <a:t/>
            </a:r>
            <a:br>
              <a:rPr lang="ru-RU" smtClean="0"/>
            </a:br>
            <a:endParaRPr lang="ru-RU"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pPr algn="l"/>
            <a:r>
              <a:rPr lang="ru-RU" sz="2800" smtClean="0"/>
              <a:t>Мой дедушка, как и тысячи других людей с первых дней войны ушел на фронт.</a:t>
            </a:r>
          </a:p>
        </p:txBody>
      </p:sp>
      <p:sp>
        <p:nvSpPr>
          <p:cNvPr id="24579" name="Rectangle 3"/>
          <p:cNvSpPr>
            <a:spLocks noGrp="1"/>
          </p:cNvSpPr>
          <p:nvPr>
            <p:ph type="body" idx="1"/>
          </p:nvPr>
        </p:nvSpPr>
        <p:spPr/>
        <p:txBody>
          <a:bodyPr/>
          <a:lstStyle/>
          <a:p>
            <a:pPr algn="ctr">
              <a:lnSpc>
                <a:spcPct val="90000"/>
              </a:lnSpc>
              <a:buFont typeface="Arial" charset="0"/>
              <a:buNone/>
            </a:pPr>
            <a:r>
              <a:rPr lang="ru-RU" smtClean="0"/>
              <a:t> </a:t>
            </a:r>
            <a:r>
              <a:rPr lang="ru-RU" b="1" smtClean="0"/>
              <a:t>Жди меня, и я вернусь.</a:t>
            </a:r>
          </a:p>
          <a:p>
            <a:pPr algn="ctr">
              <a:lnSpc>
                <a:spcPct val="90000"/>
              </a:lnSpc>
              <a:buFont typeface="Arial" charset="0"/>
              <a:buNone/>
            </a:pPr>
            <a:r>
              <a:rPr lang="ru-RU" b="1" smtClean="0"/>
              <a:t> Только очень жди,</a:t>
            </a:r>
            <a:br>
              <a:rPr lang="ru-RU" b="1" smtClean="0"/>
            </a:br>
            <a:r>
              <a:rPr lang="ru-RU" b="1" smtClean="0"/>
              <a:t>Жди, когда наводят грусть</a:t>
            </a:r>
          </a:p>
          <a:p>
            <a:pPr algn="ctr">
              <a:lnSpc>
                <a:spcPct val="90000"/>
              </a:lnSpc>
              <a:buFont typeface="Arial" charset="0"/>
              <a:buNone/>
            </a:pPr>
            <a:r>
              <a:rPr lang="ru-RU" b="1" smtClean="0"/>
              <a:t> Желтые дожди,</a:t>
            </a:r>
          </a:p>
          <a:p>
            <a:pPr algn="ctr">
              <a:lnSpc>
                <a:spcPct val="90000"/>
              </a:lnSpc>
              <a:buFont typeface="Arial" charset="0"/>
              <a:buNone/>
            </a:pPr>
            <a:r>
              <a:rPr lang="ru-RU" b="1" smtClean="0"/>
              <a:t> Жди, когда снега метут,</a:t>
            </a:r>
          </a:p>
          <a:p>
            <a:pPr algn="ctr">
              <a:lnSpc>
                <a:spcPct val="90000"/>
              </a:lnSpc>
              <a:buFont typeface="Arial" charset="0"/>
              <a:buNone/>
            </a:pPr>
            <a:r>
              <a:rPr lang="ru-RU" b="1" smtClean="0"/>
              <a:t> Жди, когда жара,</a:t>
            </a:r>
          </a:p>
          <a:p>
            <a:pPr algn="ctr">
              <a:lnSpc>
                <a:spcPct val="90000"/>
              </a:lnSpc>
              <a:buFont typeface="Arial" charset="0"/>
              <a:buNone/>
            </a:pPr>
            <a:r>
              <a:rPr lang="ru-RU" b="1" smtClean="0"/>
              <a:t> Жди, когда других не ждут,</a:t>
            </a:r>
          </a:p>
          <a:p>
            <a:pPr algn="ctr">
              <a:lnSpc>
                <a:spcPct val="90000"/>
              </a:lnSpc>
              <a:buFont typeface="Arial" charset="0"/>
              <a:buNone/>
            </a:pPr>
            <a:r>
              <a:rPr lang="ru-RU" b="1" smtClean="0"/>
              <a:t> Позабыв вчера.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pPr algn="l"/>
            <a:r>
              <a:rPr lang="ru-RU" sz="2400" smtClean="0"/>
              <a:t>На сайте </a:t>
            </a:r>
            <a:r>
              <a:rPr lang="ru-RU" sz="2400" b="1" smtClean="0"/>
              <a:t>«Подвиг народа»</a:t>
            </a:r>
            <a:r>
              <a:rPr lang="ru-RU" sz="2400" smtClean="0"/>
              <a:t> есть небольшая информация о заслугах моего деда.</a:t>
            </a:r>
            <a:br>
              <a:rPr lang="ru-RU" sz="2400" smtClean="0"/>
            </a:br>
            <a:endParaRPr lang="ru-RU" sz="2400" smtClean="0"/>
          </a:p>
        </p:txBody>
      </p:sp>
      <p:sp>
        <p:nvSpPr>
          <p:cNvPr id="25603" name="Rectangle 3"/>
          <p:cNvSpPr>
            <a:spLocks noGrp="1"/>
          </p:cNvSpPr>
          <p:nvPr>
            <p:ph type="body" idx="1"/>
          </p:nvPr>
        </p:nvSpPr>
        <p:spPr>
          <a:xfrm>
            <a:off x="395288" y="1268413"/>
            <a:ext cx="8291512" cy="5256212"/>
          </a:xfrm>
        </p:spPr>
        <p:txBody>
          <a:bodyPr/>
          <a:lstStyle/>
          <a:p>
            <a:pPr>
              <a:lnSpc>
                <a:spcPct val="80000"/>
              </a:lnSpc>
              <a:buFont typeface="Arial" charset="0"/>
              <a:buNone/>
            </a:pPr>
            <a:r>
              <a:rPr lang="ru-RU" sz="1800" b="1" smtClean="0"/>
              <a:t>     </a:t>
            </a:r>
          </a:p>
          <a:p>
            <a:pPr>
              <a:lnSpc>
                <a:spcPct val="80000"/>
              </a:lnSpc>
              <a:buFont typeface="Arial" charset="0"/>
              <a:buNone/>
            </a:pPr>
            <a:r>
              <a:rPr lang="ru-RU" sz="1800" b="1" smtClean="0"/>
              <a:t> </a:t>
            </a:r>
            <a:r>
              <a:rPr lang="ru-RU" sz="2000" b="1" smtClean="0"/>
              <a:t>Гладких Иван Петрович</a:t>
            </a:r>
            <a:r>
              <a:rPr lang="ru-RU" sz="2000" b="1" u="sng" smtClean="0"/>
              <a:t> 1909г.р.</a:t>
            </a:r>
            <a:r>
              <a:rPr lang="ru-RU" sz="2000" b="1" smtClean="0"/>
              <a:t/>
            </a:r>
            <a:br>
              <a:rPr lang="ru-RU" sz="2000" b="1" smtClean="0"/>
            </a:br>
            <a:r>
              <a:rPr lang="ru-RU" sz="2000" b="1" smtClean="0"/>
              <a:t/>
            </a:r>
            <a:br>
              <a:rPr lang="ru-RU" sz="2000" b="1" smtClean="0"/>
            </a:br>
            <a:r>
              <a:rPr lang="ru-RU" sz="2000" smtClean="0"/>
              <a:t>Звание: гв. ефрейтор </a:t>
            </a:r>
            <a:br>
              <a:rPr lang="ru-RU" sz="2000" smtClean="0"/>
            </a:br>
            <a:r>
              <a:rPr lang="ru-RU" sz="2000" smtClean="0"/>
              <a:t>в РККА с 07.1941 года Место призыва: Шилкинский РВК, Читинская обл., Шилкинский р-н</a:t>
            </a:r>
          </a:p>
          <a:p>
            <a:pPr>
              <a:lnSpc>
                <a:spcPct val="80000"/>
              </a:lnSpc>
              <a:buFont typeface="Arial" charset="0"/>
              <a:buNone/>
            </a:pPr>
            <a:r>
              <a:rPr lang="ru-RU" sz="2000" smtClean="0"/>
              <a:t>     № записи: 28327372</a:t>
            </a:r>
          </a:p>
          <a:p>
            <a:pPr>
              <a:lnSpc>
                <a:spcPct val="80000"/>
              </a:lnSpc>
              <a:buFont typeface="Arial" charset="0"/>
              <a:buNone/>
            </a:pPr>
            <a:r>
              <a:rPr lang="ru-RU" sz="2000" smtClean="0"/>
              <a:t>    Архивные документы о данном награждении:</a:t>
            </a:r>
            <a:endParaRPr lang="ru-RU" sz="2000" b="1" smtClean="0"/>
          </a:p>
          <a:p>
            <a:pPr>
              <a:lnSpc>
                <a:spcPct val="80000"/>
              </a:lnSpc>
              <a:buFont typeface="Arial" charset="0"/>
              <a:buNone/>
            </a:pPr>
            <a:r>
              <a:rPr lang="ru-RU" sz="2000" b="1" smtClean="0"/>
              <a:t>    I. Приказ(указ) о награждении и сопроводительные документы к нему</a:t>
            </a:r>
            <a:endParaRPr lang="ru-RU" sz="2000" smtClean="0">
              <a:hlinkClick r:id="rId2"/>
            </a:endParaRPr>
          </a:p>
          <a:p>
            <a:pPr>
              <a:lnSpc>
                <a:spcPct val="80000"/>
              </a:lnSpc>
              <a:buFont typeface="Arial" charset="0"/>
              <a:buNone/>
            </a:pPr>
            <a:r>
              <a:rPr lang="ru-RU" sz="2000" smtClean="0">
                <a:hlinkClick r:id="rId2"/>
              </a:rPr>
              <a:t>     - первая страница приказ или указа</a:t>
            </a:r>
          </a:p>
          <a:p>
            <a:pPr>
              <a:lnSpc>
                <a:spcPct val="80000"/>
              </a:lnSpc>
              <a:buFont typeface="Arial" charset="0"/>
              <a:buNone/>
            </a:pPr>
            <a:r>
              <a:rPr lang="ru-RU" sz="2000" smtClean="0">
                <a:hlinkClick r:id="rId2"/>
              </a:rPr>
              <a:t>     - строка в наградном списке</a:t>
            </a:r>
          </a:p>
          <a:p>
            <a:pPr>
              <a:lnSpc>
                <a:spcPct val="80000"/>
              </a:lnSpc>
              <a:buFont typeface="Arial" charset="0"/>
              <a:buNone/>
            </a:pPr>
            <a:r>
              <a:rPr lang="ru-RU" sz="2000" smtClean="0">
                <a:hlinkClick r:id="rId2"/>
              </a:rPr>
              <a:t>     - наградной лист</a:t>
            </a:r>
            <a:endParaRPr lang="ru-RU" sz="2000" b="1" smtClean="0"/>
          </a:p>
          <a:p>
            <a:pPr>
              <a:lnSpc>
                <a:spcPct val="80000"/>
              </a:lnSpc>
              <a:buFont typeface="Arial" charset="0"/>
              <a:buNone/>
            </a:pPr>
            <a:r>
              <a:rPr lang="ru-RU" sz="2000" b="1" smtClean="0"/>
              <a:t>    II. Учетная картотека</a:t>
            </a:r>
            <a:endParaRPr lang="ru-RU" sz="2000" smtClean="0">
              <a:hlinkClick r:id="rId2"/>
            </a:endParaRPr>
          </a:p>
          <a:p>
            <a:pPr>
              <a:lnSpc>
                <a:spcPct val="80000"/>
              </a:lnSpc>
              <a:buFont typeface="Arial" charset="0"/>
              <a:buNone/>
            </a:pPr>
            <a:r>
              <a:rPr lang="ru-RU" sz="2000" smtClean="0">
                <a:hlinkClick r:id="rId2"/>
              </a:rPr>
              <a:t>     - данные в учетной картотеке</a:t>
            </a:r>
            <a:endParaRPr lang="ru-RU" sz="2000" b="1" smtClean="0"/>
          </a:p>
          <a:p>
            <a:pPr>
              <a:lnSpc>
                <a:spcPct val="80000"/>
              </a:lnSpc>
              <a:buFont typeface="Arial" charset="0"/>
              <a:buNone/>
            </a:pPr>
            <a:r>
              <a:rPr lang="ru-RU" sz="2000" b="1" smtClean="0"/>
              <a:t>     Медаль «За отвагу»</a:t>
            </a:r>
            <a:r>
              <a:rPr lang="ru-RU" sz="2000" smtClean="0"/>
              <a:t> </a:t>
            </a:r>
            <a:br>
              <a:rPr lang="ru-RU" sz="2000" smtClean="0"/>
            </a:br>
            <a:r>
              <a:rPr lang="ru-RU" sz="1400" smtClean="0"/>
              <a:t/>
            </a:r>
            <a:br>
              <a:rPr lang="ru-RU" sz="1400" smtClean="0"/>
            </a:br>
            <a:endParaRPr lang="ru-RU" sz="14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a:xfrm>
            <a:off x="3635375" y="188913"/>
            <a:ext cx="4764088" cy="488950"/>
          </a:xfrm>
        </p:spPr>
        <p:txBody>
          <a:bodyPr/>
          <a:lstStyle/>
          <a:p>
            <a:r>
              <a:rPr lang="ru-RU" sz="2000" smtClean="0"/>
              <a:t>Архивные документы.</a:t>
            </a:r>
          </a:p>
        </p:txBody>
      </p:sp>
      <p:pic>
        <p:nvPicPr>
          <p:cNvPr id="26630" name="Picture 6" descr="00000788_1"/>
          <p:cNvPicPr>
            <a:picLocks noChangeAspect="1" noChangeArrowheads="1"/>
          </p:cNvPicPr>
          <p:nvPr>
            <p:ph type="body" idx="1"/>
          </p:nvPr>
        </p:nvPicPr>
        <p:blipFill>
          <a:blip r:embed="rId2">
            <a:lum contrast="42000"/>
          </a:blip>
          <a:srcRect/>
          <a:stretch>
            <a:fillRect/>
          </a:stretch>
        </p:blipFill>
        <p:spPr>
          <a:xfrm>
            <a:off x="0" y="1196975"/>
            <a:ext cx="9144000" cy="3449638"/>
          </a:xfr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r>
              <a:rPr lang="ru-RU" sz="2800" smtClean="0"/>
              <a:t>Мой прапрадед дощел до Берлина.</a:t>
            </a:r>
          </a:p>
        </p:txBody>
      </p:sp>
      <p:sp>
        <p:nvSpPr>
          <p:cNvPr id="27651" name="Rectangle 3"/>
          <p:cNvSpPr>
            <a:spLocks noGrp="1"/>
          </p:cNvSpPr>
          <p:nvPr>
            <p:ph type="body" idx="1"/>
          </p:nvPr>
        </p:nvSpPr>
        <p:spPr/>
        <p:txBody>
          <a:bodyPr/>
          <a:lstStyle/>
          <a:p>
            <a:pPr algn="ctr">
              <a:buFont typeface="Arial" charset="0"/>
              <a:buNone/>
            </a:pPr>
            <a:r>
              <a:rPr lang="ru-RU" b="1" smtClean="0"/>
              <a:t>Победа у наших стоит дверей…</a:t>
            </a:r>
          </a:p>
          <a:p>
            <a:pPr algn="ctr">
              <a:buFont typeface="Arial" charset="0"/>
              <a:buNone/>
            </a:pPr>
            <a:r>
              <a:rPr lang="ru-RU" b="1" smtClean="0"/>
              <a:t>Как гостью желанную встретим?</a:t>
            </a:r>
          </a:p>
          <a:p>
            <a:pPr algn="ctr">
              <a:buFont typeface="Arial" charset="0"/>
              <a:buNone/>
            </a:pPr>
            <a:r>
              <a:rPr lang="ru-RU" b="1" smtClean="0"/>
              <a:t>Пусть женщины выше поднимут детей,</a:t>
            </a:r>
          </a:p>
          <a:p>
            <a:pPr algn="ctr">
              <a:buFont typeface="Arial" charset="0"/>
              <a:buNone/>
            </a:pPr>
            <a:r>
              <a:rPr lang="ru-RU" b="1" smtClean="0"/>
              <a:t>Спасенных от тысячи тысяч смертей,—</a:t>
            </a:r>
          </a:p>
          <a:p>
            <a:pPr algn="ctr">
              <a:buFont typeface="Arial" charset="0"/>
              <a:buNone/>
            </a:pPr>
            <a:r>
              <a:rPr lang="ru-RU" b="1" smtClean="0"/>
              <a:t>Так мы долгожданной ответим.</a:t>
            </a:r>
          </a:p>
          <a:p>
            <a:pPr>
              <a:buFont typeface="Arial" charset="0"/>
              <a:buNone/>
            </a:pPr>
            <a:r>
              <a:rPr lang="ru-RU" smtClean="0"/>
              <a:t/>
            </a:r>
            <a:br>
              <a:rPr lang="ru-RU" smtClean="0"/>
            </a:br>
            <a:r>
              <a:rPr lang="ru-RU" smtClean="0"/>
              <a:t/>
            </a:r>
            <a:br>
              <a:rPr lang="ru-RU" smtClean="0"/>
            </a:br>
            <a:endParaRPr lang="ru-RU"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323850" y="476250"/>
            <a:ext cx="8362950" cy="4537075"/>
          </a:xfrm>
        </p:spPr>
        <p:txBody>
          <a:bodyPr/>
          <a:lstStyle/>
          <a:p>
            <a:pPr algn="l"/>
            <a:r>
              <a:rPr lang="ru-RU" sz="2800" smtClean="0"/>
              <a:t>   </a:t>
            </a:r>
            <a:br>
              <a:rPr lang="ru-RU" sz="2800" smtClean="0"/>
            </a:br>
            <a:r>
              <a:rPr lang="ru-RU" sz="2800" smtClean="0"/>
              <a:t/>
            </a:r>
            <a:br>
              <a:rPr lang="ru-RU" sz="2800" smtClean="0"/>
            </a:br>
            <a:r>
              <a:rPr lang="ru-RU" sz="2800" smtClean="0"/>
              <a:t>     После войны дедушка вернулся на сою малую Родину. У него родилось еще двое детей. Моя прабабушка, дочь Ивана Петровича Стафеева   (Гладких) Ульяна Ивановна 1935 года рождения, вспоминала, что отец мало рассказывал про войну, потому что слишком тяжелые были воспоминания. На войне дедушка был ранен, поэтому через 13 лет после победы он умер. </a:t>
            </a:r>
            <a:br>
              <a:rPr lang="ru-RU" sz="2800" smtClean="0"/>
            </a:br>
            <a:r>
              <a:rPr lang="ru-RU" sz="2800" b="1" smtClean="0"/>
              <a:t>Я горжусь, что в моей семье был такой человек!</a:t>
            </a:r>
          </a:p>
        </p:txBody>
      </p:sp>
      <p:sp>
        <p:nvSpPr>
          <p:cNvPr id="28675" name="Rectangle 3"/>
          <p:cNvSpPr>
            <a:spLocks noGrp="1"/>
          </p:cNvSpPr>
          <p:nvPr>
            <p:ph type="body" idx="1"/>
          </p:nvPr>
        </p:nvSpPr>
        <p:spPr>
          <a:xfrm>
            <a:off x="5795963" y="5013325"/>
            <a:ext cx="2890837" cy="1112838"/>
          </a:xfrm>
        </p:spPr>
        <p:txBody>
          <a:bodyPr/>
          <a:lstStyle/>
          <a:p>
            <a:endParaRPr lang="ru-RU"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468313" y="274638"/>
            <a:ext cx="8218487" cy="2506662"/>
          </a:xfrm>
        </p:spPr>
        <p:txBody>
          <a:bodyPr/>
          <a:lstStyle/>
          <a:p>
            <a:r>
              <a:rPr lang="ru-RU" sz="3600" b="1" smtClean="0"/>
              <a:t>Пусть не будет войны никогда!</a:t>
            </a:r>
            <a:br>
              <a:rPr lang="ru-RU" sz="3600" b="1" smtClean="0"/>
            </a:br>
            <a:r>
              <a:rPr lang="ru-RU" sz="3600" b="1" smtClean="0"/>
              <a:t>Пусть спокойные спят города.</a:t>
            </a:r>
            <a:br>
              <a:rPr lang="ru-RU" sz="3600" b="1" smtClean="0"/>
            </a:br>
            <a:r>
              <a:rPr lang="ru-RU" sz="3600" b="1" smtClean="0"/>
              <a:t>Пусть сирены пронзительный вой</a:t>
            </a:r>
            <a:br>
              <a:rPr lang="ru-RU" sz="3600" b="1" smtClean="0"/>
            </a:br>
            <a:r>
              <a:rPr lang="ru-RU" sz="3600" b="1" smtClean="0"/>
              <a:t>Не звучит над моей головой.</a:t>
            </a:r>
          </a:p>
        </p:txBody>
      </p:sp>
      <p:sp>
        <p:nvSpPr>
          <p:cNvPr id="29699" name="Rectangle 3"/>
          <p:cNvSpPr>
            <a:spLocks noGrp="1"/>
          </p:cNvSpPr>
          <p:nvPr>
            <p:ph type="body" idx="1"/>
          </p:nvPr>
        </p:nvSpPr>
        <p:spPr>
          <a:xfrm>
            <a:off x="900113" y="3716338"/>
            <a:ext cx="7786687" cy="2409825"/>
          </a:xfrm>
        </p:spPr>
        <p:txBody>
          <a:bodyPr/>
          <a:lstStyle/>
          <a:p>
            <a:pPr algn="ctr">
              <a:buFont typeface="Arial" charset="0"/>
              <a:buNone/>
            </a:pPr>
            <a:r>
              <a:rPr lang="ru-RU" sz="3600" b="1" smtClean="0"/>
              <a:t>Люди! Покуда сердца стучатся, - помните!</a:t>
            </a:r>
          </a:p>
          <a:p>
            <a:pPr algn="ctr">
              <a:buFont typeface="Arial" charset="0"/>
              <a:buNone/>
            </a:pPr>
            <a:r>
              <a:rPr lang="ru-RU" sz="3600" b="1" smtClean="0"/>
              <a:t>Какою ценой завоёвано счастье, - пожалуйста, помните!</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5"/>
          <p:cNvSpPr>
            <a:spLocks noChangeArrowheads="1"/>
          </p:cNvSpPr>
          <p:nvPr/>
        </p:nvSpPr>
        <p:spPr bwMode="auto">
          <a:xfrm>
            <a:off x="900113" y="692150"/>
            <a:ext cx="7343775" cy="2901950"/>
          </a:xfrm>
          <a:prstGeom prst="rect">
            <a:avLst/>
          </a:prstGeom>
          <a:noFill/>
          <a:ln w="9525">
            <a:noFill/>
            <a:miter lim="800000"/>
            <a:headEnd/>
            <a:tailEnd/>
          </a:ln>
        </p:spPr>
        <p:txBody>
          <a:bodyPr>
            <a:spAutoFit/>
          </a:bodyPr>
          <a:lstStyle/>
          <a:p>
            <a:pPr algn="ctr"/>
            <a:endParaRPr lang="ru-RU" sz="2400">
              <a:latin typeface="Times New Roman" pitchFamily="18" charset="0"/>
            </a:endParaRPr>
          </a:p>
          <a:p>
            <a:pPr algn="ctr"/>
            <a:r>
              <a:rPr lang="ru-RU" sz="1600">
                <a:latin typeface="Times New Roman" pitchFamily="18" charset="0"/>
              </a:rPr>
              <a:t>Автор шаблона: </a:t>
            </a:r>
          </a:p>
          <a:p>
            <a:pPr algn="ctr"/>
            <a:endParaRPr lang="ru-RU" sz="1600">
              <a:latin typeface="Times New Roman" pitchFamily="18" charset="0"/>
            </a:endParaRPr>
          </a:p>
          <a:p>
            <a:pPr algn="ctr"/>
            <a:r>
              <a:rPr lang="ru-RU" sz="1600" b="1" i="1">
                <a:latin typeface="Times New Roman" pitchFamily="18" charset="0"/>
              </a:rPr>
              <a:t>Ранько Елена Алексеевна </a:t>
            </a:r>
          </a:p>
          <a:p>
            <a:pPr algn="ctr"/>
            <a:r>
              <a:rPr lang="ru-RU" sz="1600" b="1" i="1">
                <a:latin typeface="Times New Roman" pitchFamily="18" charset="0"/>
              </a:rPr>
              <a:t>учитель начальных классов  </a:t>
            </a:r>
          </a:p>
          <a:p>
            <a:pPr algn="ctr"/>
            <a:r>
              <a:rPr lang="ru-RU" sz="1600" b="1" i="1">
                <a:latin typeface="Times New Roman" pitchFamily="18" charset="0"/>
              </a:rPr>
              <a:t>МАОУ лицей №21 </a:t>
            </a:r>
          </a:p>
          <a:p>
            <a:pPr algn="ctr"/>
            <a:r>
              <a:rPr lang="ru-RU" sz="1600" b="1" i="1">
                <a:latin typeface="Times New Roman" pitchFamily="18" charset="0"/>
              </a:rPr>
              <a:t>г. Иваново</a:t>
            </a:r>
          </a:p>
          <a:p>
            <a:pPr algn="ctr"/>
            <a:endParaRPr lang="ru-RU" sz="1600" b="1" i="1">
              <a:latin typeface="Times New Roman" pitchFamily="18" charset="0"/>
            </a:endParaRPr>
          </a:p>
          <a:p>
            <a:pPr algn="ctr"/>
            <a:endParaRPr lang="ru-RU" sz="1600" b="1" i="1">
              <a:latin typeface="Times New Roman" pitchFamily="18" charset="0"/>
            </a:endParaRPr>
          </a:p>
          <a:p>
            <a:pPr algn="ctr"/>
            <a:endParaRPr lang="ru-RU" sz="1600" b="1" i="1">
              <a:latin typeface="Times New Roman" pitchFamily="18" charset="0"/>
            </a:endParaRPr>
          </a:p>
          <a:p>
            <a:pPr algn="ctr"/>
            <a:r>
              <a:rPr lang="ru-RU" sz="1600" b="1" i="1">
                <a:latin typeface="Times New Roman" pitchFamily="18" charset="0"/>
              </a:rPr>
              <a:t>Сайт: </a:t>
            </a:r>
            <a:r>
              <a:rPr lang="en-US" sz="1600" i="1">
                <a:latin typeface="Times New Roman" pitchFamily="18" charset="0"/>
                <a:hlinkClick r:id="rId2"/>
              </a:rPr>
              <a:t>http://elenaranko.ucoz.ru/</a:t>
            </a:r>
            <a:r>
              <a:rPr lang="ru-RU" sz="1600" i="1">
                <a:latin typeface="Times New Roman" pitchFamily="18"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A0000"/>
      </a:hlink>
      <a:folHlink>
        <a:srgbClr val="FAC08F"/>
      </a:folHlink>
    </a:clrScheme>
    <a:fontScheme name="Другая 1">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380</Words>
  <Application>Microsoft Office PowerPoint</Application>
  <PresentationFormat>Экран (4:3)</PresentationFormat>
  <Paragraphs>52</Paragraphs>
  <Slides>12</Slides>
  <Notes>0</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2</vt:i4>
      </vt:variant>
      <vt:variant>
        <vt:lpstr>Заголовки слайдов</vt:lpstr>
      </vt:variant>
      <vt:variant>
        <vt:i4>12</vt:i4>
      </vt:variant>
    </vt:vector>
  </HeadingPairs>
  <TitlesOfParts>
    <vt:vector size="17" baseType="lpstr">
      <vt:lpstr>Arial</vt:lpstr>
      <vt:lpstr>Times New Roman</vt:lpstr>
      <vt:lpstr>Calibri</vt:lpstr>
      <vt:lpstr>Тема Office</vt:lpstr>
      <vt:lpstr>Тема Office</vt:lpstr>
      <vt:lpstr>Слайд 1</vt:lpstr>
      <vt:lpstr>Слайд 2</vt:lpstr>
      <vt:lpstr>Слайд 3</vt:lpstr>
      <vt:lpstr>   Гладких Иван Петрович  родился в 1909 году в с.Котельниково Нерчинского района. Работал разнорабочим, до войны женился, и у него родилось трое детей.</vt:lpstr>
      <vt:lpstr>Слайд 5</vt:lpstr>
      <vt:lpstr>Мой дедушка, как и тысячи других людей с первых дней войны ушел на фронт.</vt:lpstr>
      <vt:lpstr>На сайте «Подвиг народа» есть небольшая информация о заслугах моего деда. </vt:lpstr>
      <vt:lpstr>Архивные документы.</vt:lpstr>
      <vt:lpstr>Мой прапрадед дощел до Берлина.</vt:lpstr>
      <vt:lpstr>          После войны дедушка вернулся на сою малую Родину. У него родилось еще двое детей. Моя прабабушка, дочь Ивана Петровича Стафеева   (Гладких) Ульяна Ивановна 1935 года рождения, вспоминала, что отец мало рассказывал про войну, потому что слишком тяжелые были воспоминания. На войне дедушка был ранен, поэтому через 13 лет после победы он умер.  Я горжусь, что в моей семье был такой человек!</vt:lpstr>
      <vt:lpstr>Пусть не будет войны никогда! Пусть спокойные спят города. Пусть сирены пронзительный вой Не звучит над моей головой.</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Нам дороги эти позабыть нельзя!</dc:title>
  <dc:creator>Ранько Елена</dc:creator>
  <cp:lastModifiedBy>Admin</cp:lastModifiedBy>
  <cp:revision>23</cp:revision>
  <dcterms:created xsi:type="dcterms:W3CDTF">2015-04-19T15:51:03Z</dcterms:created>
  <dcterms:modified xsi:type="dcterms:W3CDTF">2015-05-08T15:12:56Z</dcterms:modified>
</cp:coreProperties>
</file>