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31.12.2013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Я и Данил пошли в школу!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Я братик.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Данил и 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«Ура в школу» эти слова произносят первоклассники  в день знаний.  Я и Данил пошли в школу 1 сентября день знаний, а я как обычно не хочу идти в </a:t>
            </a:r>
            <a:r>
              <a:rPr lang="ru-RU" dirty="0" smtClean="0"/>
              <a:t>школу</a:t>
            </a:r>
            <a:r>
              <a:rPr lang="ru-RU" dirty="0" smtClean="0"/>
              <a:t>, как всегда.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И он </a:t>
            </a:r>
            <a:r>
              <a:rPr lang="ru-RU" dirty="0" smtClean="0"/>
              <a:t>говорит</a:t>
            </a:r>
            <a:r>
              <a:rPr lang="ru-RU" dirty="0" smtClean="0"/>
              <a:t>: мне понравилось в </a:t>
            </a:r>
            <a:r>
              <a:rPr lang="ru-RU" dirty="0" smtClean="0"/>
              <a:t>школе!!!!!!!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А я говорю: </a:t>
            </a:r>
            <a:r>
              <a:rPr lang="ru-RU" dirty="0" smtClean="0"/>
              <a:t>молодец. </a:t>
            </a:r>
            <a:r>
              <a:rPr lang="ru-RU" dirty="0" smtClean="0"/>
              <a:t>Я рада за тебя!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 и </a:t>
            </a:r>
            <a:r>
              <a:rPr lang="ru-RU" dirty="0" err="1" smtClean="0"/>
              <a:t>данил</a:t>
            </a:r>
            <a:r>
              <a:rPr lang="ru-RU" smtClean="0"/>
              <a:t>!</a:t>
            </a:r>
            <a:endParaRPr lang="ru-RU"/>
          </a:p>
        </p:txBody>
      </p:sp>
      <p:pic>
        <p:nvPicPr>
          <p:cNvPr id="4" name="Содержимое 3" descr="2808201385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25961" y="1935163"/>
            <a:ext cx="3292078" cy="4389437"/>
          </a:xfrm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Данил возле школьника.</a:t>
            </a:r>
            <a:endParaRPr lang="ru-RU" dirty="0"/>
          </a:p>
        </p:txBody>
      </p:sp>
      <p:pic>
        <p:nvPicPr>
          <p:cNvPr id="4" name="Содержимое 3" descr="2808201385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25961" y="1935163"/>
            <a:ext cx="3292078" cy="4389437"/>
          </a:xfr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Я и школьница.</a:t>
            </a:r>
            <a:endParaRPr lang="ru-RU" dirty="0"/>
          </a:p>
        </p:txBody>
      </p:sp>
      <p:pic>
        <p:nvPicPr>
          <p:cNvPr id="4" name="Содержимое 3" descr="2808201385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25961" y="1935163"/>
            <a:ext cx="3292078" cy="4389437"/>
          </a:xfrm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я в </a:t>
            </a:r>
            <a:r>
              <a:rPr lang="ru-RU" dirty="0" err="1" smtClean="0"/>
              <a:t>европе-сити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Содержимое 3" descr="2808201386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25961" y="1935163"/>
            <a:ext cx="3292078" cy="4389437"/>
          </a:xfr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я у фонтана.</a:t>
            </a:r>
            <a:endParaRPr lang="ru-RU" dirty="0"/>
          </a:p>
        </p:txBody>
      </p:sp>
      <p:pic>
        <p:nvPicPr>
          <p:cNvPr id="4" name="Содержимое 3" descr="2808201386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25961" y="1935163"/>
            <a:ext cx="3292078" cy="4389437"/>
          </a:xfr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Я и Данил в стеклянном                             лифте.</a:t>
            </a:r>
            <a:endParaRPr lang="ru-RU" dirty="0"/>
          </a:p>
        </p:txBody>
      </p:sp>
      <p:pic>
        <p:nvPicPr>
          <p:cNvPr id="8" name="Содержимое 7" descr="2808201387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25961" y="1935163"/>
            <a:ext cx="3292078" cy="4389437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</TotalTime>
  <Words>106</Words>
  <Application>Microsoft Office PowerPoint</Application>
  <PresentationFormat>Экран (4:3)</PresentationFormat>
  <Paragraphs>14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Я и Данил пошли в школу!</vt:lpstr>
      <vt:lpstr>Данил и Я.</vt:lpstr>
      <vt:lpstr>Я и данил!</vt:lpstr>
      <vt:lpstr>   Данил возле школьника.</vt:lpstr>
      <vt:lpstr>        Я и школьница.</vt:lpstr>
      <vt:lpstr>         я в европе-сити.</vt:lpstr>
      <vt:lpstr>              я у фонтана.</vt:lpstr>
      <vt:lpstr>    Я и Данил в стеклянном                             лифте.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и Данил пошли в школу!</dc:title>
  <dc:creator>Админ</dc:creator>
  <cp:lastModifiedBy>Админ</cp:lastModifiedBy>
  <cp:revision>4</cp:revision>
  <dcterms:created xsi:type="dcterms:W3CDTF">2013-09-16T03:32:24Z</dcterms:created>
  <dcterms:modified xsi:type="dcterms:W3CDTF">2013-12-31T07:09:02Z</dcterms:modified>
</cp:coreProperties>
</file>