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4B86F-F24E-4AAC-BC29-0AFE74B82440}" type="datetimeFigureOut">
              <a:rPr lang="ru-RU" smtClean="0"/>
              <a:pPr/>
              <a:t>20.09.2014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E74CC-D408-4317-9511-20E02F2369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E74CC-D408-4317-9511-20E02F23691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D4CD-0E6D-4581-A3C8-F83A4BD8AB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2DE93-5A3A-4BFD-9289-9C2DF109CD5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66CB-04ED-4BB3-A2DB-ADC070D7435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54003-BA4F-4B22-B419-3D51BB5B70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E824E-99B3-44CE-AD23-9565EE6F493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36D9-152A-4DC7-902B-F602ED589A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BC47-9F85-47F7-B644-43412E25A9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624E-4791-4847-83D9-1225161BFF4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B042B93-46B7-4BEB-ADF1-FA02E524D63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0FCF-C70C-4C81-AD1A-CE9C4A73786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E60C-9586-4262-BC6B-6B69BA85ED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9CA83C8-4943-4763-BD4E-23E79E4FEE7B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928670"/>
            <a:ext cx="8039128" cy="2271730"/>
          </a:xfrm>
        </p:spPr>
        <p:txBody>
          <a:bodyPr>
            <a:prstTxWarp prst="textCanDown">
              <a:avLst/>
            </a:prstTxWarp>
            <a:normAutofit/>
          </a:bodyPr>
          <a:lstStyle/>
          <a:p>
            <a:r>
              <a:rPr lang="ru-RU" sz="4400" dirty="0" smtClean="0"/>
              <a:t>Мой отпуск </a:t>
            </a:r>
            <a:br>
              <a:rPr lang="ru-RU" sz="4400" dirty="0" smtClean="0"/>
            </a:br>
            <a:r>
              <a:rPr lang="ru-RU" sz="4400" dirty="0" smtClean="0"/>
              <a:t>на Байкале 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Подготовила педагог МБДОУ №26 «Солнышко»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Г. Старый Оскол </a:t>
            </a:r>
            <a:r>
              <a:rPr lang="ru-RU" dirty="0" err="1" smtClean="0">
                <a:solidFill>
                  <a:srgbClr val="FFFF00"/>
                </a:solidFill>
              </a:rPr>
              <a:t>Кальчик</a:t>
            </a:r>
            <a:r>
              <a:rPr lang="ru-RU" dirty="0" smtClean="0">
                <a:solidFill>
                  <a:srgbClr val="FFFF00"/>
                </a:solidFill>
              </a:rPr>
              <a:t> Лариса Александровна 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Жемчужина Сибири!!!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Самое глубокое озеро в мире, находится в южной части Восточной Сибири, крупнейший природный запас  пресной воды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0" name="Picture 3" descr="D:\Лариса\фотки\2014 начало\Лето\IMG_11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214686"/>
            <a:ext cx="8229600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401080" cy="135732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Самый интересный отпуск был у меня этим летом. Я отдыхала на озере Байкал. Это самое удивительное место на планете. </a:t>
            </a:r>
            <a:endParaRPr lang="ru-RU" sz="2800" b="1" dirty="0"/>
          </a:p>
        </p:txBody>
      </p:sp>
      <p:pic>
        <p:nvPicPr>
          <p:cNvPr id="7" name="Picture 2" descr="D:\Лариса\фотки\2014 начало\Лето\IMG_11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071546"/>
            <a:ext cx="3905278" cy="2714644"/>
          </a:xfrm>
          <a:prstGeom prst="rect">
            <a:avLst/>
          </a:prstGeom>
          <a:noFill/>
        </p:spPr>
      </p:pic>
      <p:pic>
        <p:nvPicPr>
          <p:cNvPr id="8" name="Содержимое 3" descr="IMG_08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428736"/>
            <a:ext cx="4000528" cy="2678925"/>
          </a:xfrm>
          <a:prstGeom prst="rect">
            <a:avLst/>
          </a:prstGeom>
        </p:spPr>
      </p:pic>
      <p:pic>
        <p:nvPicPr>
          <p:cNvPr id="1028" name="Picture 4" descr="D:\Лариса\фотки\2014 начало\Лето\IMG_10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643290"/>
            <a:ext cx="3929090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Что бы увидеть Байкал с высоты птичьего полета мы поднялись на, Байкальский горнолыжный курорт, «Соболиная гора», высота 900 м поднимались  по канатной дороге. Гора Соболиная - один из лучших горнолыжных  курортов России и, пожалуй, лучшая зимняя база отдыха на Байкале.</a:t>
            </a:r>
            <a:endParaRPr lang="ru-RU" sz="2000" dirty="0"/>
          </a:p>
        </p:txBody>
      </p:sp>
      <p:pic>
        <p:nvPicPr>
          <p:cNvPr id="2050" name="Picture 2" descr="D:\Лариса\фотки\2014 начало\Лето\IMG_09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976" y="1857364"/>
            <a:ext cx="3429024" cy="4572032"/>
          </a:xfrm>
          <a:prstGeom prst="rect">
            <a:avLst/>
          </a:prstGeom>
          <a:noFill/>
        </p:spPr>
      </p:pic>
      <p:pic>
        <p:nvPicPr>
          <p:cNvPr id="2052" name="Picture 4" descr="D:\Лариса\фотки\2014 начало\Лето\IMG_09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630" y="4000504"/>
            <a:ext cx="2047091" cy="2714620"/>
          </a:xfrm>
          <a:prstGeom prst="rect">
            <a:avLst/>
          </a:prstGeom>
          <a:noFill/>
        </p:spPr>
      </p:pic>
      <p:pic>
        <p:nvPicPr>
          <p:cNvPr id="2055" name="Picture 7" descr="D:\Лариса\фотки\2014 начало\Лето\гор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1285860"/>
            <a:ext cx="3429024" cy="2771073"/>
          </a:xfrm>
          <a:prstGeom prst="rect">
            <a:avLst/>
          </a:prstGeom>
          <a:noFill/>
        </p:spPr>
      </p:pic>
      <p:pic>
        <p:nvPicPr>
          <p:cNvPr id="14" name="Picture 8" descr="D:\Лариса\фотки\2014 начало\Лето\IMG_09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8644030" y="-33361570"/>
            <a:ext cx="7200000" cy="5400000"/>
          </a:xfrm>
          <a:prstGeom prst="rect">
            <a:avLst/>
          </a:prstGeom>
          <a:noFill/>
        </p:spPr>
      </p:pic>
      <p:pic>
        <p:nvPicPr>
          <p:cNvPr id="2057" name="Picture 9" descr="D:\Лариса\фотки\2014 начало\Лето\IMG_094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-31289868"/>
            <a:ext cx="1571636" cy="23317200"/>
          </a:xfrm>
          <a:prstGeom prst="rect">
            <a:avLst/>
          </a:prstGeom>
          <a:noFill/>
        </p:spPr>
      </p:pic>
      <p:pic>
        <p:nvPicPr>
          <p:cNvPr id="8" name="Рисунок 7" descr="IMG_0934 - копия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00298" y="4214818"/>
            <a:ext cx="3143272" cy="2357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1071546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Важная особенность Горы - ее открытость, доступность и широта. Здесь рады всем, и каждый найдет на ее склонах развлечение по вкусу. Здесь можно просто гулять, наслаждаясь красивыми пейзажами величественных гор , а внизу великая мощь седого Байкала и ты любуешься на эту красоту, которую создала природа!!!</a:t>
            </a:r>
            <a:endParaRPr lang="ru-RU" sz="1800" dirty="0"/>
          </a:p>
        </p:txBody>
      </p:sp>
      <p:pic>
        <p:nvPicPr>
          <p:cNvPr id="5" name="Рисунок 4" descr="IMG_09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71546"/>
            <a:ext cx="4714876" cy="3228664"/>
          </a:xfrm>
          <a:prstGeom prst="rect">
            <a:avLst/>
          </a:prstGeom>
        </p:spPr>
      </p:pic>
      <p:pic>
        <p:nvPicPr>
          <p:cNvPr id="7" name="Содержимое 6" descr="IMG_094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765907" y="928670"/>
            <a:ext cx="4378093" cy="2786082"/>
          </a:xfrm>
        </p:spPr>
      </p:pic>
      <p:pic>
        <p:nvPicPr>
          <p:cNvPr id="8" name="Рисунок 7" descr="IMG_09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2298" y="4095731"/>
            <a:ext cx="2071702" cy="2762269"/>
          </a:xfrm>
          <a:prstGeom prst="rect">
            <a:avLst/>
          </a:prstGeom>
        </p:spPr>
      </p:pic>
      <p:pic>
        <p:nvPicPr>
          <p:cNvPr id="9" name="Рисунок 8" descr="IMG_09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28794" y="4143380"/>
            <a:ext cx="3929090" cy="2714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86874" cy="857232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Всем известно что в Байкал впадает  336 рек и речек. На одной из них реке Утулик, мне посчастливилось побывать и отдыхать. Очень красивое место, мы были в момент тумана на реке, вид просто чудесный. В подтверждении того, что я действительно была там…мое маленькое фото</a:t>
            </a:r>
            <a:endParaRPr lang="ru-RU" sz="1800" dirty="0"/>
          </a:p>
        </p:txBody>
      </p:sp>
      <p:pic>
        <p:nvPicPr>
          <p:cNvPr id="4" name="Содержимое 3" descr="IMG_088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57752" y="2857497"/>
            <a:ext cx="4214842" cy="3857652"/>
          </a:xfrm>
        </p:spPr>
      </p:pic>
      <p:pic>
        <p:nvPicPr>
          <p:cNvPr id="5" name="Рисунок 4" descr="IMG_08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1" y="857231"/>
            <a:ext cx="5572165" cy="4179123"/>
          </a:xfrm>
          <a:prstGeom prst="rect">
            <a:avLst/>
          </a:prstGeom>
        </p:spPr>
      </p:pic>
      <p:pic>
        <p:nvPicPr>
          <p:cNvPr id="6" name="Рисунок 5" descr="IMG_08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3" y="4714860"/>
            <a:ext cx="1500198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71480"/>
            <a:ext cx="8543956" cy="1500198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 </a:t>
            </a:r>
            <a:r>
              <a:rPr lang="ru-RU" sz="1800" b="1" dirty="0" smtClean="0"/>
              <a:t>Ещё одно из прекрасных мест для отдыха турбаза «Теплые озера на Снежной». расположенная всего в 7 км от Байкала Турбаза расположена в долине горной реки Снежной на территории природного экологического парка. Свое название база отдыха получила благодаря трем лесным озерам - Изумрудное, Теплое и Сказочное (Мертвое), рядом с которыми она расположена. Вода действительно удивительно теплая!!! Я проверила лично! Небольшая часовенка на противоположном берегу создает уют и тепло человеческих сердец рядом с природой</a:t>
            </a:r>
            <a:r>
              <a:rPr lang="ru-RU" sz="1800" dirty="0" smtClean="0"/>
              <a:t>.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Содержимое 3" descr="IMG_09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86546" y="1643050"/>
            <a:ext cx="2357454" cy="3143273"/>
          </a:xfrm>
        </p:spPr>
      </p:pic>
      <p:pic>
        <p:nvPicPr>
          <p:cNvPr id="5" name="Рисунок 4" descr="IMG_09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85926"/>
            <a:ext cx="3268271" cy="4572008"/>
          </a:xfrm>
          <a:prstGeom prst="rect">
            <a:avLst/>
          </a:prstGeom>
        </p:spPr>
      </p:pic>
      <p:pic>
        <p:nvPicPr>
          <p:cNvPr id="6" name="Рисунок 5" descr="IMG_097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8992" y="1928802"/>
            <a:ext cx="3071834" cy="4095780"/>
          </a:xfrm>
          <a:prstGeom prst="rect">
            <a:avLst/>
          </a:prstGeom>
        </p:spPr>
      </p:pic>
      <p:pic>
        <p:nvPicPr>
          <p:cNvPr id="7" name="Рисунок 6" descr="IMG_096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72264" y="4643446"/>
            <a:ext cx="1928826" cy="22145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29718" cy="1000108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Природа Байкала удивительна и прекрасна, есть такие места что кажется, что, там не ступала нога человека, одно из таких мест- </a:t>
            </a:r>
            <a:r>
              <a:rPr lang="ru-RU" sz="1800" b="1" dirty="0" err="1" smtClean="0"/>
              <a:t>Тожираны</a:t>
            </a:r>
            <a:r>
              <a:rPr lang="ru-RU" sz="1800" b="1" dirty="0" smtClean="0"/>
              <a:t>, сюда приезжают многие любители экстремального спорта, именно почувствовать полет и свободу этого необыкновенного места. На фото моя дочь и её друзья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4" name="Содержимое 3" descr="IMG_01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23229" y="1000108"/>
            <a:ext cx="4220771" cy="2813848"/>
          </a:xfrm>
        </p:spPr>
      </p:pic>
      <p:pic>
        <p:nvPicPr>
          <p:cNvPr id="5" name="Рисунок 4" descr="IMG_00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71546"/>
            <a:ext cx="4786346" cy="2976584"/>
          </a:xfrm>
          <a:prstGeom prst="rect">
            <a:avLst/>
          </a:prstGeom>
        </p:spPr>
      </p:pic>
      <p:pic>
        <p:nvPicPr>
          <p:cNvPr id="8" name="Рисунок 7" descr="IMG_00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3905251"/>
            <a:ext cx="4429124" cy="2952749"/>
          </a:xfrm>
          <a:prstGeom prst="rect">
            <a:avLst/>
          </a:prstGeom>
        </p:spPr>
      </p:pic>
      <p:pic>
        <p:nvPicPr>
          <p:cNvPr id="11" name="Рисунок 10" descr="IMG_00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071942"/>
            <a:ext cx="4179086" cy="2786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858312" cy="642918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В этом удивительном месте  природа настолько красива, что эту красоту не хочется нарушать….а хочется просто молчать и любоваться </a:t>
            </a:r>
            <a:endParaRPr lang="ru-RU" sz="1800" b="1" dirty="0"/>
          </a:p>
        </p:txBody>
      </p:sp>
      <p:pic>
        <p:nvPicPr>
          <p:cNvPr id="4" name="Содержимое 3" descr="IMG_16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72198" y="357166"/>
            <a:ext cx="3071802" cy="4095735"/>
          </a:xfrm>
          <a:prstGeom prst="rect">
            <a:avLst/>
          </a:prstGeom>
        </p:spPr>
      </p:pic>
      <p:pic>
        <p:nvPicPr>
          <p:cNvPr id="5" name="Рисунок 4" descr="IMG_01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14356"/>
            <a:ext cx="4714876" cy="2809873"/>
          </a:xfrm>
          <a:prstGeom prst="rect">
            <a:avLst/>
          </a:prstGeom>
        </p:spPr>
      </p:pic>
      <p:pic>
        <p:nvPicPr>
          <p:cNvPr id="6" name="Рисунок 5" descr="IMG_006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500438"/>
            <a:ext cx="4286280" cy="2857521"/>
          </a:xfrm>
          <a:prstGeom prst="rect">
            <a:avLst/>
          </a:prstGeom>
        </p:spPr>
      </p:pic>
      <p:pic>
        <p:nvPicPr>
          <p:cNvPr id="10" name="Рисунок 9" descr="IMG_16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7686" y="3000372"/>
            <a:ext cx="2893222" cy="3857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На скалах сохранились наскальные рисунки, а местное население живет настолько скромно, что кажется цивилизация их вообще не коснулось</a:t>
            </a:r>
            <a:r>
              <a:rPr lang="ru-RU" sz="1800" dirty="0" smtClean="0"/>
              <a:t>…</a:t>
            </a:r>
            <a:endParaRPr lang="ru-RU" sz="1800" dirty="0"/>
          </a:p>
        </p:txBody>
      </p:sp>
      <p:pic>
        <p:nvPicPr>
          <p:cNvPr id="4" name="Содержимое 3" descr="IMG_16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628" y="642918"/>
            <a:ext cx="1785950" cy="2381267"/>
          </a:xfrm>
          <a:prstGeom prst="rect">
            <a:avLst/>
          </a:prstGeom>
        </p:spPr>
      </p:pic>
      <p:pic>
        <p:nvPicPr>
          <p:cNvPr id="5" name="Рисунок 4" descr="IMG_16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86580" y="642918"/>
            <a:ext cx="1857420" cy="2476560"/>
          </a:xfrm>
          <a:prstGeom prst="rect">
            <a:avLst/>
          </a:prstGeom>
        </p:spPr>
      </p:pic>
      <p:pic>
        <p:nvPicPr>
          <p:cNvPr id="6" name="Рисунок 5" descr="IMG_16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2857472"/>
            <a:ext cx="3429024" cy="4000528"/>
          </a:xfrm>
          <a:prstGeom prst="rect">
            <a:avLst/>
          </a:prstGeom>
        </p:spPr>
      </p:pic>
      <p:pic>
        <p:nvPicPr>
          <p:cNvPr id="7" name="Рисунок 6" descr="IMG_00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785794"/>
            <a:ext cx="4929190" cy="48873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643998" cy="928670"/>
          </a:xfrm>
        </p:spPr>
        <p:txBody>
          <a:bodyPr>
            <a:noAutofit/>
          </a:bodyPr>
          <a:lstStyle/>
          <a:p>
            <a:r>
              <a:rPr lang="ru-RU" sz="2000" dirty="0" smtClean="0"/>
              <a:t> </a:t>
            </a:r>
            <a:r>
              <a:rPr lang="ru-RU" sz="1800" b="1" dirty="0" smtClean="0"/>
              <a:t>Омуль, кто знает что это такое??- это байкальский деликатес, лично я ни ела вкуснее рыбы, и копченый, и соленый, и вяленный он в любом виде вкусный, а какая из него уха…ну просто пальчики оближешь!!!</a:t>
            </a:r>
            <a:endParaRPr lang="ru-RU" sz="1800" b="1" dirty="0"/>
          </a:p>
        </p:txBody>
      </p:sp>
      <p:pic>
        <p:nvPicPr>
          <p:cNvPr id="4" name="Содержимое 3" descr="IMG_08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57818" y="928670"/>
            <a:ext cx="3786182" cy="2839637"/>
          </a:xfrm>
        </p:spPr>
      </p:pic>
      <p:pic>
        <p:nvPicPr>
          <p:cNvPr id="5" name="Рисунок 4" descr="IMG_56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868" y="3674536"/>
            <a:ext cx="5429288" cy="3056488"/>
          </a:xfrm>
          <a:prstGeom prst="rect">
            <a:avLst/>
          </a:prstGeom>
        </p:spPr>
      </p:pic>
      <p:pic>
        <p:nvPicPr>
          <p:cNvPr id="7" name="Рисунок 6" descr="IMG_0864 - коп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928670"/>
            <a:ext cx="3332953" cy="3929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86874" cy="928694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0070C0"/>
                </a:solidFill>
              </a:rPr>
              <a:t>Это был не забываемый отпуск. Самый милый моемы сердцу, так как родилась </a:t>
            </a:r>
            <a:r>
              <a:rPr lang="ru-RU" sz="1800" b="1" dirty="0" smtClean="0">
                <a:solidFill>
                  <a:srgbClr val="0070C0"/>
                </a:solidFill>
              </a:rPr>
              <a:t>я в </a:t>
            </a:r>
            <a:r>
              <a:rPr lang="ru-RU" sz="1800" b="1" dirty="0" smtClean="0">
                <a:solidFill>
                  <a:srgbClr val="0070C0"/>
                </a:solidFill>
              </a:rPr>
              <a:t>Прибайкалье, это мои родные места. Всем любителям путешествий я советую побывать хотя бы раз в этом прекрасном месте. Никакая заграница не сравнится с этим чудом природы под названием БАЙКАЛ</a:t>
            </a:r>
            <a:r>
              <a:rPr lang="ru-RU" sz="1800" dirty="0" smtClean="0">
                <a:solidFill>
                  <a:srgbClr val="0070C0"/>
                </a:solidFill>
              </a:rPr>
              <a:t>!</a:t>
            </a:r>
            <a:endParaRPr lang="ru-RU" sz="1800" dirty="0">
              <a:solidFill>
                <a:srgbClr val="0070C0"/>
              </a:solidFill>
            </a:endParaRPr>
          </a:p>
        </p:txBody>
      </p:sp>
      <p:pic>
        <p:nvPicPr>
          <p:cNvPr id="6" name="Содержимое 5" descr="IMG_10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43636" y="857232"/>
            <a:ext cx="2786050" cy="3524232"/>
          </a:xfrm>
        </p:spPr>
      </p:pic>
      <p:pic>
        <p:nvPicPr>
          <p:cNvPr id="7" name="Рисунок 6" descr="IMG_11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1214422"/>
            <a:ext cx="4911363" cy="5357850"/>
          </a:xfrm>
          <a:prstGeom prst="rect">
            <a:avLst/>
          </a:prstGeom>
        </p:spPr>
      </p:pic>
      <p:pic>
        <p:nvPicPr>
          <p:cNvPr id="5" name="Содержимое 3" descr="IMG_109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4500570"/>
            <a:ext cx="2786082" cy="20895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216</TotalTime>
  <Words>420</Words>
  <Application>Microsoft PowerPoint</Application>
  <PresentationFormat>Экран (4:3)</PresentationFormat>
  <Paragraphs>16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Мой отпуск  на Байкале </vt:lpstr>
      <vt:lpstr>Жемчужина Сибири!!!</vt:lpstr>
      <vt:lpstr>Самый интересный отпуск был у меня этим летом. Я отдыхала на озере Байкал. Это самое удивительное место на планете. </vt:lpstr>
      <vt:lpstr>Что бы увидеть Байкал с высоты птичьего полета мы поднялись на, Байкальский горнолыжный курорт, «Соболиная гора», высота 900 м поднимались  по канатной дороге. Гора Соболиная - один из лучших горнолыжных  курортов России и, пожалуй, лучшая зимняя база отдыха на Байкале.</vt:lpstr>
      <vt:lpstr>Важная особенность Горы - ее открытость, доступность и широта. Здесь рады всем, и каждый найдет на ее склонах развлечение по вкусу. Здесь можно просто гулять, наслаждаясь красивыми пейзажами величественных гор , а внизу великая мощь седого Байкала и ты любуешься на эту красоту, которую создала природа!!!</vt:lpstr>
      <vt:lpstr>Всем известно что в Байкал впадает  336 рек и речек. На одной из них реке Утулик, мне посчастливилось побывать и отдыхать. Очень красивое место, мы были в момент тумана на реке, вид просто чудесный. В подтверждении того, что я действительно была там…мое маленькое фото</vt:lpstr>
      <vt:lpstr> Ещё одно из прекрасных мест для отдыха турбаза «Теплые озера на Снежной». расположенная всего в 7 км от Байкала Турбаза расположена в долине горной реки Снежной на территории природного экологического парка. Свое название база отдыха получила благодаря трем лесным озерам - Изумрудное, Теплое и Сказочное (Мертвое), рядом с которыми она расположена. Вода действительно удивительно теплая!!! Я проверила лично! Небольшая часовенка на противоположном берегу создает уют и тепло человеческих сердец рядом с природой. </vt:lpstr>
      <vt:lpstr>Природа Байкала удивительна и прекрасна, есть такие места что кажется, что, там не ступала нога человека, одно из таких мест- Тожираны, сюда приезжают многие любители экстремального спорта, именно почувствовать полет и свободу этого необыкновенного места. На фото моя дочь и её друзья.</vt:lpstr>
      <vt:lpstr>В этом удивительном месте  природа настолько красива, что эту красоту не хочется нарушать….а хочется просто молчать и любоваться </vt:lpstr>
      <vt:lpstr>На скалах сохранились наскальные рисунки, а местное население живет настолько скромно, что кажется цивилизация их вообще не коснулось…</vt:lpstr>
      <vt:lpstr> Омуль, кто знает что это такое??- это байкальский деликатес, лично я ни ела вкуснее рыбы, и копченый, и соленый, и вяленный он в любом виде вкусный, а какая из него уха…ну просто пальчики оближешь!!!</vt:lpstr>
      <vt:lpstr>Это был не забываемый отпуск. Самый милый моемы сердцу, так как родилась я в Прибайкалье, это мои родные места. Всем любителям путешествий я советую побывать хотя бы раз в этом прекрасном месте. Никакая заграница не сравнится с этим чудом природы под названием БАЙКАЛ!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25</cp:revision>
  <cp:lastPrinted>1601-01-01T00:00:00Z</cp:lastPrinted>
  <dcterms:created xsi:type="dcterms:W3CDTF">2014-03-26T15:44:27Z</dcterms:created>
  <dcterms:modified xsi:type="dcterms:W3CDTF">2014-09-20T10:36:41Z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TC010690861049</vt:lpwstr>
  </property>
</Properties>
</file>