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9" r:id="rId3"/>
    <p:sldId id="260" r:id="rId4"/>
    <p:sldId id="267" r:id="rId5"/>
    <p:sldId id="261" r:id="rId6"/>
    <p:sldId id="266" r:id="rId7"/>
    <p:sldId id="268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93AC2F0-6590-4D3A-98C6-A2962F82261B}" type="datetimeFigureOut">
              <a:rPr lang="ru-RU" smtClean="0"/>
              <a:pPr/>
              <a:t>04.05.2015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623996-2644-4BD5-BBC3-4F1D68FBC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cover dir="l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podvignaroda.mil.ru/?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857248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           </a:t>
            </a: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Дядя моей мамы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P21504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43174" y="1142984"/>
            <a:ext cx="3516447" cy="4651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5534561"/>
            <a:ext cx="9001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Подготовил: </a:t>
            </a:r>
          </a:p>
          <a:p>
            <a:r>
              <a:rPr lang="ru-RU" sz="2000" dirty="0" smtClean="0"/>
              <a:t>ученик 8а класса,  СОШ №80 </a:t>
            </a:r>
          </a:p>
          <a:p>
            <a:r>
              <a:rPr lang="ru-RU" sz="2000" dirty="0" err="1" smtClean="0"/>
              <a:t>Чавушян</a:t>
            </a:r>
            <a:r>
              <a:rPr lang="ru-RU" sz="2000" dirty="0" smtClean="0"/>
              <a:t> Эдуард</a:t>
            </a:r>
          </a:p>
          <a:p>
            <a:r>
              <a:rPr lang="ru-RU" sz="2000" dirty="0" smtClean="0"/>
              <a:t>Руководитель: Языкова А.В.</a:t>
            </a:r>
            <a:endParaRPr lang="ru-RU" sz="2000" dirty="0"/>
          </a:p>
        </p:txBody>
      </p:sp>
      <p:pic>
        <p:nvPicPr>
          <p:cNvPr id="6" name="Picture 4" descr="C:\Users\Алёна\Desktop\Георгиевская-ленточка_2 -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5857892"/>
            <a:ext cx="4786346" cy="7143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617284"/>
          </a:xfrm>
        </p:spPr>
        <p:txBody>
          <a:bodyPr>
            <a:normAutofit fontScale="90000"/>
          </a:bodyPr>
          <a:lstStyle/>
          <a:p>
            <a:r>
              <a:rPr lang="ru-RU" sz="3200" b="1" i="1" dirty="0" err="1" smtClean="0">
                <a:solidFill>
                  <a:schemeClr val="tx1"/>
                </a:solidFill>
              </a:rPr>
              <a:t>Броник</a:t>
            </a:r>
            <a:r>
              <a:rPr lang="ru-RU" sz="3200" b="1" i="1" dirty="0" smtClean="0">
                <a:solidFill>
                  <a:schemeClr val="tx1"/>
                </a:solidFill>
              </a:rPr>
              <a:t> (</a:t>
            </a:r>
            <a:r>
              <a:rPr lang="ru-RU" sz="3200" b="1" i="1" dirty="0" err="1" smtClean="0">
                <a:solidFill>
                  <a:schemeClr val="tx1"/>
                </a:solidFill>
              </a:rPr>
              <a:t>Эксузян</a:t>
            </a:r>
            <a:r>
              <a:rPr lang="ru-RU" sz="3200" b="1" i="1" dirty="0" smtClean="0">
                <a:solidFill>
                  <a:schemeClr val="tx1"/>
                </a:solidFill>
              </a:rPr>
              <a:t>) Григорий Николаевич- 1918 г.р.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178595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i="1" dirty="0" smtClean="0"/>
              <a:t>        </a:t>
            </a:r>
            <a:r>
              <a:rPr lang="ru-RU" sz="2000" b="1" i="1" dirty="0" smtClean="0"/>
              <a:t>Я хочу рассказать о мамином  дяде </a:t>
            </a:r>
            <a:r>
              <a:rPr lang="ru-RU" sz="2000" b="1" i="1" dirty="0" err="1" smtClean="0"/>
              <a:t>Броник</a:t>
            </a:r>
            <a:r>
              <a:rPr lang="ru-RU" sz="2000" b="1" i="1" dirty="0" smtClean="0"/>
              <a:t> (</a:t>
            </a:r>
            <a:r>
              <a:rPr lang="ru-RU" sz="2000" b="1" i="1" dirty="0" err="1" smtClean="0"/>
              <a:t>Эксузян</a:t>
            </a:r>
            <a:r>
              <a:rPr lang="ru-RU" sz="2000" b="1" i="1" dirty="0" smtClean="0"/>
              <a:t>) Григории Николаевиче, 1918 года рождения. Родился он в Абхазской АССР,  в городе Сухуми. Семья у него была большая – шесть сестёр и два брата. Отец его был бригадиром  колхоза, мать домохозяйкой.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1026" name="Picture 2" descr="C:\Users\1\Desktop\P2150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928934"/>
            <a:ext cx="7704857" cy="36450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3168352" cy="590570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tx1"/>
                </a:solidFill>
              </a:rPr>
              <a:t>Во время войны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000496" y="1000108"/>
            <a:ext cx="4857784" cy="48489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	Когда началась  война  ему было двадцать три года. </a:t>
            </a:r>
          </a:p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	Его старшему брату было двадцать семь, а младшему четырнадцать. </a:t>
            </a:r>
          </a:p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	В 1942 году его и брата призвали в Сухумский ГВК Грузинской ССР, Абхазской АССР, города Сухуми. В 1944 году рядом с его братом и ещё некоторыми  солдатами взорвалась мина. </a:t>
            </a:r>
          </a:p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	К сожалению из семи человек остались живы только два человека которых прикрыл своим телом один из них. </a:t>
            </a: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P2150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7" y="1571612"/>
            <a:ext cx="3006839" cy="4214842"/>
          </a:xfrm>
          <a:prstGeom prst="rect">
            <a:avLst/>
          </a:prstGeom>
          <a:noFill/>
        </p:spPr>
      </p:pic>
      <p:pic>
        <p:nvPicPr>
          <p:cNvPr id="5" name="Picture 4" descr="C:\Users\Алёна\Desktop\Георгиевская-ленточка_2 -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857892"/>
            <a:ext cx="4786346" cy="7143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29058" y="571480"/>
            <a:ext cx="492919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После смерти брата дядя Григорий стал пулемётчиком. С 04.04.45 по 07.04.45 проявил себя мужественным и отважным воином Красной Армии. Будучи пулемётчиком он выдвигаясь на удобные позиции при атаках противника меткими очередями уничтожал немецких солдат и офицеров. </a:t>
            </a:r>
          </a:p>
          <a:p>
            <a:pPr algn="just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При поддержки сильного миномётного огня немцы двинулись в атаку, но тов.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Броник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установил свой пулемет на немца и расстреливал до тех пор, пока из 45 человек осталось около 15. После этого он убил и еще семерых гранатой.</a:t>
            </a:r>
            <a:endParaRPr lang="ru-RU" sz="2000" dirty="0"/>
          </a:p>
        </p:txBody>
      </p:sp>
      <p:pic>
        <p:nvPicPr>
          <p:cNvPr id="6" name="Содержимое 3" descr="P21504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85860"/>
            <a:ext cx="3318117" cy="4389437"/>
          </a:xfrm>
        </p:spPr>
      </p:pic>
      <p:pic>
        <p:nvPicPr>
          <p:cNvPr id="4" name="Picture 4" descr="C:\Users\Алёна\Desktop\Георгиевская-ленточка_2 -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5857892"/>
            <a:ext cx="4786346" cy="7143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odvignaroda.ru/filter/filterimage?path=VS/389/033-0690306-1913%2b012-1921/00000726_1.jpg&amp;id=42824811&amp;id1=cdbc16496cde13568edb8be7510c2e9a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2356500"/>
            <a:ext cx="8686800" cy="292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1\Desktop\stoneman2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57166"/>
            <a:ext cx="8785348" cy="1887702"/>
          </a:xfrm>
          <a:prstGeom prst="rect">
            <a:avLst/>
          </a:prstGeom>
          <a:noFill/>
        </p:spPr>
      </p:pic>
      <p:pic>
        <p:nvPicPr>
          <p:cNvPr id="7" name="Picture 3" descr="C:\Users\1\Desktop\banner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71480"/>
            <a:ext cx="1837921" cy="882923"/>
          </a:xfrm>
          <a:prstGeom prst="rect">
            <a:avLst/>
          </a:prstGeom>
          <a:noFill/>
        </p:spPr>
      </p:pic>
      <p:pic>
        <p:nvPicPr>
          <p:cNvPr id="8" name="Picture 4" descr="C:\Users\1\Desktop\bannerBird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785794"/>
            <a:ext cx="1241377" cy="86409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0034" y="228599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http://podvignaroda.mil.ru/?#tab=navHome</a:t>
            </a:r>
            <a:endParaRPr lang="ru-RU" sz="2800" b="1" i="1" dirty="0"/>
          </a:p>
        </p:txBody>
      </p:sp>
    </p:spTree>
  </p:cSld>
  <p:clrMapOvr>
    <a:masterClrMapping/>
  </p:clrMapOvr>
  <p:transition spd="slow" advClick="0" advTm="3000"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ёна\Desktop\Старницы памяти\8а Чавушян, дядя мамы\filter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928670"/>
            <a:ext cx="3929090" cy="5472126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57152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                    Награды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10" name="Содержимое 6" descr="http://podvignaroda.mil.ru/img/awards/award11_3-sm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357562"/>
            <a:ext cx="1765860" cy="277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Текст 3"/>
          <p:cNvSpPr txBox="1">
            <a:spLocks/>
          </p:cNvSpPr>
          <p:nvPr/>
        </p:nvSpPr>
        <p:spPr>
          <a:xfrm>
            <a:off x="6215074" y="1214422"/>
            <a:ext cx="2928926" cy="92976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«Орден Отечественной войны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степени»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podvignaroda.mil.ru/img/awards/award9_2-s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3643314"/>
            <a:ext cx="1952228" cy="1928990"/>
          </a:xfrm>
          <a:prstGeom prst="rect">
            <a:avLst/>
          </a:prstGeom>
          <a:noFill/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0" y="1214422"/>
            <a:ext cx="2643174" cy="1788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«Орден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Отечественной войны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 степени»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229600" cy="37147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Я горжусь тем, </a:t>
            </a:r>
            <a:br>
              <a:rPr lang="ru-RU" dirty="0" smtClean="0">
                <a:solidFill>
                  <a:schemeClr val="accent2"/>
                </a:solidFill>
              </a:rPr>
            </a:br>
            <a:r>
              <a:rPr lang="ru-RU" dirty="0" smtClean="0">
                <a:solidFill>
                  <a:schemeClr val="accent2"/>
                </a:solidFill>
              </a:rPr>
              <a:t>что мои родные принимали участие в Великой Отечественной войне и защищали Родину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5" name="Содержимое 6" descr="http://podvignaroda.mil.ru/img/awards/award11_3-sm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72009" y="2839366"/>
            <a:ext cx="952381" cy="1955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:\Users\Алёна\Desktop\Георгиевская-ленточка_2 -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214950"/>
            <a:ext cx="4786346" cy="7143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9144000" cy="114300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1"/>
                </a:solidFill>
              </a:rPr>
              <a:t>Список использованных источников и литературы</a:t>
            </a:r>
            <a:endParaRPr lang="ru-RU" sz="4000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850842"/>
          </a:xfrm>
        </p:spPr>
        <p:txBody>
          <a:bodyPr/>
          <a:lstStyle/>
          <a:p>
            <a:r>
              <a:rPr lang="ru-RU" dirty="0" smtClean="0">
                <a:hlinkClick r:id="rId2"/>
              </a:rPr>
              <a:t>Сайт «Подвиг народа» </a:t>
            </a:r>
            <a:r>
              <a:rPr lang="en-US" dirty="0" smtClean="0">
                <a:hlinkClick r:id="rId2"/>
              </a:rPr>
              <a:t>http://podvignaroda.mil.ru/?#tab=navHome</a:t>
            </a:r>
            <a:endParaRPr lang="ru-RU" dirty="0" smtClean="0"/>
          </a:p>
          <a:p>
            <a:r>
              <a:rPr lang="ru-RU" dirty="0" smtClean="0"/>
              <a:t>Рассказ мамы</a:t>
            </a:r>
          </a:p>
          <a:p>
            <a:r>
              <a:rPr lang="ru-RU" dirty="0" smtClean="0"/>
              <a:t>Рассказ бабушки </a:t>
            </a:r>
          </a:p>
          <a:p>
            <a:r>
              <a:rPr lang="ru-RU" dirty="0" smtClean="0"/>
              <a:t>Рассказ дяди</a:t>
            </a:r>
            <a:endParaRPr lang="ru-RU" dirty="0"/>
          </a:p>
        </p:txBody>
      </p:sp>
    </p:spTree>
  </p:cSld>
  <p:clrMapOvr>
    <a:masterClrMapping/>
  </p:clrMapOvr>
  <p:transition spd="slow" advClick="0" advTm="3000"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106</TotalTime>
  <Words>128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            Дядя моей мамы</vt:lpstr>
      <vt:lpstr>Броник (Эксузян) Григорий Николаевич- 1918 г.р.</vt:lpstr>
      <vt:lpstr>Во время войны</vt:lpstr>
      <vt:lpstr>Слайд 4</vt:lpstr>
      <vt:lpstr>Слайд 5</vt:lpstr>
      <vt:lpstr>                    Награды</vt:lpstr>
      <vt:lpstr>Я горжусь тем,  что мои родные принимали участие в Великой Отечественной войне и защищали Родину</vt:lpstr>
      <vt:lpstr>Список использованных источников и литературы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Дядя моей мамы</dc:title>
  <dc:creator>1</dc:creator>
  <cp:lastModifiedBy>123</cp:lastModifiedBy>
  <cp:revision>17</cp:revision>
  <dcterms:created xsi:type="dcterms:W3CDTF">2015-02-15T18:48:35Z</dcterms:created>
  <dcterms:modified xsi:type="dcterms:W3CDTF">2015-05-04T08:35:12Z</dcterms:modified>
</cp:coreProperties>
</file>