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8" r:id="rId3"/>
    <p:sldId id="259" r:id="rId4"/>
    <p:sldId id="260" r:id="rId5"/>
    <p:sldId id="261" r:id="rId6"/>
    <p:sldId id="262" r:id="rId7"/>
    <p:sldId id="263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91" r:id="rId23"/>
    <p:sldId id="290" r:id="rId24"/>
    <p:sldId id="289" r:id="rId25"/>
    <p:sldId id="268" r:id="rId26"/>
    <p:sldId id="26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DBCE5-3C43-4686-BCB3-DC4F1997A0DE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238B6-EFEE-4039-8FDC-8688836367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Якобан Светлана презентация\хип-хоп\Новая папка\1347987785-1114214-0231490_www.nevseoboi.com.ua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Documents and Settings\Администратор.SERVER.000\Рабочий стол\Новая папка (2)\IMG_08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980728"/>
            <a:ext cx="6144960" cy="460851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4"/>
            <a:ext cx="4752528" cy="230425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 девчонки удалые</a:t>
            </a:r>
          </a:p>
          <a:p>
            <a:pPr>
              <a:buNone/>
            </a:pP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Спортом занимаемся,</a:t>
            </a:r>
          </a:p>
          <a:p>
            <a:pPr>
              <a:buNone/>
            </a:pP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Аэробикой </a:t>
            </a:r>
            <a:r>
              <a:rPr lang="ru-RU" sz="28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хип-хоп</a:t>
            </a: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просто наслаждаемся!</a:t>
            </a:r>
            <a:endParaRPr lang="en-US" sz="28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778896" y="4365104"/>
            <a:ext cx="5365104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6350" marR="0" lvl="0" indent="222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 воспитанники «Ермака»</a:t>
            </a:r>
          </a:p>
          <a:p>
            <a:pPr marL="6350" marR="0" lvl="0" indent="222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1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Спортивной школы</a:t>
            </a:r>
            <a:r>
              <a:rPr kumimoji="0" lang="ru-RU" sz="2800" b="1" i="1" u="none" strike="noStrike" kern="1200" spc="50" normalizeH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Тугулыма,</a:t>
            </a:r>
          </a:p>
          <a:p>
            <a:pPr marL="6350" marR="0" lvl="0" indent="222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танцполом</a:t>
            </a: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связана Душа</a:t>
            </a:r>
          </a:p>
          <a:p>
            <a:pPr marL="6350" marR="0" lvl="0" indent="222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1" u="none" strike="noStrike" kern="1200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Хип-хоп</a:t>
            </a:r>
            <a:r>
              <a:rPr kumimoji="0" lang="ru-RU" sz="2800" b="1" i="1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и мы, не разделимы!</a:t>
            </a:r>
            <a:endParaRPr kumimoji="0" lang="en-US" sz="2800" b="1" i="1" u="none" strike="noStrike" kern="1200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E:\Якобан Светлана презентация\хип-хоп\Новая папка\1306230395_none.ge.walls-for-desktop-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Documents and Settings\Администратор.SERVER.000\Рабочий стол\Новая папка (2)\Т.света (фото последний слайд)\общее фот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340768"/>
            <a:ext cx="7152795" cy="520257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44016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занятия: 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Хип-хоп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аэробика» (Разучивание элементов танца, по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хип-хоп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аэробике) </a:t>
            </a:r>
            <a:endParaRPr lang="ru-RU" sz="2800" i="1" dirty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Якобан Светлана презентация\хип-хоп\Новая папка\1347987785-1114214-0231490_www.nevseoboi.com.ua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E:\Якобан Светлана презентация\хип-хоп\Новая папка\Wallpaper-Tape-Wind-Soft-Purple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9144000" cy="5715000"/>
          </a:xfrm>
          <a:prstGeom prst="rect">
            <a:avLst/>
          </a:prstGeom>
          <a:noFill/>
        </p:spPr>
      </p:pic>
      <p:pic>
        <p:nvPicPr>
          <p:cNvPr id="5" name="Picture 2" descr="E:\Якобан Светлана презентация\хип-хоп\Новая папка\7692701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468563"/>
            <a:ext cx="7132637" cy="438943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27363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 Развитие физических, нравственных, духовных сил учащихся.</a:t>
            </a:r>
          </a:p>
          <a:p>
            <a:pPr>
              <a:buNone/>
            </a:pPr>
            <a:endParaRPr lang="ru-RU" sz="2000" i="1" dirty="0" smtClean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5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None/>
            </a:pPr>
            <a:r>
              <a:rPr lang="ru-RU" sz="2000" i="1" dirty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Формирование умения эмоционального выражения через танец;</a:t>
            </a:r>
          </a:p>
          <a:p>
            <a:pPr>
              <a:buNone/>
            </a:pPr>
            <a:r>
              <a:rPr lang="ru-RU" sz="2000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Воспитание активного отношения к здоровью и здоровому образу жизни;</a:t>
            </a:r>
          </a:p>
          <a:p>
            <a:pPr>
              <a:buNone/>
            </a:pPr>
            <a:r>
              <a:rPr lang="ru-RU" sz="2000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Развитие чувства ритма, музыкального слуха, памяти на движения, внимания;</a:t>
            </a:r>
          </a:p>
          <a:p>
            <a:pPr>
              <a:buNone/>
            </a:pPr>
            <a:r>
              <a:rPr lang="ru-RU" sz="2000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Формирование правильной осанки. </a:t>
            </a:r>
          </a:p>
          <a:p>
            <a:pPr>
              <a:buFontTx/>
              <a:buChar char="-"/>
            </a:pPr>
            <a:endParaRPr lang="ru-RU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Якобан Светлана презентация\хип-хоп\Новая папка\1347987785-1114214-0231490_www.nevseoboi.com.ua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E:\Якобан Светлана презентация\хип-хоп\Новая папка (3)\allfo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.SERVER.000\Рабочий стол\Новая папка (2)\СВ ВЛ\85 001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 l="1443" t="2317" r="1443"/>
          <a:stretch>
            <a:fillRect/>
          </a:stretch>
        </p:blipFill>
        <p:spPr bwMode="auto">
          <a:xfrm rot="10800000">
            <a:off x="2771800" y="1340768"/>
            <a:ext cx="3672408" cy="5124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008112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своей деятельности руководствуюсь рабочей программой «</a:t>
            </a:r>
            <a:r>
              <a:rPr lang="ru-RU" sz="2400" b="1" i="1" dirty="0" err="1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Хип-хоп</a:t>
            </a:r>
            <a:r>
              <a:rPr lang="ru-RU" sz="24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аэробика»</a:t>
            </a:r>
            <a:endParaRPr lang="ru-RU" sz="2400" b="1" i="1" dirty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5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C:\Documents and Settings\Администратор.SERVER.000\Рабочий стол\Новая папка (2)\Т.света (фото последний слайд)\2\DSC043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4104456" cy="547260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8" name="Picture 3" descr="C:\Documents and Settings\Администратор.SERVER.000\Рабочий стол\Новая папка (2)\Т.света (фото последний слайд)\2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1947" y="2636912"/>
            <a:ext cx="5762053" cy="38884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Моя разновозрастная группа </a:t>
            </a:r>
            <a:b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(от 7 до 17 лет)</a:t>
            </a:r>
            <a:endParaRPr lang="ru-RU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Якобан Светлана презентация\хип-хоп\Новая папка\1347987785-1114214-0231490_www.nevseoboi.com.ua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1800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19050" algn="ctr">
              <a:buNone/>
            </a:pP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занятие по </a:t>
            </a:r>
            <a:r>
              <a:rPr lang="ru-RU" sz="3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хип-хоп</a:t>
            </a: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аэробике я провожу с воспитанниками старшей возрастной категории 14-16 лет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E:\Якобан Светлана презентация\хип-хоп\NBB4O7oJVSY.jpg"/>
          <p:cNvPicPr>
            <a:picLocks noChangeAspect="1" noChangeArrowheads="1"/>
          </p:cNvPicPr>
          <p:nvPr/>
        </p:nvPicPr>
        <p:blipFill>
          <a:blip r:embed="rId3" cstate="print"/>
          <a:srcRect t="-13158"/>
          <a:stretch>
            <a:fillRect/>
          </a:stretch>
        </p:blipFill>
        <p:spPr bwMode="auto">
          <a:xfrm>
            <a:off x="0" y="3761656"/>
            <a:ext cx="4472804" cy="309634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6" name="Picture 4" descr="E:\Якобан Светлана презентация\хип-хоп\Новая папка\Dance Studio.jpg"/>
          <p:cNvPicPr>
            <a:picLocks noChangeAspect="1" noChangeArrowheads="1"/>
          </p:cNvPicPr>
          <p:nvPr/>
        </p:nvPicPr>
        <p:blipFill>
          <a:blip r:embed="rId4" cstate="print"/>
          <a:srcRect r="25800"/>
          <a:stretch>
            <a:fillRect/>
          </a:stretch>
        </p:blipFill>
        <p:spPr bwMode="auto">
          <a:xfrm>
            <a:off x="3347864" y="2204864"/>
            <a:ext cx="4238608" cy="3805883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7" name="Picture 5" descr="E:\Якобан Светлана презентация\хип-хоп\Новая папка\26870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412776"/>
            <a:ext cx="3145532" cy="4707813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7200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Разминка. Обогащение организма кислородом.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Администратор.SERVER.000\Рабочий стол\Новая папка (2)\Т.света (фото последний слайд)\7 слайд\DSC_32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5109744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C:\Documents and Settings\Администратор.SERVER.000\Рабочий стол\Новая папка (2)\Т.света (фото последний слайд)\7 слайд\DSC_32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3068960"/>
            <a:ext cx="4939108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Разогрев мышц шеи, плеч, туловища.</a:t>
            </a:r>
            <a:endParaRPr lang="ru-RU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Documents and Settings\Администратор.SERVER.000\Рабочий стол\Новая папка (2)\Т.света (фото последний слайд)\7 слайд\DSC_327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4876394" cy="3229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C:\Documents and Settings\Администратор.SERVER.000\Рабочий стол\Новая папка (2)\Т.света (фото последний слайд)\8\DSC_32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140968"/>
            <a:ext cx="5001026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3" descr="C:\Documents and Settings\Администратор.SERVER.000\Рабочий стол\Новая папка (2)\Т.света (фото последний слайд)\8\DSC_32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32656"/>
            <a:ext cx="5327180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5" name="Picture 3" descr="C:\Documents and Settings\Администратор.SERVER.000\Рабочий стол\Новая папка (2)\Т.света (фото последний слайд)\8\DSC_328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140968"/>
            <a:ext cx="5062123" cy="3352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3168352" cy="778098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Аэробная часть.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Администратор.SERVER.000\Рабочий стол\Новая папка (2)\Т.света (фото последний слайд)\10.вторая связка\DSC_3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32656"/>
            <a:ext cx="5003659" cy="3314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76056" y="5733256"/>
            <a:ext cx="3873624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Хип-хоп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шаг.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4338" name="Picture 2" descr="C:\Documents and Settings\Администратор.SERVER.000\Рабочий стол\Новая папка (2)\Т.света (фото последний слайд)\10.вторая связка\DSC_3296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068960"/>
            <a:ext cx="5001027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0.вторая связка\DSC_33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04664"/>
            <a:ext cx="5001027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3" name="Picture 3" descr="C:\Documents and Settings\Администратор.SERVER.000\Рабочий стол\Новая папка (2)\Т.света (фото последний слайд)\10.вторая связка\DSC_3301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276872"/>
            <a:ext cx="5040560" cy="3338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528" y="5589240"/>
            <a:ext cx="862615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Упражнение на развитие гибкости.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Используем движение ча-ча-ча, степ и т.д.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.SERVER.000\Рабочий стол\Новая папка (2)\Т.света (фото последний слайд)\11.третья связка\DSC_3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32656"/>
            <a:ext cx="5149087" cy="3410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5733256"/>
            <a:ext cx="8698160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Хип-хоп</a:t>
            </a:r>
            <a:r>
              <a:rPr lang="ru-RU" sz="24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движения: </a:t>
            </a:r>
            <a:r>
              <a:rPr kumimoji="0" lang="ru-RU" sz="2400" i="1" u="none" strike="noStrike" kern="1200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Прыжки, выпады</a:t>
            </a:r>
            <a:r>
              <a:rPr kumimoji="0" lang="ru-RU" sz="3200" i="1" u="none" strike="noStrike" kern="1200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32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7410" name="Picture 2" descr="C:\Documents and Settings\Администратор.SERVER.000\Рабочий стол\Новая папка (2)\Т.света (фото последний слайд)\11.третья связка\DSC_330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08920"/>
            <a:ext cx="4824536" cy="3195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5" name="Picture 3" descr="C:\Documents and Settings\Администратор.SERVER.000\Рабочий стол\Новая папка (2)\Т.света (фото последний слайд)\11.третья связка\DSC_33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5001026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1.третья связка\DSC_33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636912"/>
            <a:ext cx="4712803" cy="3121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39552" y="5733256"/>
            <a:ext cx="8266112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Переступания, перебежки, повороты из </a:t>
            </a:r>
            <a:r>
              <a:rPr lang="en-US" sz="2400" i="1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plie</a:t>
            </a:r>
            <a:r>
              <a:rPr lang="ru-RU" sz="24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2.четвертая связка\DSC_33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32656"/>
            <a:ext cx="5040559" cy="3359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95536" y="5733256"/>
            <a:ext cx="855414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V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-степ, выпады, волнообразные движения руками.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9459" name="Picture 3" descr="C:\Documents and Settings\Администратор.SERVER.000\Рабочий стол\Новая папка (2)\Т.света (фото последний слайд)\12.четвертая связка\DSC_331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420888"/>
            <a:ext cx="4941931" cy="3273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2.четвертая связка\DSC_33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04664"/>
            <a:ext cx="4767676" cy="3157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9512" y="836712"/>
            <a:ext cx="38736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Скользящие движения, </a:t>
            </a:r>
            <a:r>
              <a:rPr lang="ru-RU" sz="3200" i="1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тач-степ</a:t>
            </a:r>
            <a:r>
              <a:rPr lang="ru-RU" sz="32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32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95536" y="5877272"/>
            <a:ext cx="8554144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Такты движений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хип-хоп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танца, восьмерки.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483" name="Picture 3" descr="C:\Documents and Settings\Администратор.SERVER.000\Рабочий стол\Новая папка (2)\Т.света (фото последний слайд)\12.четвертая связка\DSC_331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708920"/>
            <a:ext cx="4892308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476672"/>
            <a:ext cx="2962672" cy="1210146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Заминка или расслабление. 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3" descr="C:\Documents and Settings\Администратор.SERVER.000\Рабочий стол\Новая папка (2)\Т.света (фото последний слайд)\13,одых раслобление\DSC_331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332656"/>
            <a:ext cx="5001027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3,одых раслобление\DSC_33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564904"/>
            <a:ext cx="4767676" cy="3301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1520" y="5805264"/>
            <a:ext cx="8698160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Восстановление дыхания. Профилактика забеливаний ОРЗ.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3,одых раслобление\DSC_33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1003" y="332656"/>
            <a:ext cx="5109744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755576" y="5805264"/>
            <a:ext cx="7978080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Восстановление</a:t>
            </a:r>
            <a:r>
              <a:rPr lang="ru-RU" sz="2400" i="1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для мышц рук, туловища. 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2531" name="Picture 3" descr="C:\Documents and Settings\Администратор.SERVER.000\Рабочий стол\Новая папка (2)\Т.света (фото последний слайд)\13,одых раслобление\DSC_332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564904"/>
            <a:ext cx="4902192" cy="3246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5" name="Picture 3" descr="C:\Documents and Settings\Администратор.SERVER.000\Рабочий стол\Новая папка (2)\Т.света (фото последний слайд)\14\DSC_333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5109744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4\DSC_33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708920"/>
            <a:ext cx="4680520" cy="3100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9512" y="5805264"/>
            <a:ext cx="8784976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Растяжка для мышц спины.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4,растяжка\DSC_33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32656"/>
            <a:ext cx="5001026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39552" y="5733256"/>
            <a:ext cx="8266112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Растяжка для ног. Восстановление дыхания.</a:t>
            </a:r>
            <a:endParaRPr kumimoji="0" lang="ru-RU" sz="2400" i="1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4579" name="Picture 3" descr="C:\Documents and Settings\Администратор.SERVER.000\Рабочий стол\Новая папка (2)\Т.света (фото последний слайд)\14,растяжка\DSC_332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469390"/>
            <a:ext cx="4968552" cy="3290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3" name="Picture 3" descr="C:\Documents and Settings\Администратор.SERVER.000\Рабочий стол\Новая папка (2)\Т.света (фото последний слайд)\15,\DSC_33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4896544" cy="3243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Documents and Settings\Администратор.SERVER.000\Рабочий стол\Новая папка (2)\Т.света (фото последний слайд)\15,\DSC_33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492896"/>
            <a:ext cx="4752528" cy="314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67544" y="5877272"/>
            <a:ext cx="8229600" cy="70609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так мы любим внимательно слушать педагога, </a:t>
            </a:r>
            <a:b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когда мы, что-то не понимаем!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Якобан Светлана презентация\хип-хоп\Новая папка\13symbols17.jpg"/>
          <p:cNvPicPr>
            <a:picLocks noChangeAspect="1" noChangeArrowheads="1"/>
          </p:cNvPicPr>
          <p:nvPr/>
        </p:nvPicPr>
        <p:blipFill>
          <a:blip r:embed="rId2" cstate="print"/>
          <a:srcRect b="23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E:\Якобан Светлана презентация\хип-хоп\Новая папка\15 копия.png"/>
          <p:cNvPicPr>
            <a:picLocks noChangeAspect="1" noChangeArrowheads="1"/>
          </p:cNvPicPr>
          <p:nvPr/>
        </p:nvPicPr>
        <p:blipFill>
          <a:blip r:embed="rId3" cstate="print"/>
          <a:srcRect b="199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4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Наши результаты</a:t>
            </a:r>
            <a:endParaRPr lang="ru-RU" sz="2800" b="1" i="1" dirty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4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E:\Якобан Светлана презентация\СВ ВЛ\17 001уууу_отредкакккактировано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908720"/>
            <a:ext cx="2980636" cy="4116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3" descr="C:\Documents and Settings\Администратор.SERVER.000\Рабочий стол\Новая папка (2)\Т.света (фото последний слайд)\грамоты\IMG_079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7798" y="2060848"/>
            <a:ext cx="6396202" cy="47971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Якобан Светлана презентация\хип-хоп\Новая папка\13symbols17.jpg"/>
          <p:cNvPicPr>
            <a:picLocks noChangeAspect="1" noChangeArrowheads="1"/>
          </p:cNvPicPr>
          <p:nvPr/>
        </p:nvPicPr>
        <p:blipFill>
          <a:blip r:embed="rId2" cstate="print"/>
          <a:srcRect b="23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E:\Якобан Светлана презентация\хип-хоп\Новая папка\15 копия.png"/>
          <p:cNvPicPr>
            <a:picLocks noChangeAspect="1" noChangeArrowheads="1"/>
          </p:cNvPicPr>
          <p:nvPr/>
        </p:nvPicPr>
        <p:blipFill>
          <a:blip r:embed="rId3" cstate="print"/>
          <a:srcRect b="199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7" name="Picture 4" descr="C:\Documents and Settings\Администратор.SERVER.000\Рабочий стол\Новая папка (2)\Т.света (фото последний слайд)\наши результаты\Фото0262 (1)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952946" cy="37170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0" name="Picture 3" descr="C:\Documents and Settings\Администратор.SERVER.000\Рабочий стол\Новая папка (2)\Т.света (фото последний слайд)\наши результаты\DSC045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2642898"/>
            <a:ext cx="3744416" cy="421510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2" name="Picture 2" descr="C:\Documents and Settings\Администратор.SERVER.000\Рабочий стол\Новая папка (2)\Т.света (фото последний слайд)\наши результаты\DSC044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4733510" y="1538790"/>
            <a:ext cx="5040560" cy="378042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Якобан Светлана презентация\хип-хоп\Новая папка\13symbols17.jpg"/>
          <p:cNvPicPr>
            <a:picLocks noChangeAspect="1" noChangeArrowheads="1"/>
          </p:cNvPicPr>
          <p:nvPr/>
        </p:nvPicPr>
        <p:blipFill>
          <a:blip r:embed="rId2" cstate="print"/>
          <a:srcRect b="23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E:\Якобан Светлана презентация\хип-хоп\Новая папка\15 копия.png"/>
          <p:cNvPicPr>
            <a:picLocks noChangeAspect="1" noChangeArrowheads="1"/>
          </p:cNvPicPr>
          <p:nvPr/>
        </p:nvPicPr>
        <p:blipFill>
          <a:blip r:embed="rId3" cstate="print"/>
          <a:srcRect b="199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1" name="Picture 2" descr="C:\Documents and Settings\Администратор.SERVER.000\Рабочий стол\Новая папка (2)\Т.света (фото последний слайд)\грамоты\IMG_08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908720"/>
            <a:ext cx="7488832" cy="561662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Мои личные достижения</a:t>
            </a:r>
            <a:endParaRPr lang="ru-RU" sz="2800" b="1" i="1" dirty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5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Якобан Светлана презентация\хип-хоп\Новая папка\13symbols17.jpg"/>
          <p:cNvPicPr>
            <a:picLocks noChangeAspect="1" noChangeArrowheads="1"/>
          </p:cNvPicPr>
          <p:nvPr/>
        </p:nvPicPr>
        <p:blipFill>
          <a:blip r:embed="rId2" cstate="print"/>
          <a:srcRect b="23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E:\Якобан Светлана презентация\хип-хоп\Новая папка\15 копия.png"/>
          <p:cNvPicPr>
            <a:picLocks noChangeAspect="1" noChangeArrowheads="1"/>
          </p:cNvPicPr>
          <p:nvPr/>
        </p:nvPicPr>
        <p:blipFill>
          <a:blip r:embed="rId3" cstate="print"/>
          <a:srcRect b="199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648072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4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Отзывы</a:t>
            </a:r>
            <a:endParaRPr lang="ru-RU" sz="2800" b="1" i="1" dirty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4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Якобан Светлана презентация\СВ ВЛ\12 001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052736"/>
            <a:ext cx="2839224" cy="3615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E:\Якобан Светлана презентация\СВ ВЛ\87 00144444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2060848"/>
            <a:ext cx="3096344" cy="3754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E:\Якобан Светлана презентация\СВ ВЛ\54 001кукукк.jpg"/>
          <p:cNvPicPr>
            <a:picLocks noChangeAspect="1" noChangeArrowheads="1"/>
          </p:cNvPicPr>
          <p:nvPr/>
        </p:nvPicPr>
        <p:blipFill>
          <a:blip r:embed="rId7" cstate="print"/>
          <a:srcRect t="1591"/>
          <a:stretch>
            <a:fillRect/>
          </a:stretch>
        </p:blipFill>
        <p:spPr bwMode="auto">
          <a:xfrm>
            <a:off x="6084168" y="3140968"/>
            <a:ext cx="2376264" cy="3369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E:\Якобан Светлана презентация\хип-хоп\Новая папка\13symbols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2438"/>
          <a:stretch>
            <a:fillRect/>
          </a:stretch>
        </p:blipFill>
        <p:spPr bwMode="auto">
          <a:xfrm>
            <a:off x="0" y="0"/>
            <a:ext cx="9149378" cy="6858000"/>
          </a:xfrm>
          <a:prstGeom prst="rect">
            <a:avLst/>
          </a:prstGeom>
          <a:noFill/>
        </p:spPr>
      </p:pic>
      <p:pic>
        <p:nvPicPr>
          <p:cNvPr id="24" name="Picture 4" descr="E:\Якобан Светлана презентация\хип-хоп\801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708920"/>
            <a:ext cx="3100387" cy="36576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22" name="Picture 3" descr="E:\Якобан Светлана презентация\хип-хоп\1820421_26783_2796838_44099.jpg"/>
          <p:cNvPicPr>
            <a:picLocks noChangeAspect="1" noChangeArrowheads="1"/>
          </p:cNvPicPr>
          <p:nvPr/>
        </p:nvPicPr>
        <p:blipFill>
          <a:blip r:embed="rId4" cstate="print"/>
          <a:srcRect l="7958"/>
          <a:stretch>
            <a:fillRect/>
          </a:stretch>
        </p:blipFill>
        <p:spPr bwMode="auto">
          <a:xfrm>
            <a:off x="0" y="548680"/>
            <a:ext cx="2921008" cy="449086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cxnSp>
        <p:nvCxnSpPr>
          <p:cNvPr id="14" name="Прямая соединительная линия 13"/>
          <p:cNvCxnSpPr>
            <a:stCxn id="6" idx="2"/>
            <a:endCxn id="4" idx="1"/>
          </p:cNvCxnSpPr>
          <p:nvPr/>
        </p:nvCxnSpPr>
        <p:spPr>
          <a:xfrm rot="16200000" flipH="1">
            <a:off x="2766153" y="1886474"/>
            <a:ext cx="920441" cy="98115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4" idx="7"/>
            <a:endCxn id="5" idx="2"/>
          </p:cNvCxnSpPr>
          <p:nvPr/>
        </p:nvCxnSpPr>
        <p:spPr>
          <a:xfrm rot="5400000" flipH="1" flipV="1">
            <a:off x="5457406" y="1958484"/>
            <a:ext cx="920441" cy="837139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11" idx="1"/>
            <a:endCxn id="4" idx="6"/>
          </p:cNvCxnSpPr>
          <p:nvPr/>
        </p:nvCxnSpPr>
        <p:spPr>
          <a:xfrm rot="10800000" flipV="1">
            <a:off x="5868144" y="3284984"/>
            <a:ext cx="504056" cy="3600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7" idx="3"/>
            <a:endCxn id="4" idx="2"/>
          </p:cNvCxnSpPr>
          <p:nvPr/>
        </p:nvCxnSpPr>
        <p:spPr>
          <a:xfrm>
            <a:off x="2699792" y="3212976"/>
            <a:ext cx="648072" cy="10801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8" idx="0"/>
            <a:endCxn id="4" idx="3"/>
          </p:cNvCxnSpPr>
          <p:nvPr/>
        </p:nvCxnSpPr>
        <p:spPr>
          <a:xfrm rot="5400000" flipH="1" flipV="1">
            <a:off x="2370109" y="3234287"/>
            <a:ext cx="776425" cy="191725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9" idx="0"/>
            <a:endCxn id="4" idx="4"/>
          </p:cNvCxnSpPr>
          <p:nvPr/>
        </p:nvCxnSpPr>
        <p:spPr>
          <a:xfrm rot="5400000" flipH="1" flipV="1">
            <a:off x="3923928" y="4689140"/>
            <a:ext cx="1368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10" idx="0"/>
            <a:endCxn id="4" idx="5"/>
          </p:cNvCxnSpPr>
          <p:nvPr/>
        </p:nvCxnSpPr>
        <p:spPr>
          <a:xfrm rot="16200000" flipV="1">
            <a:off x="5997467" y="3306294"/>
            <a:ext cx="776425" cy="177324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3347864" y="2636912"/>
            <a:ext cx="2520280" cy="13681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Моя группа «</a:t>
            </a:r>
            <a:r>
              <a:rPr lang="ru-RU" sz="2800" b="1" i="1" dirty="0" err="1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Долорес</a:t>
            </a:r>
            <a:r>
              <a:rPr lang="ru-RU" sz="28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сотрудничает</a:t>
            </a:r>
            <a:endParaRPr lang="ru-RU" sz="2800" b="1" i="1" dirty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5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1196752"/>
            <a:ext cx="2232248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Тугулысмская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СОШ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20072" y="1196752"/>
            <a:ext cx="2232248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Луговская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СОШ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568" y="4581128"/>
            <a:ext cx="2232248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Оздоровительный комплекс«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Гурино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91880" y="5373216"/>
            <a:ext cx="2232248" cy="7200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Совет ветеранов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56176" y="4581128"/>
            <a:ext cx="2232248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РДК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72200" y="2924944"/>
            <a:ext cx="2232248" cy="7200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ЦДТ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2852936"/>
            <a:ext cx="2232248" cy="7200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ЦРБ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419872" y="2996952"/>
            <a:ext cx="23762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1" u="none" strike="noStrike" kern="1200" normalizeH="0" baseline="0" noProof="0" dirty="0" smtClean="0">
                <a:ln w="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kumimoji="0" lang="ru-RU" sz="3600" i="1" u="none" strike="noStrike" kern="1200" normalizeH="0" baseline="0" noProof="0" dirty="0" err="1" smtClean="0">
                <a:ln w="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Долорес</a:t>
            </a:r>
            <a:r>
              <a:rPr kumimoji="0" lang="ru-RU" sz="3600" i="1" u="none" strike="noStrike" kern="1200" normalizeH="0" baseline="0" noProof="0" dirty="0" smtClean="0">
                <a:ln w="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  <p:bldP spid="5" grpId="0" animBg="1"/>
      <p:bldP spid="8" grpId="0" animBg="1"/>
      <p:bldP spid="9" grpId="0" animBg="1"/>
      <p:bldP spid="10" grpId="0" animBg="1"/>
      <p:bldP spid="11" grpId="0" animBg="1"/>
      <p:bldP spid="7" grpId="0" animBg="1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Якобан Светлана презентация\хип-хоп\Новая папка\1306230395_none.ge.walls-for-desktop-94.jpg"/>
          <p:cNvPicPr>
            <a:picLocks noChangeAspect="1" noChangeArrowheads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0" name="Picture 2" descr="C:\Documents and Settings\Администратор.SERVER.000\Рабочий стол\Новая папка (2)\DSC_32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84784"/>
            <a:ext cx="7284148" cy="482453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20882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19050" algn="ctr">
              <a:buNone/>
            </a:pP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если мой труд приносит детям радость, хорошее настроение, здоровье, желание заниматься </a:t>
            </a:r>
            <a:r>
              <a:rPr lang="ru-RU" sz="28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хип-хоп</a:t>
            </a: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танцами – значит мой труд не напрасен.</a:t>
            </a:r>
            <a:endParaRPr lang="ru-RU" sz="2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7544" y="4941168"/>
            <a:ext cx="5472608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19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1" u="none" strike="noStrike" kern="1200" normalizeH="0" baseline="0" noProof="0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Мы любим спорт,</a:t>
            </a:r>
          </a:p>
          <a:p>
            <a:pPr marL="0" marR="0" lvl="0" indent="19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i="1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 любим танцы.</a:t>
            </a:r>
          </a:p>
          <a:p>
            <a:pPr marL="0" marR="0" lvl="0" indent="19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1" u="none" strike="noStrike" kern="1200" normalizeH="0" baseline="0" noProof="0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МЫ БУДЕМ ЭТИМ ЗАНИМАТЬСЯ!</a:t>
            </a:r>
            <a:r>
              <a:rPr kumimoji="0" lang="ru-RU" sz="2400" b="1" i="1" u="none" strike="noStrike" kern="1200" normalizeH="0" noProof="0" dirty="0" smtClean="0">
                <a:ln w="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400" b="1" i="1" u="none" strike="noStrike" kern="1200" normalizeH="0" baseline="0" noProof="0" dirty="0" smtClean="0">
              <a:ln w="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298</Words>
  <Application>Microsoft Office PowerPoint</Application>
  <PresentationFormat>Экран (4:3)</PresentationFormat>
  <Paragraphs>52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Тема занятия: «Хип-хоп аэробика» (Разучивание элементов танца, по хип-хоп аэробике) </vt:lpstr>
      <vt:lpstr>Слайд 3</vt:lpstr>
      <vt:lpstr>В своей деятельности руководствуюсь рабочей программой «Хип-хоп аэробика»</vt:lpstr>
      <vt:lpstr>Моя разновозрастная группа  (от 7 до 17 лет)</vt:lpstr>
      <vt:lpstr>Слайд 6</vt:lpstr>
      <vt:lpstr>Слайд 7</vt:lpstr>
      <vt:lpstr>Разогрев мышц шеи, плеч, туловища.</vt:lpstr>
      <vt:lpstr>Слайд 9</vt:lpstr>
      <vt:lpstr>Аэробная часть.</vt:lpstr>
      <vt:lpstr>Слайд 11</vt:lpstr>
      <vt:lpstr>Слайд 12</vt:lpstr>
      <vt:lpstr>Слайд 13</vt:lpstr>
      <vt:lpstr>Слайд 14</vt:lpstr>
      <vt:lpstr>Слайд 15</vt:lpstr>
      <vt:lpstr>Заминка или расслабление. </vt:lpstr>
      <vt:lpstr>Слайд 17</vt:lpstr>
      <vt:lpstr>Слайд 18</vt:lpstr>
      <vt:lpstr>Слайд 19</vt:lpstr>
      <vt:lpstr>А так мы любим внимательно слушать педагога,  когда мы, что-то не понимаем!</vt:lpstr>
      <vt:lpstr>Наши результаты</vt:lpstr>
      <vt:lpstr>Слайд 22</vt:lpstr>
      <vt:lpstr>Мои личные достижения</vt:lpstr>
      <vt:lpstr>   Отзывы</vt:lpstr>
      <vt:lpstr>Моя группа «Долорес» сотрудничает</vt:lpstr>
      <vt:lpstr>Слайд 26</vt:lpstr>
    </vt:vector>
  </TitlesOfParts>
  <Company>ЦБС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88</cp:revision>
  <dcterms:created xsi:type="dcterms:W3CDTF">2014-01-22T02:33:46Z</dcterms:created>
  <dcterms:modified xsi:type="dcterms:W3CDTF">2014-01-23T06:10:43Z</dcterms:modified>
</cp:coreProperties>
</file>