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sldIdLst>
    <p:sldId id="281" r:id="rId2"/>
    <p:sldId id="283" r:id="rId3"/>
    <p:sldId id="257" r:id="rId4"/>
    <p:sldId id="274" r:id="rId5"/>
    <p:sldId id="258" r:id="rId6"/>
    <p:sldId id="259" r:id="rId7"/>
    <p:sldId id="260" r:id="rId8"/>
    <p:sldId id="261" r:id="rId9"/>
    <p:sldId id="285" r:id="rId10"/>
    <p:sldId id="275" r:id="rId11"/>
    <p:sldId id="262" r:id="rId12"/>
    <p:sldId id="276" r:id="rId13"/>
    <p:sldId id="263" r:id="rId14"/>
    <p:sldId id="264" r:id="rId15"/>
    <p:sldId id="265" r:id="rId16"/>
    <p:sldId id="266" r:id="rId17"/>
    <p:sldId id="267" r:id="rId18"/>
    <p:sldId id="278" r:id="rId19"/>
    <p:sldId id="268" r:id="rId20"/>
    <p:sldId id="286" r:id="rId21"/>
    <p:sldId id="270" r:id="rId22"/>
    <p:sldId id="288" r:id="rId23"/>
    <p:sldId id="271" r:id="rId24"/>
    <p:sldId id="272" r:id="rId25"/>
    <p:sldId id="287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66FF"/>
    <a:srgbClr val="FF0000"/>
    <a:srgbClr val="00CC00"/>
    <a:srgbClr val="33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50" autoAdjust="0"/>
  </p:normalViewPr>
  <p:slideViewPr>
    <p:cSldViewPr>
      <p:cViewPr>
        <p:scale>
          <a:sx n="90" d="100"/>
          <a:sy n="90" d="100"/>
        </p:scale>
        <p:origin x="-804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89" y="231"/>
              <a:ext cx="1859" cy="3630"/>
              <a:chOff x="3007" y="773"/>
              <a:chExt cx="1859" cy="3630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3" y="772"/>
                <a:ext cx="1333" cy="1485"/>
              </a:xfrm>
              <a:custGeom>
                <a:avLst/>
                <a:gdLst/>
                <a:ahLst/>
                <a:cxnLst>
                  <a:cxn ang="0">
                    <a:pos x="16" y="370"/>
                  </a:cxn>
                  <a:cxn ang="0">
                    <a:pos x="6" y="341"/>
                  </a:cxn>
                  <a:cxn ang="0">
                    <a:pos x="0" y="289"/>
                  </a:cxn>
                  <a:cxn ang="0">
                    <a:pos x="4" y="222"/>
                  </a:cxn>
                  <a:cxn ang="0">
                    <a:pos x="25" y="151"/>
                  </a:cxn>
                  <a:cxn ang="0">
                    <a:pos x="69" y="84"/>
                  </a:cxn>
                  <a:cxn ang="0">
                    <a:pos x="142" y="31"/>
                  </a:cxn>
                  <a:cxn ang="0">
                    <a:pos x="247" y="2"/>
                  </a:cxn>
                  <a:cxn ang="0">
                    <a:pos x="380" y="9"/>
                  </a:cxn>
                  <a:cxn ang="0">
                    <a:pos x="484" y="68"/>
                  </a:cxn>
                  <a:cxn ang="0">
                    <a:pos x="554" y="165"/>
                  </a:cxn>
                  <a:cxn ang="0">
                    <a:pos x="591" y="284"/>
                  </a:cxn>
                  <a:cxn ang="0">
                    <a:pos x="595" y="409"/>
                  </a:cxn>
                  <a:cxn ang="0">
                    <a:pos x="566" y="525"/>
                  </a:cxn>
                  <a:cxn ang="0">
                    <a:pos x="507" y="615"/>
                  </a:cxn>
                  <a:cxn ang="0">
                    <a:pos x="417" y="663"/>
                  </a:cxn>
                  <a:cxn ang="0">
                    <a:pos x="389" y="659"/>
                  </a:cxn>
                  <a:cxn ang="0">
                    <a:pos x="441" y="617"/>
                  </a:cxn>
                  <a:cxn ang="0">
                    <a:pos x="482" y="544"/>
                  </a:cxn>
                  <a:cxn ang="0">
                    <a:pos x="509" y="454"/>
                  </a:cxn>
                  <a:cxn ang="0">
                    <a:pos x="520" y="355"/>
                  </a:cxn>
                  <a:cxn ang="0">
                    <a:pos x="514" y="258"/>
                  </a:cxn>
                  <a:cxn ang="0">
                    <a:pos x="485" y="174"/>
                  </a:cxn>
                  <a:cxn ang="0">
                    <a:pos x="433" y="112"/>
                  </a:cxn>
                  <a:cxn ang="0">
                    <a:pos x="341" y="75"/>
                  </a:cxn>
                  <a:cxn ang="0">
                    <a:pos x="246" y="61"/>
                  </a:cxn>
                  <a:cxn ang="0">
                    <a:pos x="174" y="71"/>
                  </a:cxn>
                  <a:cxn ang="0">
                    <a:pos x="121" y="101"/>
                  </a:cxn>
                  <a:cxn ang="0">
                    <a:pos x="84" y="149"/>
                  </a:cxn>
                  <a:cxn ang="0">
                    <a:pos x="57" y="206"/>
                  </a:cxn>
                  <a:cxn ang="0">
                    <a:pos x="40" y="272"/>
                  </a:cxn>
                  <a:cxn ang="0">
                    <a:pos x="28" y="339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8" y="1798"/>
                <a:ext cx="571" cy="5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5"/>
                  </a:cxn>
                  <a:cxn ang="0">
                    <a:pos x="3" y="50"/>
                  </a:cxn>
                  <a:cxn ang="0">
                    <a:pos x="6" y="75"/>
                  </a:cxn>
                  <a:cxn ang="0">
                    <a:pos x="11" y="98"/>
                  </a:cxn>
                  <a:cxn ang="0">
                    <a:pos x="18" y="119"/>
                  </a:cxn>
                  <a:cxn ang="0">
                    <a:pos x="27" y="141"/>
                  </a:cxn>
                  <a:cxn ang="0">
                    <a:pos x="38" y="161"/>
                  </a:cxn>
                  <a:cxn ang="0">
                    <a:pos x="51" y="178"/>
                  </a:cxn>
                  <a:cxn ang="0">
                    <a:pos x="67" y="194"/>
                  </a:cxn>
                  <a:cxn ang="0">
                    <a:pos x="86" y="208"/>
                  </a:cxn>
                  <a:cxn ang="0">
                    <a:pos x="106" y="219"/>
                  </a:cxn>
                  <a:cxn ang="0">
                    <a:pos x="131" y="228"/>
                  </a:cxn>
                  <a:cxn ang="0">
                    <a:pos x="158" y="234"/>
                  </a:cxn>
                  <a:cxn ang="0">
                    <a:pos x="188" y="237"/>
                  </a:cxn>
                  <a:cxn ang="0">
                    <a:pos x="220" y="236"/>
                  </a:cxn>
                  <a:cxn ang="0">
                    <a:pos x="257" y="232"/>
                  </a:cxn>
                  <a:cxn ang="0">
                    <a:pos x="224" y="227"/>
                  </a:cxn>
                  <a:cxn ang="0">
                    <a:pos x="195" y="220"/>
                  </a:cxn>
                  <a:cxn ang="0">
                    <a:pos x="170" y="212"/>
                  </a:cxn>
                  <a:cxn ang="0">
                    <a:pos x="148" y="204"/>
                  </a:cxn>
                  <a:cxn ang="0">
                    <a:pos x="128" y="193"/>
                  </a:cxn>
                  <a:cxn ang="0">
                    <a:pos x="112" y="182"/>
                  </a:cxn>
                  <a:cxn ang="0">
                    <a:pos x="97" y="169"/>
                  </a:cxn>
                  <a:cxn ang="0">
                    <a:pos x="84" y="155"/>
                  </a:cxn>
                  <a:cxn ang="0">
                    <a:pos x="72" y="141"/>
                  </a:cxn>
                  <a:cxn ang="0">
                    <a:pos x="61" y="125"/>
                  </a:cxn>
                  <a:cxn ang="0">
                    <a:pos x="52" y="107"/>
                  </a:cxn>
                  <a:cxn ang="0">
                    <a:pos x="43" y="88"/>
                  </a:cxn>
                  <a:cxn ang="0">
                    <a:pos x="33" y="69"/>
                  </a:cxn>
                  <a:cxn ang="0">
                    <a:pos x="23" y="47"/>
                  </a:cxn>
                  <a:cxn ang="0">
                    <a:pos x="12" y="24"/>
                  </a:cxn>
                  <a:cxn ang="0">
                    <a:pos x="0" y="0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6" y="2161"/>
                <a:ext cx="277" cy="249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124" y="108"/>
                  </a:cxn>
                  <a:cxn ang="0">
                    <a:pos x="120" y="107"/>
                  </a:cxn>
                  <a:cxn ang="0">
                    <a:pos x="107" y="105"/>
                  </a:cxn>
                  <a:cxn ang="0">
                    <a:pos x="89" y="101"/>
                  </a:cxn>
                  <a:cxn ang="0">
                    <a:pos x="68" y="99"/>
                  </a:cxn>
                  <a:cxn ang="0">
                    <a:pos x="45" y="97"/>
                  </a:cxn>
                  <a:cxn ang="0">
                    <a:pos x="25" y="98"/>
                  </a:cxn>
                  <a:cxn ang="0">
                    <a:pos x="9" y="102"/>
                  </a:cxn>
                  <a:cxn ang="0">
                    <a:pos x="0" y="110"/>
                  </a:cxn>
                  <a:cxn ang="0">
                    <a:pos x="4" y="98"/>
                  </a:cxn>
                  <a:cxn ang="0">
                    <a:pos x="8" y="89"/>
                  </a:cxn>
                  <a:cxn ang="0">
                    <a:pos x="16" y="82"/>
                  </a:cxn>
                  <a:cxn ang="0">
                    <a:pos x="25" y="76"/>
                  </a:cxn>
                  <a:cxn ang="0">
                    <a:pos x="36" y="72"/>
                  </a:cxn>
                  <a:cxn ang="0">
                    <a:pos x="47" y="71"/>
                  </a:cxn>
                  <a:cxn ang="0">
                    <a:pos x="59" y="71"/>
                  </a:cxn>
                  <a:cxn ang="0">
                    <a:pos x="72" y="74"/>
                  </a:cxn>
                  <a:cxn ang="0">
                    <a:pos x="73" y="71"/>
                  </a:cxn>
                  <a:cxn ang="0">
                    <a:pos x="70" y="56"/>
                  </a:cxn>
                  <a:cxn ang="0">
                    <a:pos x="67" y="38"/>
                  </a:cxn>
                  <a:cxn ang="0">
                    <a:pos x="65" y="30"/>
                  </a:cxn>
                  <a:cxn ang="0">
                    <a:pos x="63" y="30"/>
                  </a:cxn>
                  <a:cxn ang="0">
                    <a:pos x="61" y="29"/>
                  </a:cxn>
                  <a:cxn ang="0">
                    <a:pos x="59" y="26"/>
                  </a:cxn>
                  <a:cxn ang="0">
                    <a:pos x="57" y="23"/>
                  </a:cxn>
                  <a:cxn ang="0">
                    <a:pos x="57" y="19"/>
                  </a:cxn>
                  <a:cxn ang="0">
                    <a:pos x="59" y="14"/>
                  </a:cxn>
                  <a:cxn ang="0">
                    <a:pos x="66" y="8"/>
                  </a:cxn>
                  <a:cxn ang="0">
                    <a:pos x="77" y="0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7" y="971"/>
                <a:ext cx="245" cy="3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"/>
                  </a:cxn>
                  <a:cxn ang="0">
                    <a:pos x="18" y="5"/>
                  </a:cxn>
                  <a:cxn ang="0">
                    <a:pos x="37" y="12"/>
                  </a:cxn>
                  <a:cxn ang="0">
                    <a:pos x="58" y="24"/>
                  </a:cxn>
                  <a:cxn ang="0">
                    <a:pos x="78" y="44"/>
                  </a:cxn>
                  <a:cxn ang="0">
                    <a:pos x="96" y="71"/>
                  </a:cxn>
                  <a:cxn ang="0">
                    <a:pos x="107" y="108"/>
                  </a:cxn>
                  <a:cxn ang="0">
                    <a:pos x="109" y="156"/>
                  </a:cxn>
                  <a:cxn ang="0">
                    <a:pos x="105" y="156"/>
                  </a:cxn>
                  <a:cxn ang="0">
                    <a:pos x="99" y="156"/>
                  </a:cxn>
                  <a:cxn ang="0">
                    <a:pos x="93" y="156"/>
                  </a:cxn>
                  <a:cxn ang="0">
                    <a:pos x="87" y="154"/>
                  </a:cxn>
                  <a:cxn ang="0">
                    <a:pos x="81" y="153"/>
                  </a:cxn>
                  <a:cxn ang="0">
                    <a:pos x="74" y="150"/>
                  </a:cxn>
                  <a:cxn ang="0">
                    <a:pos x="66" y="145"/>
                  </a:cxn>
                  <a:cxn ang="0">
                    <a:pos x="58" y="139"/>
                  </a:cxn>
                  <a:cxn ang="0">
                    <a:pos x="53" y="126"/>
                  </a:cxn>
                  <a:cxn ang="0">
                    <a:pos x="53" y="111"/>
                  </a:cxn>
                  <a:cxn ang="0">
                    <a:pos x="56" y="96"/>
                  </a:cxn>
                  <a:cxn ang="0">
                    <a:pos x="59" y="80"/>
                  </a:cxn>
                  <a:cxn ang="0">
                    <a:pos x="56" y="62"/>
                  </a:cxn>
                  <a:cxn ang="0">
                    <a:pos x="48" y="43"/>
                  </a:cxn>
                  <a:cxn ang="0">
                    <a:pos x="31" y="23"/>
                  </a:cxn>
                  <a:cxn ang="0">
                    <a:pos x="0" y="0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39" y="2207"/>
                <a:ext cx="103" cy="209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20" y="38"/>
                  </a:cxn>
                  <a:cxn ang="0">
                    <a:pos x="15" y="62"/>
                  </a:cxn>
                  <a:cxn ang="0">
                    <a:pos x="11" y="79"/>
                  </a:cxn>
                  <a:cxn ang="0">
                    <a:pos x="0" y="94"/>
                  </a:cxn>
                  <a:cxn ang="0">
                    <a:pos x="12" y="88"/>
                  </a:cxn>
                  <a:cxn ang="0">
                    <a:pos x="23" y="80"/>
                  </a:cxn>
                  <a:cxn ang="0">
                    <a:pos x="32" y="69"/>
                  </a:cxn>
                  <a:cxn ang="0">
                    <a:pos x="40" y="57"/>
                  </a:cxn>
                  <a:cxn ang="0">
                    <a:pos x="45" y="44"/>
                  </a:cxn>
                  <a:cxn ang="0">
                    <a:pos x="46" y="30"/>
                  </a:cxn>
                  <a:cxn ang="0">
                    <a:pos x="42" y="15"/>
                  </a:cxn>
                  <a:cxn ang="0">
                    <a:pos x="31" y="0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89" y="1322"/>
                <a:ext cx="120" cy="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6" y="3"/>
                  </a:cxn>
                  <a:cxn ang="0">
                    <a:pos x="13" y="8"/>
                  </a:cxn>
                  <a:cxn ang="0">
                    <a:pos x="21" y="12"/>
                  </a:cxn>
                  <a:cxn ang="0">
                    <a:pos x="29" y="15"/>
                  </a:cxn>
                  <a:cxn ang="0">
                    <a:pos x="38" y="17"/>
                  </a:cxn>
                  <a:cxn ang="0">
                    <a:pos x="46" y="18"/>
                  </a:cxn>
                  <a:cxn ang="0">
                    <a:pos x="54" y="16"/>
                  </a:cxn>
                  <a:cxn ang="0">
                    <a:pos x="53" y="25"/>
                  </a:cxn>
                  <a:cxn ang="0">
                    <a:pos x="50" y="33"/>
                  </a:cxn>
                  <a:cxn ang="0">
                    <a:pos x="44" y="38"/>
                  </a:cxn>
                  <a:cxn ang="0">
                    <a:pos x="37" y="40"/>
                  </a:cxn>
                  <a:cxn ang="0">
                    <a:pos x="28" y="39"/>
                  </a:cxn>
                  <a:cxn ang="0">
                    <a:pos x="19" y="32"/>
                  </a:cxn>
                  <a:cxn ang="0">
                    <a:pos x="10" y="20"/>
                  </a:cxn>
                  <a:cxn ang="0">
                    <a:pos x="0" y="0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06" y="2344"/>
                <a:ext cx="330" cy="20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6"/>
                  </a:cxn>
                  <a:cxn ang="0">
                    <a:pos x="16" y="14"/>
                  </a:cxn>
                  <a:cxn ang="0">
                    <a:pos x="28" y="24"/>
                  </a:cxn>
                  <a:cxn ang="0">
                    <a:pos x="41" y="37"/>
                  </a:cxn>
                  <a:cxn ang="0">
                    <a:pos x="58" y="53"/>
                  </a:cxn>
                  <a:cxn ang="0">
                    <a:pos x="73" y="70"/>
                  </a:cxn>
                  <a:cxn ang="0">
                    <a:pos x="88" y="90"/>
                  </a:cxn>
                  <a:cxn ang="0">
                    <a:pos x="100" y="113"/>
                  </a:cxn>
                  <a:cxn ang="0">
                    <a:pos x="112" y="137"/>
                  </a:cxn>
                  <a:cxn ang="0">
                    <a:pos x="120" y="165"/>
                  </a:cxn>
                  <a:cxn ang="0">
                    <a:pos x="124" y="196"/>
                  </a:cxn>
                  <a:cxn ang="0">
                    <a:pos x="126" y="228"/>
                  </a:cxn>
                  <a:cxn ang="0">
                    <a:pos x="120" y="264"/>
                  </a:cxn>
                  <a:cxn ang="0">
                    <a:pos x="109" y="302"/>
                  </a:cxn>
                  <a:cxn ang="0">
                    <a:pos x="92" y="342"/>
                  </a:cxn>
                  <a:cxn ang="0">
                    <a:pos x="67" y="386"/>
                  </a:cxn>
                  <a:cxn ang="0">
                    <a:pos x="39" y="436"/>
                  </a:cxn>
                  <a:cxn ang="0">
                    <a:pos x="21" y="482"/>
                  </a:cxn>
                  <a:cxn ang="0">
                    <a:pos x="10" y="525"/>
                  </a:cxn>
                  <a:cxn ang="0">
                    <a:pos x="6" y="566"/>
                  </a:cxn>
                  <a:cxn ang="0">
                    <a:pos x="6" y="605"/>
                  </a:cxn>
                  <a:cxn ang="0">
                    <a:pos x="8" y="641"/>
                  </a:cxn>
                  <a:cxn ang="0">
                    <a:pos x="12" y="673"/>
                  </a:cxn>
                  <a:cxn ang="0">
                    <a:pos x="14" y="704"/>
                  </a:cxn>
                  <a:cxn ang="0">
                    <a:pos x="41" y="688"/>
                  </a:cxn>
                  <a:cxn ang="0">
                    <a:pos x="39" y="680"/>
                  </a:cxn>
                  <a:cxn ang="0">
                    <a:pos x="36" y="657"/>
                  </a:cxn>
                  <a:cxn ang="0">
                    <a:pos x="33" y="622"/>
                  </a:cxn>
                  <a:cxn ang="0">
                    <a:pos x="35" y="575"/>
                  </a:cxn>
                  <a:cxn ang="0">
                    <a:pos x="41" y="519"/>
                  </a:cxn>
                  <a:cxn ang="0">
                    <a:pos x="58" y="455"/>
                  </a:cxn>
                  <a:cxn ang="0">
                    <a:pos x="86" y="386"/>
                  </a:cxn>
                  <a:cxn ang="0">
                    <a:pos x="129" y="313"/>
                  </a:cxn>
                  <a:cxn ang="0">
                    <a:pos x="143" y="279"/>
                  </a:cxn>
                  <a:cxn ang="0">
                    <a:pos x="149" y="235"/>
                  </a:cxn>
                  <a:cxn ang="0">
                    <a:pos x="144" y="184"/>
                  </a:cxn>
                  <a:cxn ang="0">
                    <a:pos x="131" y="134"/>
                  </a:cxn>
                  <a:cxn ang="0">
                    <a:pos x="109" y="85"/>
                  </a:cxn>
                  <a:cxn ang="0">
                    <a:pos x="81" y="44"/>
                  </a:cxn>
                  <a:cxn ang="0">
                    <a:pos x="44" y="14"/>
                  </a:cxn>
                  <a:cxn ang="0">
                    <a:pos x="0" y="0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105" y="9"/>
                </a:cxn>
                <a:cxn ang="0">
                  <a:pos x="115" y="27"/>
                </a:cxn>
                <a:cxn ang="0">
                  <a:pos x="123" y="50"/>
                </a:cxn>
                <a:cxn ang="0">
                  <a:pos x="128" y="78"/>
                </a:cxn>
                <a:cxn ang="0">
                  <a:pos x="127" y="111"/>
                </a:cxn>
                <a:cxn ang="0">
                  <a:pos x="116" y="145"/>
                </a:cxn>
                <a:cxn ang="0">
                  <a:pos x="94" y="181"/>
                </a:cxn>
                <a:cxn ang="0">
                  <a:pos x="60" y="217"/>
                </a:cxn>
                <a:cxn ang="0">
                  <a:pos x="49" y="213"/>
                </a:cxn>
                <a:cxn ang="0">
                  <a:pos x="38" y="210"/>
                </a:cxn>
                <a:cxn ang="0">
                  <a:pos x="26" y="205"/>
                </a:cxn>
                <a:cxn ang="0">
                  <a:pos x="16" y="201"/>
                </a:cxn>
                <a:cxn ang="0">
                  <a:pos x="8" y="196"/>
                </a:cxn>
                <a:cxn ang="0">
                  <a:pos x="2" y="190"/>
                </a:cxn>
                <a:cxn ang="0">
                  <a:pos x="0" y="183"/>
                </a:cxn>
                <a:cxn ang="0">
                  <a:pos x="1" y="178"/>
                </a:cxn>
                <a:cxn ang="0">
                  <a:pos x="13" y="171"/>
                </a:cxn>
                <a:cxn ang="0">
                  <a:pos x="29" y="161"/>
                </a:cxn>
                <a:cxn ang="0">
                  <a:pos x="46" y="150"/>
                </a:cxn>
                <a:cxn ang="0">
                  <a:pos x="63" y="134"/>
                </a:cxn>
                <a:cxn ang="0">
                  <a:pos x="79" y="112"/>
                </a:cxn>
                <a:cxn ang="0">
                  <a:pos x="91" y="83"/>
                </a:cxn>
                <a:cxn ang="0">
                  <a:pos x="97" y="46"/>
                </a:cxn>
                <a:cxn ang="0">
                  <a:pos x="94" y="0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/>
              <a:ahLst/>
              <a:cxnLst>
                <a:cxn ang="0">
                  <a:pos x="891" y="1532"/>
                </a:cxn>
                <a:cxn ang="0">
                  <a:pos x="954" y="1452"/>
                </a:cxn>
                <a:cxn ang="0">
                  <a:pos x="1032" y="1338"/>
                </a:cxn>
                <a:cxn ang="0">
                  <a:pos x="1115" y="1188"/>
                </a:cxn>
                <a:cxn ang="0">
                  <a:pos x="1194" y="1023"/>
                </a:cxn>
                <a:cxn ang="0">
                  <a:pos x="1244" y="841"/>
                </a:cxn>
                <a:cxn ang="0">
                  <a:pos x="1259" y="647"/>
                </a:cxn>
                <a:cxn ang="0">
                  <a:pos x="1230" y="463"/>
                </a:cxn>
                <a:cxn ang="0">
                  <a:pos x="1140" y="294"/>
                </a:cxn>
                <a:cxn ang="0">
                  <a:pos x="1043" y="190"/>
                </a:cxn>
                <a:cxn ang="0">
                  <a:pos x="961" y="109"/>
                </a:cxn>
                <a:cxn ang="0">
                  <a:pos x="894" y="65"/>
                </a:cxn>
                <a:cxn ang="0">
                  <a:pos x="786" y="18"/>
                </a:cxn>
                <a:cxn ang="0">
                  <a:pos x="642" y="0"/>
                </a:cxn>
                <a:cxn ang="0">
                  <a:pos x="440" y="23"/>
                </a:cxn>
                <a:cxn ang="0">
                  <a:pos x="366" y="44"/>
                </a:cxn>
                <a:cxn ang="0">
                  <a:pos x="292" y="58"/>
                </a:cxn>
                <a:cxn ang="0">
                  <a:pos x="229" y="79"/>
                </a:cxn>
                <a:cxn ang="0">
                  <a:pos x="178" y="103"/>
                </a:cxn>
                <a:cxn ang="0">
                  <a:pos x="127" y="127"/>
                </a:cxn>
                <a:cxn ang="0">
                  <a:pos x="82" y="158"/>
                </a:cxn>
                <a:cxn ang="0">
                  <a:pos x="41" y="197"/>
                </a:cxn>
                <a:cxn ang="0">
                  <a:pos x="0" y="243"/>
                </a:cxn>
                <a:cxn ang="0">
                  <a:pos x="76" y="215"/>
                </a:cxn>
                <a:cxn ang="0">
                  <a:pos x="144" y="194"/>
                </a:cxn>
                <a:cxn ang="0">
                  <a:pos x="212" y="179"/>
                </a:cxn>
                <a:cxn ang="0">
                  <a:pos x="280" y="164"/>
                </a:cxn>
                <a:cxn ang="0">
                  <a:pos x="336" y="149"/>
                </a:cxn>
                <a:cxn ang="0">
                  <a:pos x="397" y="149"/>
                </a:cxn>
                <a:cxn ang="0">
                  <a:pos x="458" y="141"/>
                </a:cxn>
                <a:cxn ang="0">
                  <a:pos x="511" y="146"/>
                </a:cxn>
                <a:cxn ang="0">
                  <a:pos x="565" y="152"/>
                </a:cxn>
                <a:cxn ang="0">
                  <a:pos x="618" y="166"/>
                </a:cxn>
                <a:cxn ang="0">
                  <a:pos x="669" y="186"/>
                </a:cxn>
                <a:cxn ang="0">
                  <a:pos x="715" y="205"/>
                </a:cxn>
                <a:cxn ang="0">
                  <a:pos x="760" y="239"/>
                </a:cxn>
                <a:cxn ang="0">
                  <a:pos x="811" y="267"/>
                </a:cxn>
                <a:cxn ang="0">
                  <a:pos x="855" y="307"/>
                </a:cxn>
                <a:cxn ang="0">
                  <a:pos x="899" y="348"/>
                </a:cxn>
                <a:cxn ang="0">
                  <a:pos x="971" y="464"/>
                </a:cxn>
                <a:cxn ang="0">
                  <a:pos x="1016" y="606"/>
                </a:cxn>
                <a:cxn ang="0">
                  <a:pos x="1027" y="774"/>
                </a:cxn>
                <a:cxn ang="0">
                  <a:pos x="1022" y="939"/>
                </a:cxn>
                <a:cxn ang="0">
                  <a:pos x="1002" y="1117"/>
                </a:cxn>
                <a:cxn ang="0">
                  <a:pos x="966" y="1279"/>
                </a:cxn>
                <a:cxn ang="0">
                  <a:pos x="933" y="1421"/>
                </a:cxn>
                <a:cxn ang="0">
                  <a:pos x="891" y="1532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69"/>
                </a:cxn>
                <a:cxn ang="0">
                  <a:pos x="68" y="132"/>
                </a:cxn>
                <a:cxn ang="0">
                  <a:pos x="110" y="188"/>
                </a:cxn>
                <a:cxn ang="0">
                  <a:pos x="149" y="229"/>
                </a:cxn>
                <a:cxn ang="0">
                  <a:pos x="192" y="278"/>
                </a:cxn>
                <a:cxn ang="0">
                  <a:pos x="250" y="314"/>
                </a:cxn>
                <a:cxn ang="0">
                  <a:pos x="308" y="336"/>
                </a:cxn>
                <a:cxn ang="0">
                  <a:pos x="365" y="365"/>
                </a:cxn>
                <a:cxn ang="0">
                  <a:pos x="430" y="381"/>
                </a:cxn>
                <a:cxn ang="0">
                  <a:pos x="501" y="390"/>
                </a:cxn>
                <a:cxn ang="0">
                  <a:pos x="573" y="392"/>
                </a:cxn>
                <a:cxn ang="0">
                  <a:pos x="646" y="381"/>
                </a:cxn>
                <a:cxn ang="0">
                  <a:pos x="726" y="362"/>
                </a:cxn>
                <a:cxn ang="0">
                  <a:pos x="801" y="335"/>
                </a:cxn>
                <a:cxn ang="0">
                  <a:pos x="731" y="377"/>
                </a:cxn>
                <a:cxn ang="0">
                  <a:pos x="662" y="404"/>
                </a:cxn>
                <a:cxn ang="0">
                  <a:pos x="594" y="432"/>
                </a:cxn>
                <a:cxn ang="0">
                  <a:pos x="532" y="445"/>
                </a:cxn>
                <a:cxn ang="0">
                  <a:pos x="471" y="459"/>
                </a:cxn>
                <a:cxn ang="0">
                  <a:pos x="411" y="458"/>
                </a:cxn>
                <a:cxn ang="0">
                  <a:pos x="350" y="458"/>
                </a:cxn>
                <a:cxn ang="0">
                  <a:pos x="291" y="450"/>
                </a:cxn>
                <a:cxn ang="0">
                  <a:pos x="244" y="436"/>
                </a:cxn>
                <a:cxn ang="0">
                  <a:pos x="192" y="415"/>
                </a:cxn>
                <a:cxn ang="0">
                  <a:pos x="145" y="394"/>
                </a:cxn>
                <a:cxn ang="0">
                  <a:pos x="100" y="373"/>
                </a:cxn>
                <a:cxn ang="0">
                  <a:pos x="60" y="347"/>
                </a:cxn>
                <a:cxn ang="0">
                  <a:pos x="0" y="294"/>
                </a:cxn>
                <a:cxn ang="0">
                  <a:pos x="0" y="0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0" y="25"/>
                </a:cxn>
                <a:cxn ang="0">
                  <a:pos x="3" y="26"/>
                </a:cxn>
                <a:cxn ang="0">
                  <a:pos x="14" y="29"/>
                </a:cxn>
                <a:cxn ang="0">
                  <a:pos x="29" y="36"/>
                </a:cxn>
                <a:cxn ang="0">
                  <a:pos x="46" y="47"/>
                </a:cxn>
                <a:cxn ang="0">
                  <a:pos x="66" y="62"/>
                </a:cxn>
                <a:cxn ang="0">
                  <a:pos x="84" y="80"/>
                </a:cxn>
                <a:cxn ang="0">
                  <a:pos x="102" y="103"/>
                </a:cxn>
                <a:cxn ang="0">
                  <a:pos x="116" y="132"/>
                </a:cxn>
                <a:cxn ang="0">
                  <a:pos x="117" y="120"/>
                </a:cxn>
                <a:cxn ang="0">
                  <a:pos x="115" y="107"/>
                </a:cxn>
                <a:cxn ang="0">
                  <a:pos x="108" y="90"/>
                </a:cxn>
                <a:cxn ang="0">
                  <a:pos x="99" y="74"/>
                </a:cxn>
                <a:cxn ang="0">
                  <a:pos x="89" y="58"/>
                </a:cxn>
                <a:cxn ang="0">
                  <a:pos x="78" y="45"/>
                </a:cxn>
                <a:cxn ang="0">
                  <a:pos x="67" y="36"/>
                </a:cxn>
                <a:cxn ang="0">
                  <a:pos x="58" y="32"/>
                </a:cxn>
                <a:cxn ang="0">
                  <a:pos x="69" y="29"/>
                </a:cxn>
                <a:cxn ang="0">
                  <a:pos x="79" y="28"/>
                </a:cxn>
                <a:cxn ang="0">
                  <a:pos x="89" y="26"/>
                </a:cxn>
                <a:cxn ang="0">
                  <a:pos x="98" y="25"/>
                </a:cxn>
                <a:cxn ang="0">
                  <a:pos x="105" y="24"/>
                </a:cxn>
                <a:cxn ang="0">
                  <a:pos x="109" y="22"/>
                </a:cxn>
                <a:cxn ang="0">
                  <a:pos x="113" y="21"/>
                </a:cxn>
                <a:cxn ang="0">
                  <a:pos x="114" y="21"/>
                </a:cxn>
                <a:cxn ang="0">
                  <a:pos x="75" y="0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3" y="0"/>
                </a:cxn>
                <a:cxn ang="0">
                  <a:pos x="16" y="4"/>
                </a:cxn>
                <a:cxn ang="0">
                  <a:pos x="9" y="9"/>
                </a:cxn>
                <a:cxn ang="0">
                  <a:pos x="4" y="19"/>
                </a:cxn>
                <a:cxn ang="0">
                  <a:pos x="1" y="30"/>
                </a:cxn>
                <a:cxn ang="0">
                  <a:pos x="0" y="44"/>
                </a:cxn>
                <a:cxn ang="0">
                  <a:pos x="3" y="60"/>
                </a:cxn>
                <a:cxn ang="0">
                  <a:pos x="11" y="77"/>
                </a:cxn>
                <a:cxn ang="0">
                  <a:pos x="15" y="53"/>
                </a:cxn>
                <a:cxn ang="0">
                  <a:pos x="19" y="37"/>
                </a:cxn>
                <a:cxn ang="0">
                  <a:pos x="23" y="22"/>
                </a:cxn>
                <a:cxn ang="0">
                  <a:pos x="29" y="0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/>
              <a:ahLst/>
              <a:cxnLst>
                <a:cxn ang="0">
                  <a:pos x="784" y="1047"/>
                </a:cxn>
                <a:cxn ang="0">
                  <a:pos x="692" y="1011"/>
                </a:cxn>
                <a:cxn ang="0">
                  <a:pos x="607" y="945"/>
                </a:cxn>
                <a:cxn ang="0">
                  <a:pos x="517" y="861"/>
                </a:cxn>
                <a:cxn ang="0">
                  <a:pos x="432" y="776"/>
                </a:cxn>
                <a:cxn ang="0">
                  <a:pos x="350" y="677"/>
                </a:cxn>
                <a:cxn ang="0">
                  <a:pos x="266" y="563"/>
                </a:cxn>
                <a:cxn ang="0">
                  <a:pos x="188" y="447"/>
                </a:cxn>
                <a:cxn ang="0">
                  <a:pos x="122" y="325"/>
                </a:cxn>
                <a:cxn ang="0">
                  <a:pos x="65" y="211"/>
                </a:cxn>
                <a:cxn ang="0">
                  <a:pos x="21" y="101"/>
                </a:cxn>
                <a:cxn ang="0">
                  <a:pos x="0" y="0"/>
                </a:cxn>
                <a:cxn ang="0">
                  <a:pos x="109" y="217"/>
                </a:cxn>
                <a:cxn ang="0">
                  <a:pos x="209" y="378"/>
                </a:cxn>
                <a:cxn ang="0">
                  <a:pos x="294" y="500"/>
                </a:cxn>
                <a:cxn ang="0">
                  <a:pos x="373" y="590"/>
                </a:cxn>
                <a:cxn ang="0">
                  <a:pos x="441" y="661"/>
                </a:cxn>
                <a:cxn ang="0">
                  <a:pos x="506" y="713"/>
                </a:cxn>
                <a:cxn ang="0">
                  <a:pos x="564" y="754"/>
                </a:cxn>
                <a:cxn ang="0">
                  <a:pos x="620" y="801"/>
                </a:cxn>
                <a:cxn ang="0">
                  <a:pos x="754" y="899"/>
                </a:cxn>
                <a:cxn ang="0">
                  <a:pos x="925" y="977"/>
                </a:cxn>
                <a:cxn ang="0">
                  <a:pos x="1108" y="1047"/>
                </a:cxn>
                <a:cxn ang="0">
                  <a:pos x="784" y="10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6" y="751"/>
              <a:ext cx="569" cy="636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38" y="119"/>
              <a:ext cx="356" cy="608"/>
              <a:chOff x="1732" y="866"/>
              <a:chExt cx="129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33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792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76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77" y="3304"/>
              <a:ext cx="500" cy="500"/>
              <a:chOff x="1727" y="871"/>
              <a:chExt cx="129" cy="156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72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900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1003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404" y="262"/>
              <a:ext cx="708" cy="891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24" y="2392"/>
              <a:ext cx="708" cy="891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07"/>
                </a:cxn>
                <a:cxn ang="0">
                  <a:pos x="37" y="262"/>
                </a:cxn>
                <a:cxn ang="0">
                  <a:pos x="83" y="410"/>
                </a:cxn>
                <a:cxn ang="0">
                  <a:pos x="149" y="546"/>
                </a:cxn>
                <a:cxn ang="0">
                  <a:pos x="237" y="666"/>
                </a:cxn>
                <a:cxn ang="0">
                  <a:pos x="338" y="764"/>
                </a:cxn>
                <a:cxn ang="0">
                  <a:pos x="450" y="838"/>
                </a:cxn>
                <a:cxn ang="0">
                  <a:pos x="579" y="879"/>
                </a:cxn>
                <a:cxn ang="0">
                  <a:pos x="714" y="886"/>
                </a:cxn>
                <a:cxn ang="0">
                  <a:pos x="862" y="851"/>
                </a:cxn>
                <a:cxn ang="0">
                  <a:pos x="784" y="856"/>
                </a:cxn>
                <a:cxn ang="0">
                  <a:pos x="700" y="835"/>
                </a:cxn>
                <a:cxn ang="0">
                  <a:pos x="621" y="794"/>
                </a:cxn>
                <a:cxn ang="0">
                  <a:pos x="542" y="728"/>
                </a:cxn>
                <a:cxn ang="0">
                  <a:pos x="466" y="649"/>
                </a:cxn>
                <a:cxn ang="0">
                  <a:pos x="397" y="557"/>
                </a:cxn>
                <a:cxn ang="0">
                  <a:pos x="334" y="454"/>
                </a:cxn>
                <a:cxn ang="0">
                  <a:pos x="279" y="339"/>
                </a:cxn>
                <a:cxn ang="0">
                  <a:pos x="238" y="225"/>
                </a:cxn>
                <a:cxn ang="0">
                  <a:pos x="205" y="105"/>
                </a:cxn>
                <a:cxn ang="0">
                  <a:pos x="184" y="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113" y="9"/>
                </a:cxn>
                <a:cxn ang="0">
                  <a:pos x="99" y="25"/>
                </a:cxn>
                <a:cxn ang="0">
                  <a:pos x="81" y="41"/>
                </a:cxn>
                <a:cxn ang="0">
                  <a:pos x="63" y="54"/>
                </a:cxn>
                <a:cxn ang="0">
                  <a:pos x="41" y="66"/>
                </a:cxn>
                <a:cxn ang="0">
                  <a:pos x="22" y="74"/>
                </a:cxn>
                <a:cxn ang="0">
                  <a:pos x="0" y="75"/>
                </a:cxn>
                <a:cxn ang="0">
                  <a:pos x="10" y="96"/>
                </a:cxn>
                <a:cxn ang="0">
                  <a:pos x="23" y="113"/>
                </a:cxn>
                <a:cxn ang="0">
                  <a:pos x="41" y="121"/>
                </a:cxn>
                <a:cxn ang="0">
                  <a:pos x="60" y="121"/>
                </a:cxn>
                <a:cxn ang="0">
                  <a:pos x="83" y="111"/>
                </a:cxn>
                <a:cxn ang="0">
                  <a:pos x="101" y="88"/>
                </a:cxn>
                <a:cxn ang="0">
                  <a:pos x="116" y="53"/>
                </a:cxn>
                <a:cxn ang="0">
                  <a:pos x="124" y="0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6"/>
                </a:cxn>
                <a:cxn ang="0">
                  <a:pos x="16" y="14"/>
                </a:cxn>
                <a:cxn ang="0">
                  <a:pos x="28" y="24"/>
                </a:cxn>
                <a:cxn ang="0">
                  <a:pos x="41" y="37"/>
                </a:cxn>
                <a:cxn ang="0">
                  <a:pos x="58" y="53"/>
                </a:cxn>
                <a:cxn ang="0">
                  <a:pos x="73" y="70"/>
                </a:cxn>
                <a:cxn ang="0">
                  <a:pos x="88" y="90"/>
                </a:cxn>
                <a:cxn ang="0">
                  <a:pos x="100" y="113"/>
                </a:cxn>
                <a:cxn ang="0">
                  <a:pos x="112" y="137"/>
                </a:cxn>
                <a:cxn ang="0">
                  <a:pos x="120" y="165"/>
                </a:cxn>
                <a:cxn ang="0">
                  <a:pos x="124" y="196"/>
                </a:cxn>
                <a:cxn ang="0">
                  <a:pos x="126" y="228"/>
                </a:cxn>
                <a:cxn ang="0">
                  <a:pos x="120" y="264"/>
                </a:cxn>
                <a:cxn ang="0">
                  <a:pos x="109" y="302"/>
                </a:cxn>
                <a:cxn ang="0">
                  <a:pos x="92" y="342"/>
                </a:cxn>
                <a:cxn ang="0">
                  <a:pos x="67" y="386"/>
                </a:cxn>
                <a:cxn ang="0">
                  <a:pos x="39" y="436"/>
                </a:cxn>
                <a:cxn ang="0">
                  <a:pos x="21" y="482"/>
                </a:cxn>
                <a:cxn ang="0">
                  <a:pos x="10" y="525"/>
                </a:cxn>
                <a:cxn ang="0">
                  <a:pos x="6" y="566"/>
                </a:cxn>
                <a:cxn ang="0">
                  <a:pos x="6" y="605"/>
                </a:cxn>
                <a:cxn ang="0">
                  <a:pos x="8" y="641"/>
                </a:cxn>
                <a:cxn ang="0">
                  <a:pos x="12" y="673"/>
                </a:cxn>
                <a:cxn ang="0">
                  <a:pos x="14" y="704"/>
                </a:cxn>
                <a:cxn ang="0">
                  <a:pos x="41" y="688"/>
                </a:cxn>
                <a:cxn ang="0">
                  <a:pos x="39" y="680"/>
                </a:cxn>
                <a:cxn ang="0">
                  <a:pos x="36" y="657"/>
                </a:cxn>
                <a:cxn ang="0">
                  <a:pos x="33" y="622"/>
                </a:cxn>
                <a:cxn ang="0">
                  <a:pos x="35" y="575"/>
                </a:cxn>
                <a:cxn ang="0">
                  <a:pos x="41" y="519"/>
                </a:cxn>
                <a:cxn ang="0">
                  <a:pos x="58" y="455"/>
                </a:cxn>
                <a:cxn ang="0">
                  <a:pos x="86" y="386"/>
                </a:cxn>
                <a:cxn ang="0">
                  <a:pos x="129" y="313"/>
                </a:cxn>
                <a:cxn ang="0">
                  <a:pos x="143" y="279"/>
                </a:cxn>
                <a:cxn ang="0">
                  <a:pos x="149" y="235"/>
                </a:cxn>
                <a:cxn ang="0">
                  <a:pos x="144" y="184"/>
                </a:cxn>
                <a:cxn ang="0">
                  <a:pos x="131" y="134"/>
                </a:cxn>
                <a:cxn ang="0">
                  <a:pos x="109" y="85"/>
                </a:cxn>
                <a:cxn ang="0">
                  <a:pos x="81" y="44"/>
                </a:cxn>
                <a:cxn ang="0">
                  <a:pos x="44" y="14"/>
                </a:cxn>
                <a:cxn ang="0">
                  <a:pos x="0" y="0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2"/>
                </a:cxn>
                <a:cxn ang="0">
                  <a:pos x="0" y="132"/>
                </a:cxn>
                <a:cxn ang="0">
                  <a:pos x="0" y="0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4863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4864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E384A-103B-40D2-9FEB-C379DFC69D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BE253-911D-438B-800A-6823F2DAC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DB7D3-B983-48C9-B71B-D3936B644D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6DBE4-6E6A-44F8-9241-F4899AB6AF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6A8FF-15C6-428C-8FD3-D9C4D16BEB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87B879-0F5B-40DE-823E-EB3C566FCC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1CF8B-BC58-46C4-A9FE-7BD552CAF2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D4BE4-C41C-4FE7-B940-3FEB2E3A94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1990D-B0E9-44FC-ACB9-A3A44482D1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C6BBC-756C-4C69-A90A-42001CF33A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8FF10-E7C8-4C67-B7F4-0043AB36F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33795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/>
              <a:ahLst/>
              <a:cxnLst>
                <a:cxn ang="0">
                  <a:pos x="5" y="32"/>
                </a:cxn>
                <a:cxn ang="0">
                  <a:pos x="189" y="26"/>
                </a:cxn>
                <a:cxn ang="0">
                  <a:pos x="309" y="66"/>
                </a:cxn>
                <a:cxn ang="0">
                  <a:pos x="357" y="98"/>
                </a:cxn>
                <a:cxn ang="0">
                  <a:pos x="413" y="162"/>
                </a:cxn>
                <a:cxn ang="0">
                  <a:pos x="437" y="250"/>
                </a:cxn>
                <a:cxn ang="0">
                  <a:pos x="397" y="530"/>
                </a:cxn>
                <a:cxn ang="0">
                  <a:pos x="341" y="634"/>
                </a:cxn>
                <a:cxn ang="0">
                  <a:pos x="173" y="714"/>
                </a:cxn>
                <a:cxn ang="0">
                  <a:pos x="77" y="730"/>
                </a:cxn>
                <a:cxn ang="0">
                  <a:pos x="69" y="802"/>
                </a:cxn>
                <a:cxn ang="0">
                  <a:pos x="7" y="788"/>
                </a:cxn>
                <a:cxn ang="0">
                  <a:pos x="5" y="751"/>
                </a:cxn>
                <a:cxn ang="0">
                  <a:pos x="37" y="722"/>
                </a:cxn>
                <a:cxn ang="0">
                  <a:pos x="5" y="670"/>
                </a:cxn>
                <a:cxn ang="0">
                  <a:pos x="5" y="32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3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33797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798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799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33800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/>
              <a:ahLst/>
              <a:cxnLst>
                <a:cxn ang="0">
                  <a:pos x="14" y="416"/>
                </a:cxn>
                <a:cxn ang="0">
                  <a:pos x="14" y="272"/>
                </a:cxn>
                <a:cxn ang="0">
                  <a:pos x="102" y="144"/>
                </a:cxn>
                <a:cxn ang="0">
                  <a:pos x="150" y="96"/>
                </a:cxn>
                <a:cxn ang="0">
                  <a:pos x="198" y="64"/>
                </a:cxn>
                <a:cxn ang="0">
                  <a:pos x="350" y="0"/>
                </a:cxn>
                <a:cxn ang="0">
                  <a:pos x="534" y="8"/>
                </a:cxn>
                <a:cxn ang="0">
                  <a:pos x="662" y="96"/>
                </a:cxn>
                <a:cxn ang="0">
                  <a:pos x="710" y="200"/>
                </a:cxn>
                <a:cxn ang="0">
                  <a:pos x="702" y="400"/>
                </a:cxn>
                <a:cxn ang="0">
                  <a:pos x="678" y="448"/>
                </a:cxn>
                <a:cxn ang="0">
                  <a:pos x="550" y="632"/>
                </a:cxn>
                <a:cxn ang="0">
                  <a:pos x="518" y="656"/>
                </a:cxn>
                <a:cxn ang="0">
                  <a:pos x="470" y="664"/>
                </a:cxn>
                <a:cxn ang="0">
                  <a:pos x="518" y="680"/>
                </a:cxn>
                <a:cxn ang="0">
                  <a:pos x="566" y="696"/>
                </a:cxn>
                <a:cxn ang="0">
                  <a:pos x="574" y="720"/>
                </a:cxn>
                <a:cxn ang="0">
                  <a:pos x="526" y="736"/>
                </a:cxn>
                <a:cxn ang="0">
                  <a:pos x="502" y="752"/>
                </a:cxn>
                <a:cxn ang="0">
                  <a:pos x="454" y="768"/>
                </a:cxn>
                <a:cxn ang="0">
                  <a:pos x="438" y="712"/>
                </a:cxn>
                <a:cxn ang="0">
                  <a:pos x="246" y="688"/>
                </a:cxn>
                <a:cxn ang="0">
                  <a:pos x="134" y="648"/>
                </a:cxn>
                <a:cxn ang="0">
                  <a:pos x="110" y="624"/>
                </a:cxn>
                <a:cxn ang="0">
                  <a:pos x="78" y="576"/>
                </a:cxn>
                <a:cxn ang="0">
                  <a:pos x="54" y="464"/>
                </a:cxn>
                <a:cxn ang="0">
                  <a:pos x="30" y="408"/>
                </a:cxn>
                <a:cxn ang="0">
                  <a:pos x="22" y="384"/>
                </a:cxn>
                <a:cxn ang="0">
                  <a:pos x="14" y="416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5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33802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/>
                <a:ahLst/>
                <a:cxnLst>
                  <a:cxn ang="0">
                    <a:pos x="46" y="210"/>
                  </a:cxn>
                  <a:cxn ang="0">
                    <a:pos x="37" y="198"/>
                  </a:cxn>
                  <a:cxn ang="0">
                    <a:pos x="26" y="181"/>
                  </a:cxn>
                  <a:cxn ang="0">
                    <a:pos x="15" y="159"/>
                  </a:cxn>
                  <a:cxn ang="0">
                    <a:pos x="5" y="135"/>
                  </a:cxn>
                  <a:cxn ang="0">
                    <a:pos x="0" y="109"/>
                  </a:cxn>
                  <a:cxn ang="0">
                    <a:pos x="1" y="82"/>
                  </a:cxn>
                  <a:cxn ang="0">
                    <a:pos x="9" y="57"/>
                  </a:cxn>
                  <a:cxn ang="0">
                    <a:pos x="27" y="35"/>
                  </a:cxn>
                  <a:cxn ang="0">
                    <a:pos x="45" y="22"/>
                  </a:cxn>
                  <a:cxn ang="0">
                    <a:pos x="60" y="12"/>
                  </a:cxn>
                  <a:cxn ang="0">
                    <a:pos x="72" y="7"/>
                  </a:cxn>
                  <a:cxn ang="0">
                    <a:pos x="81" y="5"/>
                  </a:cxn>
                  <a:cxn ang="0">
                    <a:pos x="88" y="5"/>
                  </a:cxn>
                  <a:cxn ang="0">
                    <a:pos x="104" y="0"/>
                  </a:cxn>
                  <a:cxn ang="0">
                    <a:pos x="148" y="8"/>
                  </a:cxn>
                  <a:cxn ang="0">
                    <a:pos x="160" y="12"/>
                  </a:cxn>
                  <a:cxn ang="0">
                    <a:pos x="172" y="15"/>
                  </a:cxn>
                  <a:cxn ang="0">
                    <a:pos x="182" y="19"/>
                  </a:cxn>
                  <a:cxn ang="0">
                    <a:pos x="190" y="23"/>
                  </a:cxn>
                  <a:cxn ang="0">
                    <a:pos x="198" y="27"/>
                  </a:cxn>
                  <a:cxn ang="0">
                    <a:pos x="205" y="32"/>
                  </a:cxn>
                  <a:cxn ang="0">
                    <a:pos x="211" y="38"/>
                  </a:cxn>
                  <a:cxn ang="0">
                    <a:pos x="217" y="45"/>
                  </a:cxn>
                  <a:cxn ang="0">
                    <a:pos x="205" y="40"/>
                  </a:cxn>
                  <a:cxn ang="0">
                    <a:pos x="194" y="36"/>
                  </a:cxn>
                  <a:cxn ang="0">
                    <a:pos x="183" y="33"/>
                  </a:cxn>
                  <a:cxn ang="0">
                    <a:pos x="172" y="30"/>
                  </a:cxn>
                  <a:cxn ang="0">
                    <a:pos x="163" y="27"/>
                  </a:cxn>
                  <a:cxn ang="0">
                    <a:pos x="153" y="26"/>
                  </a:cxn>
                  <a:cxn ang="0">
                    <a:pos x="143" y="24"/>
                  </a:cxn>
                  <a:cxn ang="0">
                    <a:pos x="134" y="24"/>
                  </a:cxn>
                  <a:cxn ang="0">
                    <a:pos x="125" y="24"/>
                  </a:cxn>
                  <a:cxn ang="0">
                    <a:pos x="116" y="25"/>
                  </a:cxn>
                  <a:cxn ang="0">
                    <a:pos x="107" y="27"/>
                  </a:cxn>
                  <a:cxn ang="0">
                    <a:pos x="99" y="29"/>
                  </a:cxn>
                  <a:cxn ang="0">
                    <a:pos x="91" y="33"/>
                  </a:cxn>
                  <a:cxn ang="0">
                    <a:pos x="82" y="36"/>
                  </a:cxn>
                  <a:cxn ang="0">
                    <a:pos x="74" y="41"/>
                  </a:cxn>
                  <a:cxn ang="0">
                    <a:pos x="66" y="46"/>
                  </a:cxn>
                  <a:cxn ang="0">
                    <a:pos x="52" y="61"/>
                  </a:cxn>
                  <a:cxn ang="0">
                    <a:pos x="42" y="80"/>
                  </a:cxn>
                  <a:cxn ang="0">
                    <a:pos x="37" y="103"/>
                  </a:cxn>
                  <a:cxn ang="0">
                    <a:pos x="35" y="126"/>
                  </a:cxn>
                  <a:cxn ang="0">
                    <a:pos x="35" y="151"/>
                  </a:cxn>
                  <a:cxn ang="0">
                    <a:pos x="38" y="174"/>
                  </a:cxn>
                  <a:cxn ang="0">
                    <a:pos x="41" y="194"/>
                  </a:cxn>
                  <a:cxn ang="0">
                    <a:pos x="46" y="210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803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12" y="2"/>
                  </a:cxn>
                  <a:cxn ang="0">
                    <a:pos x="118" y="8"/>
                  </a:cxn>
                  <a:cxn ang="0">
                    <a:pos x="127" y="18"/>
                  </a:cxn>
                  <a:cxn ang="0">
                    <a:pos x="137" y="33"/>
                  </a:cxn>
                  <a:cxn ang="0">
                    <a:pos x="145" y="52"/>
                  </a:cxn>
                  <a:cxn ang="0">
                    <a:pos x="150" y="76"/>
                  </a:cxn>
                  <a:cxn ang="0">
                    <a:pos x="150" y="105"/>
                  </a:cxn>
                  <a:cxn ang="0">
                    <a:pos x="144" y="139"/>
                  </a:cxn>
                  <a:cxn ang="0">
                    <a:pos x="140" y="149"/>
                  </a:cxn>
                  <a:cxn ang="0">
                    <a:pos x="136" y="157"/>
                  </a:cxn>
                  <a:cxn ang="0">
                    <a:pos x="131" y="165"/>
                  </a:cxn>
                  <a:cxn ang="0">
                    <a:pos x="125" y="173"/>
                  </a:cxn>
                  <a:cxn ang="0">
                    <a:pos x="117" y="180"/>
                  </a:cxn>
                  <a:cxn ang="0">
                    <a:pos x="110" y="185"/>
                  </a:cxn>
                  <a:cxn ang="0">
                    <a:pos x="102" y="191"/>
                  </a:cxn>
                  <a:cxn ang="0">
                    <a:pos x="92" y="195"/>
                  </a:cxn>
                  <a:cxn ang="0">
                    <a:pos x="82" y="197"/>
                  </a:cxn>
                  <a:cxn ang="0">
                    <a:pos x="72" y="200"/>
                  </a:cxn>
                  <a:cxn ang="0">
                    <a:pos x="61" y="201"/>
                  </a:cxn>
                  <a:cxn ang="0">
                    <a:pos x="49" y="201"/>
                  </a:cxn>
                  <a:cxn ang="0">
                    <a:pos x="37" y="200"/>
                  </a:cxn>
                  <a:cxn ang="0">
                    <a:pos x="25" y="197"/>
                  </a:cxn>
                  <a:cxn ang="0">
                    <a:pos x="12" y="193"/>
                  </a:cxn>
                  <a:cxn ang="0">
                    <a:pos x="0" y="188"/>
                  </a:cxn>
                  <a:cxn ang="0">
                    <a:pos x="11" y="195"/>
                  </a:cxn>
                  <a:cxn ang="0">
                    <a:pos x="22" y="200"/>
                  </a:cxn>
                  <a:cxn ang="0">
                    <a:pos x="33" y="205"/>
                  </a:cxn>
                  <a:cxn ang="0">
                    <a:pos x="43" y="208"/>
                  </a:cxn>
                  <a:cxn ang="0">
                    <a:pos x="53" y="211"/>
                  </a:cxn>
                  <a:cxn ang="0">
                    <a:pos x="63" y="212"/>
                  </a:cxn>
                  <a:cxn ang="0">
                    <a:pos x="73" y="213"/>
                  </a:cxn>
                  <a:cxn ang="0">
                    <a:pos x="83" y="213"/>
                  </a:cxn>
                  <a:cxn ang="0">
                    <a:pos x="91" y="212"/>
                  </a:cxn>
                  <a:cxn ang="0">
                    <a:pos x="100" y="210"/>
                  </a:cxn>
                  <a:cxn ang="0">
                    <a:pos x="108" y="208"/>
                  </a:cxn>
                  <a:cxn ang="0">
                    <a:pos x="116" y="206"/>
                  </a:cxn>
                  <a:cxn ang="0">
                    <a:pos x="123" y="203"/>
                  </a:cxn>
                  <a:cxn ang="0">
                    <a:pos x="130" y="199"/>
                  </a:cxn>
                  <a:cxn ang="0">
                    <a:pos x="136" y="195"/>
                  </a:cxn>
                  <a:cxn ang="0">
                    <a:pos x="142" y="191"/>
                  </a:cxn>
                  <a:cxn ang="0">
                    <a:pos x="158" y="176"/>
                  </a:cxn>
                  <a:cxn ang="0">
                    <a:pos x="169" y="161"/>
                  </a:cxn>
                  <a:cxn ang="0">
                    <a:pos x="176" y="144"/>
                  </a:cxn>
                  <a:cxn ang="0">
                    <a:pos x="179" y="128"/>
                  </a:cxn>
                  <a:cxn ang="0">
                    <a:pos x="181" y="111"/>
                  </a:cxn>
                  <a:cxn ang="0">
                    <a:pos x="181" y="95"/>
                  </a:cxn>
                  <a:cxn ang="0">
                    <a:pos x="182" y="79"/>
                  </a:cxn>
                  <a:cxn ang="0">
                    <a:pos x="173" y="46"/>
                  </a:cxn>
                  <a:cxn ang="0">
                    <a:pos x="156" y="21"/>
                  </a:cxn>
                  <a:cxn ang="0">
                    <a:pos x="151" y="18"/>
                  </a:cxn>
                  <a:cxn ang="0">
                    <a:pos x="147" y="15"/>
                  </a:cxn>
                  <a:cxn ang="0">
                    <a:pos x="142" y="13"/>
                  </a:cxn>
                  <a:cxn ang="0">
                    <a:pos x="138" y="11"/>
                  </a:cxn>
                  <a:cxn ang="0">
                    <a:pos x="132" y="9"/>
                  </a:cxn>
                  <a:cxn ang="0">
                    <a:pos x="126" y="6"/>
                  </a:cxn>
                  <a:cxn ang="0">
                    <a:pos x="119" y="3"/>
                  </a:cxn>
                  <a:cxn ang="0">
                    <a:pos x="109" y="0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804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105" y="9"/>
                  </a:cxn>
                  <a:cxn ang="0">
                    <a:pos x="115" y="27"/>
                  </a:cxn>
                  <a:cxn ang="0">
                    <a:pos x="123" y="50"/>
                  </a:cxn>
                  <a:cxn ang="0">
                    <a:pos x="128" y="78"/>
                  </a:cxn>
                  <a:cxn ang="0">
                    <a:pos x="127" y="111"/>
                  </a:cxn>
                  <a:cxn ang="0">
                    <a:pos x="116" y="145"/>
                  </a:cxn>
                  <a:cxn ang="0">
                    <a:pos x="94" y="181"/>
                  </a:cxn>
                  <a:cxn ang="0">
                    <a:pos x="60" y="217"/>
                  </a:cxn>
                  <a:cxn ang="0">
                    <a:pos x="49" y="213"/>
                  </a:cxn>
                  <a:cxn ang="0">
                    <a:pos x="38" y="210"/>
                  </a:cxn>
                  <a:cxn ang="0">
                    <a:pos x="26" y="205"/>
                  </a:cxn>
                  <a:cxn ang="0">
                    <a:pos x="16" y="201"/>
                  </a:cxn>
                  <a:cxn ang="0">
                    <a:pos x="8" y="196"/>
                  </a:cxn>
                  <a:cxn ang="0">
                    <a:pos x="2" y="190"/>
                  </a:cxn>
                  <a:cxn ang="0">
                    <a:pos x="0" y="183"/>
                  </a:cxn>
                  <a:cxn ang="0">
                    <a:pos x="1" y="178"/>
                  </a:cxn>
                  <a:cxn ang="0">
                    <a:pos x="13" y="171"/>
                  </a:cxn>
                  <a:cxn ang="0">
                    <a:pos x="29" y="161"/>
                  </a:cxn>
                  <a:cxn ang="0">
                    <a:pos x="46" y="150"/>
                  </a:cxn>
                  <a:cxn ang="0">
                    <a:pos x="63" y="134"/>
                  </a:cxn>
                  <a:cxn ang="0">
                    <a:pos x="79" y="112"/>
                  </a:cxn>
                  <a:cxn ang="0">
                    <a:pos x="91" y="83"/>
                  </a:cxn>
                  <a:cxn ang="0">
                    <a:pos x="97" y="46"/>
                  </a:cxn>
                  <a:cxn ang="0">
                    <a:pos x="94" y="0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805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0" y="25"/>
                  </a:cxn>
                  <a:cxn ang="0">
                    <a:pos x="3" y="26"/>
                  </a:cxn>
                  <a:cxn ang="0">
                    <a:pos x="14" y="29"/>
                  </a:cxn>
                  <a:cxn ang="0">
                    <a:pos x="29" y="36"/>
                  </a:cxn>
                  <a:cxn ang="0">
                    <a:pos x="46" y="47"/>
                  </a:cxn>
                  <a:cxn ang="0">
                    <a:pos x="66" y="62"/>
                  </a:cxn>
                  <a:cxn ang="0">
                    <a:pos x="84" y="80"/>
                  </a:cxn>
                  <a:cxn ang="0">
                    <a:pos x="102" y="103"/>
                  </a:cxn>
                  <a:cxn ang="0">
                    <a:pos x="116" y="132"/>
                  </a:cxn>
                  <a:cxn ang="0">
                    <a:pos x="117" y="120"/>
                  </a:cxn>
                  <a:cxn ang="0">
                    <a:pos x="115" y="107"/>
                  </a:cxn>
                  <a:cxn ang="0">
                    <a:pos x="108" y="90"/>
                  </a:cxn>
                  <a:cxn ang="0">
                    <a:pos x="99" y="74"/>
                  </a:cxn>
                  <a:cxn ang="0">
                    <a:pos x="89" y="58"/>
                  </a:cxn>
                  <a:cxn ang="0">
                    <a:pos x="78" y="45"/>
                  </a:cxn>
                  <a:cxn ang="0">
                    <a:pos x="67" y="36"/>
                  </a:cxn>
                  <a:cxn ang="0">
                    <a:pos x="58" y="32"/>
                  </a:cxn>
                  <a:cxn ang="0">
                    <a:pos x="69" y="29"/>
                  </a:cxn>
                  <a:cxn ang="0">
                    <a:pos x="79" y="28"/>
                  </a:cxn>
                  <a:cxn ang="0">
                    <a:pos x="89" y="26"/>
                  </a:cxn>
                  <a:cxn ang="0">
                    <a:pos x="98" y="25"/>
                  </a:cxn>
                  <a:cxn ang="0">
                    <a:pos x="105" y="24"/>
                  </a:cxn>
                  <a:cxn ang="0">
                    <a:pos x="109" y="22"/>
                  </a:cxn>
                  <a:cxn ang="0">
                    <a:pos x="113" y="21"/>
                  </a:cxn>
                  <a:cxn ang="0">
                    <a:pos x="114" y="21"/>
                  </a:cxn>
                  <a:cxn ang="0">
                    <a:pos x="75" y="0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806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3" y="0"/>
                  </a:cxn>
                  <a:cxn ang="0">
                    <a:pos x="16" y="4"/>
                  </a:cxn>
                  <a:cxn ang="0">
                    <a:pos x="9" y="9"/>
                  </a:cxn>
                  <a:cxn ang="0">
                    <a:pos x="4" y="19"/>
                  </a:cxn>
                  <a:cxn ang="0">
                    <a:pos x="1" y="30"/>
                  </a:cxn>
                  <a:cxn ang="0">
                    <a:pos x="0" y="44"/>
                  </a:cxn>
                  <a:cxn ang="0">
                    <a:pos x="3" y="60"/>
                  </a:cxn>
                  <a:cxn ang="0">
                    <a:pos x="11" y="77"/>
                  </a:cxn>
                  <a:cxn ang="0">
                    <a:pos x="15" y="53"/>
                  </a:cxn>
                  <a:cxn ang="0">
                    <a:pos x="19" y="37"/>
                  </a:cxn>
                  <a:cxn ang="0">
                    <a:pos x="23" y="22"/>
                  </a:cxn>
                  <a:cxn ang="0">
                    <a:pos x="29" y="0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67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33808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>
                    <a:cxn ang="0">
                      <a:pos x="12" y="44"/>
                    </a:cxn>
                    <a:cxn ang="0">
                      <a:pos x="6" y="72"/>
                    </a:cxn>
                    <a:cxn ang="0">
                      <a:pos x="3" y="99"/>
                    </a:cxn>
                    <a:cxn ang="0">
                      <a:pos x="0" y="125"/>
                    </a:cxn>
                    <a:cxn ang="0">
                      <a:pos x="0" y="151"/>
                    </a:cxn>
                    <a:cxn ang="0">
                      <a:pos x="3" y="180"/>
                    </a:cxn>
                    <a:cxn ang="0">
                      <a:pos x="7" y="211"/>
                    </a:cxn>
                    <a:cxn ang="0">
                      <a:pos x="16" y="247"/>
                    </a:cxn>
                    <a:cxn ang="0">
                      <a:pos x="29" y="287"/>
                    </a:cxn>
                    <a:cxn ang="0">
                      <a:pos x="43" y="325"/>
                    </a:cxn>
                    <a:cxn ang="0">
                      <a:pos x="61" y="364"/>
                    </a:cxn>
                    <a:cxn ang="0">
                      <a:pos x="83" y="406"/>
                    </a:cxn>
                    <a:cxn ang="0">
                      <a:pos x="106" y="446"/>
                    </a:cxn>
                    <a:cxn ang="0">
                      <a:pos x="132" y="483"/>
                    </a:cxn>
                    <a:cxn ang="0">
                      <a:pos x="157" y="516"/>
                    </a:cxn>
                    <a:cxn ang="0">
                      <a:pos x="182" y="544"/>
                    </a:cxn>
                    <a:cxn ang="0">
                      <a:pos x="207" y="564"/>
                    </a:cxn>
                    <a:cxn ang="0">
                      <a:pos x="160" y="501"/>
                    </a:cxn>
                    <a:cxn ang="0">
                      <a:pos x="127" y="448"/>
                    </a:cxn>
                    <a:cxn ang="0">
                      <a:pos x="103" y="405"/>
                    </a:cxn>
                    <a:cxn ang="0">
                      <a:pos x="87" y="368"/>
                    </a:cxn>
                    <a:cxn ang="0">
                      <a:pos x="75" y="337"/>
                    </a:cxn>
                    <a:cxn ang="0">
                      <a:pos x="68" y="309"/>
                    </a:cxn>
                    <a:cxn ang="0">
                      <a:pos x="63" y="285"/>
                    </a:cxn>
                    <a:cxn ang="0">
                      <a:pos x="56" y="261"/>
                    </a:cxn>
                    <a:cxn ang="0">
                      <a:pos x="44" y="205"/>
                    </a:cxn>
                    <a:cxn ang="0">
                      <a:pos x="41" y="140"/>
                    </a:cxn>
                    <a:cxn ang="0">
                      <a:pos x="43" y="68"/>
                    </a:cxn>
                    <a:cxn ang="0">
                      <a:pos x="50" y="0"/>
                    </a:cxn>
                    <a:cxn ang="0">
                      <a:pos x="12" y="44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3809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14" y="55"/>
                    </a:cxn>
                    <a:cxn ang="0">
                      <a:pos x="22" y="101"/>
                    </a:cxn>
                    <a:cxn ang="0">
                      <a:pos x="24" y="159"/>
                    </a:cxn>
                    <a:cxn ang="0">
                      <a:pos x="19" y="232"/>
                    </a:cxn>
                    <a:cxn ang="0">
                      <a:pos x="45" y="217"/>
                    </a:cxn>
                    <a:cxn ang="0">
                      <a:pos x="47" y="178"/>
                    </a:cxn>
                    <a:cxn ang="0">
                      <a:pos x="47" y="140"/>
                    </a:cxn>
                    <a:cxn ang="0">
                      <a:pos x="45" y="103"/>
                    </a:cxn>
                    <a:cxn ang="0">
                      <a:pos x="41" y="71"/>
                    </a:cxn>
                    <a:cxn ang="0">
                      <a:pos x="36" y="52"/>
                    </a:cxn>
                    <a:cxn ang="0">
                      <a:pos x="29" y="34"/>
                    </a:cxn>
                    <a:cxn ang="0">
                      <a:pos x="22" y="17"/>
                    </a:cxn>
                    <a:cxn ang="0">
                      <a:pos x="13" y="0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3810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89" y="1723"/>
                  <a:ext cx="60" cy="27"/>
                </a:xfrm>
                <a:custGeom>
                  <a:avLst/>
                  <a:gdLst/>
                  <a:ahLst/>
                  <a:cxnLst>
                    <a:cxn ang="0">
                      <a:pos x="87" y="22"/>
                    </a:cxn>
                    <a:cxn ang="0">
                      <a:pos x="77" y="17"/>
                    </a:cxn>
                    <a:cxn ang="0">
                      <a:pos x="68" y="12"/>
                    </a:cxn>
                    <a:cxn ang="0">
                      <a:pos x="58" y="7"/>
                    </a:cxn>
                    <a:cxn ang="0">
                      <a:pos x="47" y="5"/>
                    </a:cxn>
                    <a:cxn ang="0">
                      <a:pos x="37" y="3"/>
                    </a:cxn>
                    <a:cxn ang="0">
                      <a:pos x="26" y="2"/>
                    </a:cxn>
                    <a:cxn ang="0">
                      <a:pos x="13" y="0"/>
                    </a:cxn>
                    <a:cxn ang="0">
                      <a:pos x="0" y="2"/>
                    </a:cxn>
                    <a:cxn ang="0">
                      <a:pos x="6" y="6"/>
                    </a:cxn>
                    <a:cxn ang="0">
                      <a:pos x="14" y="10"/>
                    </a:cxn>
                    <a:cxn ang="0">
                      <a:pos x="22" y="14"/>
                    </a:cxn>
                    <a:cxn ang="0">
                      <a:pos x="33" y="18"/>
                    </a:cxn>
                    <a:cxn ang="0">
                      <a:pos x="42" y="22"/>
                    </a:cxn>
                    <a:cxn ang="0">
                      <a:pos x="52" y="27"/>
                    </a:cxn>
                    <a:cxn ang="0">
                      <a:pos x="64" y="33"/>
                    </a:cxn>
                    <a:cxn ang="0">
                      <a:pos x="74" y="40"/>
                    </a:cxn>
                    <a:cxn ang="0">
                      <a:pos x="87" y="22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grpSp>
          <p:nvGrpSpPr>
            <p:cNvPr id="1036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33812" name="Freeform 20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813" name="Freeform 21"/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814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7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33816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817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818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8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33820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821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822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33823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/>
              <a:ahLst/>
              <a:cxnLst>
                <a:cxn ang="0">
                  <a:pos x="1" y="392"/>
                </a:cxn>
                <a:cxn ang="0">
                  <a:pos x="3" y="252"/>
                </a:cxn>
                <a:cxn ang="0">
                  <a:pos x="21" y="210"/>
                </a:cxn>
                <a:cxn ang="0">
                  <a:pos x="29" y="182"/>
                </a:cxn>
                <a:cxn ang="0">
                  <a:pos x="39" y="154"/>
                </a:cxn>
                <a:cxn ang="0">
                  <a:pos x="51" y="138"/>
                </a:cxn>
                <a:cxn ang="0">
                  <a:pos x="111" y="74"/>
                </a:cxn>
                <a:cxn ang="0">
                  <a:pos x="169" y="30"/>
                </a:cxn>
                <a:cxn ang="0">
                  <a:pos x="225" y="10"/>
                </a:cxn>
                <a:cxn ang="0">
                  <a:pos x="249" y="4"/>
                </a:cxn>
                <a:cxn ang="0">
                  <a:pos x="265" y="0"/>
                </a:cxn>
                <a:cxn ang="0">
                  <a:pos x="357" y="2"/>
                </a:cxn>
                <a:cxn ang="0">
                  <a:pos x="385" y="6"/>
                </a:cxn>
                <a:cxn ang="0">
                  <a:pos x="489" y="40"/>
                </a:cxn>
                <a:cxn ang="0">
                  <a:pos x="619" y="128"/>
                </a:cxn>
                <a:cxn ang="0">
                  <a:pos x="653" y="178"/>
                </a:cxn>
                <a:cxn ang="0">
                  <a:pos x="693" y="322"/>
                </a:cxn>
                <a:cxn ang="0">
                  <a:pos x="687" y="434"/>
                </a:cxn>
                <a:cxn ang="0">
                  <a:pos x="665" y="538"/>
                </a:cxn>
                <a:cxn ang="0">
                  <a:pos x="639" y="564"/>
                </a:cxn>
                <a:cxn ang="0">
                  <a:pos x="631" y="580"/>
                </a:cxn>
                <a:cxn ang="0">
                  <a:pos x="607" y="588"/>
                </a:cxn>
                <a:cxn ang="0">
                  <a:pos x="473" y="664"/>
                </a:cxn>
                <a:cxn ang="0">
                  <a:pos x="449" y="678"/>
                </a:cxn>
                <a:cxn ang="0">
                  <a:pos x="405" y="684"/>
                </a:cxn>
                <a:cxn ang="0">
                  <a:pos x="375" y="690"/>
                </a:cxn>
                <a:cxn ang="0">
                  <a:pos x="267" y="684"/>
                </a:cxn>
                <a:cxn ang="0">
                  <a:pos x="259" y="722"/>
                </a:cxn>
                <a:cxn ang="0">
                  <a:pos x="241" y="756"/>
                </a:cxn>
                <a:cxn ang="0">
                  <a:pos x="185" y="728"/>
                </a:cxn>
                <a:cxn ang="0">
                  <a:pos x="163" y="720"/>
                </a:cxn>
                <a:cxn ang="0">
                  <a:pos x="151" y="716"/>
                </a:cxn>
                <a:cxn ang="0">
                  <a:pos x="195" y="674"/>
                </a:cxn>
                <a:cxn ang="0">
                  <a:pos x="211" y="644"/>
                </a:cxn>
                <a:cxn ang="0">
                  <a:pos x="209" y="626"/>
                </a:cxn>
                <a:cxn ang="0">
                  <a:pos x="195" y="620"/>
                </a:cxn>
                <a:cxn ang="0">
                  <a:pos x="165" y="596"/>
                </a:cxn>
                <a:cxn ang="0">
                  <a:pos x="99" y="534"/>
                </a:cxn>
                <a:cxn ang="0">
                  <a:pos x="61" y="506"/>
                </a:cxn>
                <a:cxn ang="0">
                  <a:pos x="23" y="470"/>
                </a:cxn>
                <a:cxn ang="0">
                  <a:pos x="7" y="434"/>
                </a:cxn>
                <a:cxn ang="0">
                  <a:pos x="5" y="396"/>
                </a:cxn>
                <a:cxn ang="0">
                  <a:pos x="1" y="392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24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25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26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8"/>
                </a:cxn>
                <a:cxn ang="0">
                  <a:pos x="15" y="19"/>
                </a:cxn>
                <a:cxn ang="0">
                  <a:pos x="26" y="33"/>
                </a:cxn>
                <a:cxn ang="0">
                  <a:pos x="38" y="51"/>
                </a:cxn>
                <a:cxn ang="0">
                  <a:pos x="54" y="72"/>
                </a:cxn>
                <a:cxn ang="0">
                  <a:pos x="67" y="94"/>
                </a:cxn>
                <a:cxn ang="0">
                  <a:pos x="79" y="119"/>
                </a:cxn>
                <a:cxn ang="0">
                  <a:pos x="87" y="146"/>
                </a:cxn>
                <a:cxn ang="0">
                  <a:pos x="94" y="175"/>
                </a:cxn>
                <a:cxn ang="0">
                  <a:pos x="91" y="209"/>
                </a:cxn>
                <a:cxn ang="0">
                  <a:pos x="118" y="209"/>
                </a:cxn>
                <a:cxn ang="0">
                  <a:pos x="117" y="177"/>
                </a:cxn>
                <a:cxn ang="0">
                  <a:pos x="104" y="119"/>
                </a:cxn>
                <a:cxn ang="0">
                  <a:pos x="82" y="69"/>
                </a:cxn>
                <a:cxn ang="0">
                  <a:pos x="47" y="27"/>
                </a:cxn>
                <a:cxn ang="0">
                  <a:pos x="0" y="0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27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30" y="128"/>
                </a:cxn>
                <a:cxn ang="0">
                  <a:pos x="125" y="126"/>
                </a:cxn>
                <a:cxn ang="0">
                  <a:pos x="111" y="121"/>
                </a:cxn>
                <a:cxn ang="0">
                  <a:pos x="92" y="111"/>
                </a:cxn>
                <a:cxn ang="0">
                  <a:pos x="68" y="103"/>
                </a:cxn>
                <a:cxn ang="0">
                  <a:pos x="41" y="94"/>
                </a:cxn>
                <a:cxn ang="0">
                  <a:pos x="19" y="90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12" y="70"/>
                </a:cxn>
                <a:cxn ang="0">
                  <a:pos x="24" y="66"/>
                </a:cxn>
                <a:cxn ang="0">
                  <a:pos x="38" y="66"/>
                </a:cxn>
                <a:cxn ang="0">
                  <a:pos x="51" y="67"/>
                </a:cxn>
                <a:cxn ang="0">
                  <a:pos x="65" y="70"/>
                </a:cxn>
                <a:cxn ang="0">
                  <a:pos x="78" y="78"/>
                </a:cxn>
                <a:cxn ang="0">
                  <a:pos x="81" y="74"/>
                </a:cxn>
                <a:cxn ang="0">
                  <a:pos x="81" y="58"/>
                </a:cxn>
                <a:cxn ang="0">
                  <a:pos x="82" y="37"/>
                </a:cxn>
                <a:cxn ang="0">
                  <a:pos x="82" y="29"/>
                </a:cxn>
                <a:cxn ang="0">
                  <a:pos x="80" y="29"/>
                </a:cxn>
                <a:cxn ang="0">
                  <a:pos x="77" y="27"/>
                </a:cxn>
                <a:cxn ang="0">
                  <a:pos x="76" y="22"/>
                </a:cxn>
                <a:cxn ang="0">
                  <a:pos x="75" y="19"/>
                </a:cxn>
                <a:cxn ang="0">
                  <a:pos x="76" y="15"/>
                </a:cxn>
                <a:cxn ang="0">
                  <a:pos x="79" y="10"/>
                </a:cxn>
                <a:cxn ang="0">
                  <a:pos x="89" y="6"/>
                </a:cxn>
                <a:cxn ang="0">
                  <a:pos x="103" y="0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28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5" y="37"/>
                </a:cxn>
                <a:cxn ang="0">
                  <a:pos x="0" y="59"/>
                </a:cxn>
                <a:cxn ang="0">
                  <a:pos x="0" y="86"/>
                </a:cxn>
                <a:cxn ang="0">
                  <a:pos x="8" y="82"/>
                </a:cxn>
                <a:cxn ang="0">
                  <a:pos x="20" y="73"/>
                </a:cxn>
                <a:cxn ang="0">
                  <a:pos x="33" y="63"/>
                </a:cxn>
                <a:cxn ang="0">
                  <a:pos x="42" y="51"/>
                </a:cxn>
                <a:cxn ang="0">
                  <a:pos x="47" y="36"/>
                </a:cxn>
                <a:cxn ang="0">
                  <a:pos x="46" y="19"/>
                </a:cxn>
                <a:cxn ang="0">
                  <a:pos x="37" y="0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29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1" y="4"/>
                </a:cxn>
                <a:cxn ang="0">
                  <a:pos x="101" y="0"/>
                </a:cxn>
                <a:cxn ang="0">
                  <a:pos x="170" y="4"/>
                </a:cxn>
                <a:cxn ang="0">
                  <a:pos x="248" y="21"/>
                </a:cxn>
                <a:cxn ang="0">
                  <a:pos x="323" y="50"/>
                </a:cxn>
                <a:cxn ang="0">
                  <a:pos x="382" y="90"/>
                </a:cxn>
                <a:cxn ang="0">
                  <a:pos x="428" y="141"/>
                </a:cxn>
                <a:cxn ang="0">
                  <a:pos x="463" y="199"/>
                </a:cxn>
                <a:cxn ang="0">
                  <a:pos x="485" y="262"/>
                </a:cxn>
                <a:cxn ang="0">
                  <a:pos x="496" y="327"/>
                </a:cxn>
                <a:cxn ang="0">
                  <a:pos x="497" y="396"/>
                </a:cxn>
                <a:cxn ang="0">
                  <a:pos x="487" y="462"/>
                </a:cxn>
                <a:cxn ang="0">
                  <a:pos x="470" y="527"/>
                </a:cxn>
                <a:cxn ang="0">
                  <a:pos x="443" y="586"/>
                </a:cxn>
                <a:cxn ang="0">
                  <a:pos x="406" y="639"/>
                </a:cxn>
                <a:cxn ang="0">
                  <a:pos x="364" y="683"/>
                </a:cxn>
                <a:cxn ang="0">
                  <a:pos x="315" y="715"/>
                </a:cxn>
                <a:cxn ang="0">
                  <a:pos x="259" y="736"/>
                </a:cxn>
                <a:cxn ang="0">
                  <a:pos x="198" y="740"/>
                </a:cxn>
                <a:cxn ang="0">
                  <a:pos x="131" y="727"/>
                </a:cxn>
                <a:cxn ang="0">
                  <a:pos x="167" y="728"/>
                </a:cxn>
                <a:cxn ang="0">
                  <a:pos x="204" y="718"/>
                </a:cxn>
                <a:cxn ang="0">
                  <a:pos x="238" y="700"/>
                </a:cxn>
                <a:cxn ang="0">
                  <a:pos x="272" y="670"/>
                </a:cxn>
                <a:cxn ang="0">
                  <a:pos x="304" y="635"/>
                </a:cxn>
                <a:cxn ang="0">
                  <a:pos x="333" y="594"/>
                </a:cxn>
                <a:cxn ang="0">
                  <a:pos x="358" y="549"/>
                </a:cxn>
                <a:cxn ang="0">
                  <a:pos x="381" y="500"/>
                </a:cxn>
                <a:cxn ang="0">
                  <a:pos x="396" y="449"/>
                </a:cxn>
                <a:cxn ang="0">
                  <a:pos x="408" y="397"/>
                </a:cxn>
                <a:cxn ang="0">
                  <a:pos x="414" y="346"/>
                </a:cxn>
                <a:cxn ang="0">
                  <a:pos x="412" y="296"/>
                </a:cxn>
                <a:cxn ang="0">
                  <a:pos x="402" y="251"/>
                </a:cxn>
                <a:cxn ang="0">
                  <a:pos x="384" y="208"/>
                </a:cxn>
                <a:cxn ang="0">
                  <a:pos x="357" y="172"/>
                </a:cxn>
                <a:cxn ang="0">
                  <a:pos x="320" y="142"/>
                </a:cxn>
                <a:cxn ang="0">
                  <a:pos x="260" y="107"/>
                </a:cxn>
                <a:cxn ang="0">
                  <a:pos x="203" y="82"/>
                </a:cxn>
                <a:cxn ang="0">
                  <a:pos x="154" y="65"/>
                </a:cxn>
                <a:cxn ang="0">
                  <a:pos x="108" y="56"/>
                </a:cxn>
                <a:cxn ang="0">
                  <a:pos x="68" y="55"/>
                </a:cxn>
                <a:cxn ang="0">
                  <a:pos x="32" y="61"/>
                </a:cxn>
                <a:cxn ang="0">
                  <a:pos x="0" y="70"/>
                </a:cxn>
                <a:cxn ang="0">
                  <a:pos x="0" y="13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30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31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32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33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34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35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69" y="9"/>
                </a:cxn>
                <a:cxn ang="0">
                  <a:pos x="277" y="22"/>
                </a:cxn>
                <a:cxn ang="0">
                  <a:pos x="286" y="39"/>
                </a:cxn>
                <a:cxn ang="0">
                  <a:pos x="297" y="58"/>
                </a:cxn>
                <a:cxn ang="0">
                  <a:pos x="309" y="83"/>
                </a:cxn>
                <a:cxn ang="0">
                  <a:pos x="319" y="108"/>
                </a:cxn>
                <a:cxn ang="0">
                  <a:pos x="329" y="136"/>
                </a:cxn>
                <a:cxn ang="0">
                  <a:pos x="333" y="163"/>
                </a:cxn>
                <a:cxn ang="0">
                  <a:pos x="336" y="193"/>
                </a:cxn>
                <a:cxn ang="0">
                  <a:pos x="332" y="223"/>
                </a:cxn>
                <a:cxn ang="0">
                  <a:pos x="323" y="255"/>
                </a:cxn>
                <a:cxn ang="0">
                  <a:pos x="310" y="285"/>
                </a:cxn>
                <a:cxn ang="0">
                  <a:pos x="287" y="315"/>
                </a:cxn>
                <a:cxn ang="0">
                  <a:pos x="257" y="343"/>
                </a:cxn>
                <a:cxn ang="0">
                  <a:pos x="218" y="370"/>
                </a:cxn>
                <a:cxn ang="0">
                  <a:pos x="167" y="396"/>
                </a:cxn>
                <a:cxn ang="0">
                  <a:pos x="111" y="425"/>
                </a:cxn>
                <a:cxn ang="0">
                  <a:pos x="69" y="457"/>
                </a:cxn>
                <a:cxn ang="0">
                  <a:pos x="35" y="490"/>
                </a:cxn>
                <a:cxn ang="0">
                  <a:pos x="12" y="526"/>
                </a:cxn>
                <a:cxn ang="0">
                  <a:pos x="0" y="553"/>
                </a:cxn>
                <a:cxn ang="0">
                  <a:pos x="0" y="650"/>
                </a:cxn>
                <a:cxn ang="0">
                  <a:pos x="6" y="628"/>
                </a:cxn>
                <a:cxn ang="0">
                  <a:pos x="19" y="594"/>
                </a:cxn>
                <a:cxn ang="0">
                  <a:pos x="43" y="551"/>
                </a:cxn>
                <a:cxn ang="0">
                  <a:pos x="76" y="503"/>
                </a:cxn>
                <a:cxn ang="0">
                  <a:pos x="125" y="454"/>
                </a:cxn>
                <a:cxn ang="0">
                  <a:pos x="190" y="408"/>
                </a:cxn>
                <a:cxn ang="0">
                  <a:pos x="275" y="365"/>
                </a:cxn>
                <a:cxn ang="0">
                  <a:pos x="308" y="342"/>
                </a:cxn>
                <a:cxn ang="0">
                  <a:pos x="335" y="305"/>
                </a:cxn>
                <a:cxn ang="0">
                  <a:pos x="352" y="255"/>
                </a:cxn>
                <a:cxn ang="0">
                  <a:pos x="360" y="201"/>
                </a:cxn>
                <a:cxn ang="0">
                  <a:pos x="356" y="144"/>
                </a:cxn>
                <a:cxn ang="0">
                  <a:pos x="341" y="88"/>
                </a:cxn>
                <a:cxn ang="0">
                  <a:pos x="311" y="39"/>
                </a:cxn>
                <a:cxn ang="0">
                  <a:pos x="264" y="0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36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/>
              <a:ahLst/>
              <a:cxnLst>
                <a:cxn ang="0">
                  <a:pos x="16" y="370"/>
                </a:cxn>
                <a:cxn ang="0">
                  <a:pos x="6" y="341"/>
                </a:cxn>
                <a:cxn ang="0">
                  <a:pos x="0" y="289"/>
                </a:cxn>
                <a:cxn ang="0">
                  <a:pos x="4" y="222"/>
                </a:cxn>
                <a:cxn ang="0">
                  <a:pos x="25" y="151"/>
                </a:cxn>
                <a:cxn ang="0">
                  <a:pos x="69" y="84"/>
                </a:cxn>
                <a:cxn ang="0">
                  <a:pos x="142" y="31"/>
                </a:cxn>
                <a:cxn ang="0">
                  <a:pos x="247" y="2"/>
                </a:cxn>
                <a:cxn ang="0">
                  <a:pos x="380" y="9"/>
                </a:cxn>
                <a:cxn ang="0">
                  <a:pos x="484" y="68"/>
                </a:cxn>
                <a:cxn ang="0">
                  <a:pos x="554" y="165"/>
                </a:cxn>
                <a:cxn ang="0">
                  <a:pos x="591" y="284"/>
                </a:cxn>
                <a:cxn ang="0">
                  <a:pos x="595" y="409"/>
                </a:cxn>
                <a:cxn ang="0">
                  <a:pos x="566" y="525"/>
                </a:cxn>
                <a:cxn ang="0">
                  <a:pos x="507" y="615"/>
                </a:cxn>
                <a:cxn ang="0">
                  <a:pos x="417" y="663"/>
                </a:cxn>
                <a:cxn ang="0">
                  <a:pos x="389" y="659"/>
                </a:cxn>
                <a:cxn ang="0">
                  <a:pos x="441" y="617"/>
                </a:cxn>
                <a:cxn ang="0">
                  <a:pos x="482" y="544"/>
                </a:cxn>
                <a:cxn ang="0">
                  <a:pos x="509" y="454"/>
                </a:cxn>
                <a:cxn ang="0">
                  <a:pos x="520" y="355"/>
                </a:cxn>
                <a:cxn ang="0">
                  <a:pos x="514" y="258"/>
                </a:cxn>
                <a:cxn ang="0">
                  <a:pos x="485" y="174"/>
                </a:cxn>
                <a:cxn ang="0">
                  <a:pos x="433" y="112"/>
                </a:cxn>
                <a:cxn ang="0">
                  <a:pos x="341" y="75"/>
                </a:cxn>
                <a:cxn ang="0">
                  <a:pos x="246" y="61"/>
                </a:cxn>
                <a:cxn ang="0">
                  <a:pos x="174" y="71"/>
                </a:cxn>
                <a:cxn ang="0">
                  <a:pos x="121" y="101"/>
                </a:cxn>
                <a:cxn ang="0">
                  <a:pos x="84" y="149"/>
                </a:cxn>
                <a:cxn ang="0">
                  <a:pos x="57" y="206"/>
                </a:cxn>
                <a:cxn ang="0">
                  <a:pos x="40" y="272"/>
                </a:cxn>
                <a:cxn ang="0">
                  <a:pos x="28" y="339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3837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3838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3839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840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841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167A88A-3348-43FB-A49C-40BDD58F09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8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33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8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8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98" decel="100000" fill="hold"/>
                                        <p:tgtEl>
                                          <p:spTgt spid="338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8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98" decel="100000" fill="hold"/>
                                        <p:tgtEl>
                                          <p:spTgt spid="33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8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8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98" decel="100000" fill="hold"/>
                                        <p:tgtEl>
                                          <p:spTgt spid="338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8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8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8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338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8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37" grpId="0"/>
      <p:bldP spid="33838" grpId="0" build="p">
        <p:tmplLst>
          <p:tmpl lvl="1">
            <p:tnLst>
              <p:par>
                <p:cTn presetID="3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8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83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38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338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338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8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83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38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338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338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8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83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38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338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338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8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83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38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338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338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8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83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38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338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338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667000" y="990600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71683" name="WordArt 3"/>
          <p:cNvSpPr>
            <a:spLocks noChangeArrowheads="1" noChangeShapeType="1" noTextEdit="1"/>
          </p:cNvSpPr>
          <p:nvPr/>
        </p:nvSpPr>
        <p:spPr bwMode="auto">
          <a:xfrm>
            <a:off x="539750" y="981075"/>
            <a:ext cx="7239000" cy="12557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53352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математическая</a:t>
            </a:r>
          </a:p>
        </p:txBody>
      </p:sp>
      <p:sp>
        <p:nvSpPr>
          <p:cNvPr id="71684" name="WordArt 4"/>
          <p:cNvSpPr>
            <a:spLocks noChangeArrowheads="1" noChangeShapeType="1" noTextEdit="1"/>
          </p:cNvSpPr>
          <p:nvPr/>
        </p:nvSpPr>
        <p:spPr bwMode="auto">
          <a:xfrm>
            <a:off x="3962400" y="2209800"/>
            <a:ext cx="3286125" cy="1295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38972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сказка</a:t>
            </a:r>
          </a:p>
        </p:txBody>
      </p:sp>
      <p:sp>
        <p:nvSpPr>
          <p:cNvPr id="71685" name="WordArt 5"/>
          <p:cNvSpPr>
            <a:spLocks noChangeArrowheads="1" noChangeShapeType="1" noTextEdit="1"/>
          </p:cNvSpPr>
          <p:nvPr/>
        </p:nvSpPr>
        <p:spPr bwMode="auto">
          <a:xfrm>
            <a:off x="762000" y="3962400"/>
            <a:ext cx="7620000" cy="14954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10319"/>
                <a:gd name="adj2" fmla="val 389"/>
              </a:avLst>
            </a:prstTxWarp>
          </a:bodyPr>
          <a:lstStyle/>
          <a:p>
            <a:pPr algn="ctr">
              <a:defRPr/>
            </a:pPr>
            <a:r>
              <a:rPr lang="ru-RU" sz="3600" b="1" kern="1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/>
              </a:rPr>
              <a:t>на новый лад</a:t>
            </a:r>
            <a:endParaRPr lang="ru-RU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sp>
        <p:nvSpPr>
          <p:cNvPr id="3078" name="Rectangle 8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440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animBg="1"/>
      <p:bldP spid="7168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549275"/>
            <a:ext cx="4537075" cy="5399088"/>
          </a:xfrm>
        </p:spPr>
        <p:txBody>
          <a:bodyPr/>
          <a:lstStyle/>
          <a:p>
            <a:pPr eaLnBrk="1" hangingPunct="1">
              <a:defRPr/>
            </a:pPr>
            <a:r>
              <a:rPr lang="ru-RU" sz="3700" dirty="0" smtClean="0"/>
              <a:t>Задумал Иван Царевич по свету походить, людей посмотреть, себя показать. Кликнул он Василису Прекрасную.</a:t>
            </a:r>
          </a:p>
        </p:txBody>
      </p:sp>
      <p:pic>
        <p:nvPicPr>
          <p:cNvPr id="4099" name="Picture 3" descr="j01376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285750"/>
            <a:ext cx="4067175" cy="525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188913"/>
            <a:ext cx="8253412" cy="1655762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Решите и расшифруйте, о чем  подумал Иван Царевич.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0" y="2132856"/>
            <a:ext cx="9144000" cy="5013325"/>
          </a:xfrm>
        </p:spPr>
        <p:txBody>
          <a:bodyPr/>
          <a:lstStyle/>
          <a:p>
            <a:pPr marL="609600" indent="-609600" algn="l" eaLnBrk="1" hangingPunct="1">
              <a:defRPr/>
            </a:pPr>
            <a:r>
              <a:rPr lang="ru-RU" sz="2400" dirty="0" smtClean="0"/>
              <a:t>1)  5      5            6)    4       2          11)227,36:23,2=</a:t>
            </a:r>
          </a:p>
          <a:p>
            <a:pPr marL="609600" indent="-609600" algn="l" eaLnBrk="1" hangingPunct="1">
              <a:defRPr/>
            </a:pPr>
            <a:r>
              <a:rPr lang="ru-RU" sz="2400" dirty="0" smtClean="0"/>
              <a:t>      8     16                  5       1          12)1*0,5=</a:t>
            </a:r>
          </a:p>
          <a:p>
            <a:pPr marL="609600" indent="-609600" algn="l" eaLnBrk="1" hangingPunct="1">
              <a:defRPr/>
            </a:pPr>
            <a:r>
              <a:rPr lang="ru-RU" sz="2400" dirty="0" smtClean="0"/>
              <a:t>2) 1,704:0,8 =    7) 2,864-2,64=   13)100:50=</a:t>
            </a:r>
          </a:p>
          <a:p>
            <a:pPr marL="609600" indent="-609600" algn="l" eaLnBrk="1" hangingPunct="1">
              <a:defRPr/>
            </a:pPr>
            <a:r>
              <a:rPr lang="ru-RU" sz="2400" dirty="0" smtClean="0"/>
              <a:t>3) 0:3,4 =           8) 4:10=              14) 6    2</a:t>
            </a:r>
          </a:p>
          <a:p>
            <a:pPr marL="609600" indent="-609600" algn="l" eaLnBrk="1" hangingPunct="1">
              <a:defRPr/>
            </a:pPr>
            <a:r>
              <a:rPr lang="ru-RU" sz="2400" dirty="0" smtClean="0"/>
              <a:t>4) 2,13-1,73=     9) 20,8*40,5=           1    3</a:t>
            </a:r>
          </a:p>
          <a:p>
            <a:pPr marL="609600" indent="-609600" algn="l" eaLnBrk="1" hangingPunct="1">
              <a:defRPr/>
            </a:pPr>
            <a:r>
              <a:rPr lang="ru-RU" sz="2400" dirty="0" smtClean="0"/>
              <a:t>5) 0,4*7,16 =    10) 865,6-842,4=  15)0,2+0,024=</a:t>
            </a:r>
            <a:r>
              <a:rPr lang="ru-RU" sz="2400" dirty="0" smtClean="0">
                <a:solidFill>
                  <a:srgbClr val="00CC00"/>
                </a:solidFill>
              </a:rPr>
              <a:t> </a:t>
            </a:r>
          </a:p>
          <a:p>
            <a:pPr marL="609600" indent="-609600" algn="l" eaLnBrk="1" hangingPunct="1">
              <a:defRPr/>
            </a:pPr>
            <a:r>
              <a:rPr lang="ru-RU" sz="2400" dirty="0" smtClean="0">
                <a:solidFill>
                  <a:srgbClr val="00CC00"/>
                </a:solidFill>
              </a:rPr>
              <a:t>                      </a:t>
            </a:r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</a:rPr>
              <a:t>16)1:0,2=</a:t>
            </a:r>
            <a:r>
              <a:rPr lang="ru-RU" sz="2400" dirty="0" smtClean="0">
                <a:solidFill>
                  <a:srgbClr val="00CC00"/>
                </a:solidFill>
              </a:rPr>
              <a:t>                    </a:t>
            </a:r>
          </a:p>
          <a:p>
            <a:pPr marL="609600" indent="-609600" algn="l" eaLnBrk="1" hangingPunct="1">
              <a:defRPr/>
            </a:pPr>
            <a:r>
              <a:rPr lang="ru-RU" sz="2400" dirty="0" smtClean="0">
                <a:solidFill>
                  <a:srgbClr val="00CC00"/>
                </a:solidFill>
              </a:rPr>
              <a:t>                             </a:t>
            </a:r>
            <a:r>
              <a:rPr lang="ru-RU" sz="1800" dirty="0" smtClean="0">
                <a:solidFill>
                  <a:srgbClr val="00CC00"/>
                </a:solidFill>
              </a:rPr>
              <a:t>Таблица ответов:</a:t>
            </a:r>
          </a:p>
          <a:p>
            <a:pPr marL="609600" indent="-609600" eaLnBrk="1" hangingPunct="1">
              <a:defRPr/>
            </a:pPr>
            <a:r>
              <a:rPr lang="ru-RU" sz="2400" dirty="0" smtClean="0">
                <a:solidFill>
                  <a:srgbClr val="00CC00"/>
                </a:solidFill>
              </a:rPr>
              <a:t>А=9,8   В=23,2</a:t>
            </a:r>
            <a:r>
              <a:rPr lang="en-US" sz="2400" dirty="0" smtClean="0">
                <a:solidFill>
                  <a:srgbClr val="00CC00"/>
                </a:solidFill>
              </a:rPr>
              <a:t> </a:t>
            </a:r>
            <a:r>
              <a:rPr lang="ru-RU" sz="2400" dirty="0" smtClean="0">
                <a:solidFill>
                  <a:srgbClr val="00CC00"/>
                </a:solidFill>
              </a:rPr>
              <a:t>  Е=5  Д=842,4   Л=0,5   М=2,13   </a:t>
            </a:r>
          </a:p>
          <a:p>
            <a:pPr marL="609600" indent="-609600" eaLnBrk="1" hangingPunct="1">
              <a:defRPr/>
            </a:pPr>
            <a:r>
              <a:rPr lang="ru-RU" sz="2400" dirty="0" smtClean="0">
                <a:solidFill>
                  <a:srgbClr val="00CC00"/>
                </a:solidFill>
              </a:rPr>
              <a:t>О=0,4     Р=2,864    Ч=9    Ш=0,224    Х=0    У=2</a:t>
            </a:r>
            <a:r>
              <a:rPr lang="ru-RU" sz="2400" dirty="0" smtClean="0"/>
              <a:t>   </a:t>
            </a:r>
            <a:endParaRPr lang="en-US" sz="2400" dirty="0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83568" y="2564904"/>
            <a:ext cx="21602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1187624" y="2492896"/>
            <a:ext cx="72008" cy="7200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187624" y="2636912"/>
            <a:ext cx="72008" cy="7200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475656" y="2564904"/>
            <a:ext cx="28803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Равно 11"/>
          <p:cNvSpPr/>
          <p:nvPr/>
        </p:nvSpPr>
        <p:spPr>
          <a:xfrm>
            <a:off x="1907704" y="2492896"/>
            <a:ext cx="360040" cy="216024"/>
          </a:xfrm>
          <a:prstGeom prst="mathEqual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Минус 12"/>
          <p:cNvSpPr/>
          <p:nvPr/>
        </p:nvSpPr>
        <p:spPr>
          <a:xfrm>
            <a:off x="3635896" y="2564904"/>
            <a:ext cx="432048" cy="72008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Минус 13"/>
          <p:cNvSpPr/>
          <p:nvPr/>
        </p:nvSpPr>
        <p:spPr>
          <a:xfrm>
            <a:off x="4716016" y="2564904"/>
            <a:ext cx="360040" cy="45719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355976" y="2420888"/>
            <a:ext cx="72008" cy="7200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 flipH="1">
            <a:off x="4355976" y="2636912"/>
            <a:ext cx="72008" cy="7200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вно 17"/>
          <p:cNvSpPr/>
          <p:nvPr/>
        </p:nvSpPr>
        <p:spPr>
          <a:xfrm>
            <a:off x="5220072" y="2492896"/>
            <a:ext cx="288032" cy="216024"/>
          </a:xfrm>
          <a:prstGeom prst="mathEqual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Минус 22"/>
          <p:cNvSpPr/>
          <p:nvPr/>
        </p:nvSpPr>
        <p:spPr>
          <a:xfrm>
            <a:off x="6660232" y="3861048"/>
            <a:ext cx="288032" cy="45719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7092280" y="3645024"/>
            <a:ext cx="72008" cy="7200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092280" y="3933056"/>
            <a:ext cx="72008" cy="7200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Минус 25"/>
          <p:cNvSpPr/>
          <p:nvPr/>
        </p:nvSpPr>
        <p:spPr>
          <a:xfrm>
            <a:off x="7308304" y="3861048"/>
            <a:ext cx="288032" cy="72008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вно 26"/>
          <p:cNvSpPr/>
          <p:nvPr/>
        </p:nvSpPr>
        <p:spPr>
          <a:xfrm>
            <a:off x="7812360" y="3789040"/>
            <a:ext cx="360040" cy="216024"/>
          </a:xfrm>
          <a:prstGeom prst="mathEqual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43887" cy="725488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0000"/>
                </a:solidFill>
              </a:rPr>
              <a:t>Проверь себя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628775"/>
            <a:ext cx="9144000" cy="4392613"/>
          </a:xfrm>
        </p:spPr>
        <p:txBody>
          <a:bodyPr/>
          <a:lstStyle/>
          <a:p>
            <a:pPr marL="609600" indent="-609600" eaLnBrk="1" hangingPunct="1">
              <a:buFontTx/>
              <a:buAutoNum type="arabicParenR"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9) 842,4  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</a:t>
            </a:r>
          </a:p>
          <a:p>
            <a:pPr marL="609600" indent="-609600" eaLnBrk="1" hangingPunct="1">
              <a:buFontTx/>
              <a:buAutoNum type="arabicParenR"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2,13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10) 22,3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  <a:p>
            <a:pPr marL="609600" indent="-609600" eaLnBrk="1" hangingPunct="1">
              <a:buFontTx/>
              <a:buAutoNum type="arabicParenR"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11) 9,8   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  <a:p>
            <a:pPr marL="609600" indent="-609600" eaLnBrk="1" hangingPunct="1">
              <a:buFontTx/>
              <a:buAutoNum type="arabicParenR"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0,4   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12) 0,5       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</a:t>
            </a:r>
          </a:p>
          <a:p>
            <a:pPr marL="609600" indent="-609600" eaLnBrk="1" hangingPunct="1">
              <a:buFontTx/>
              <a:buAutoNum type="arabicParenR"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2,864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13) 2    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6) 0,4      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14)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9                    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7) 0,224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15) 0,224      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8) 0,4    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16) 5  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</a:t>
            </a:r>
          </a:p>
          <a:p>
            <a:pPr marL="609600" indent="-609600" eaLnBrk="1" hangingPunct="1">
              <a:buFontTx/>
              <a:buNone/>
              <a:defRPr/>
            </a:pPr>
            <a:endParaRPr lang="ru-RU" sz="28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609600" indent="-609600" eaLnBrk="1" hangingPunct="1">
              <a:buFontTx/>
              <a:buNone/>
              <a:defRPr/>
            </a:pPr>
            <a:endParaRPr lang="ru-RU" sz="24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/>
      <p:bldP spid="593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404813"/>
            <a:ext cx="8243887" cy="4103687"/>
          </a:xfrm>
        </p:spPr>
        <p:txBody>
          <a:bodyPr/>
          <a:lstStyle/>
          <a:p>
            <a:pPr eaLnBrk="1" hangingPunct="1">
              <a:defRPr/>
            </a:pPr>
            <a:r>
              <a:rPr lang="ru-RU" sz="8000" smtClean="0">
                <a:solidFill>
                  <a:srgbClr val="0066FF"/>
                </a:solidFill>
              </a:rPr>
              <a:t>«УМ ХОРОШО </a:t>
            </a:r>
            <a:br>
              <a:rPr lang="ru-RU" sz="8000" smtClean="0">
                <a:solidFill>
                  <a:srgbClr val="0066FF"/>
                </a:solidFill>
              </a:rPr>
            </a:br>
            <a:r>
              <a:rPr lang="ru-RU" sz="8000" smtClean="0">
                <a:solidFill>
                  <a:srgbClr val="0066FF"/>
                </a:solidFill>
              </a:rPr>
              <a:t/>
            </a:r>
            <a:br>
              <a:rPr lang="ru-RU" sz="8000" smtClean="0">
                <a:solidFill>
                  <a:srgbClr val="0066FF"/>
                </a:solidFill>
              </a:rPr>
            </a:br>
            <a:r>
              <a:rPr lang="ru-RU" sz="8000" smtClean="0">
                <a:solidFill>
                  <a:srgbClr val="0066FF"/>
                </a:solidFill>
              </a:rPr>
              <a:t>– ДВА ЛУЧШЕ»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557338"/>
            <a:ext cx="8243887" cy="3097212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Вошли они в царство чисел, дорога расходится в три стороны: в тупик, в пещеру к Змею Горынычу и в царство наук.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49275"/>
            <a:ext cx="9144000" cy="5832475"/>
          </a:xfrm>
        </p:spPr>
        <p:txBody>
          <a:bodyPr/>
          <a:lstStyle/>
          <a:p>
            <a:pPr marL="762000" indent="-762000" eaLnBrk="1" hangingPunct="1">
              <a:defRPr/>
            </a:pPr>
            <a:r>
              <a:rPr lang="ru-RU" smtClean="0"/>
              <a:t>Около каждого пути стоит указатель, на котором написано:</a:t>
            </a:r>
            <a:br>
              <a:rPr lang="ru-RU" smtClean="0"/>
            </a:br>
            <a:r>
              <a:rPr lang="ru-RU" smtClean="0"/>
              <a:t>1. Путь №1 – Дорога в тупик</a:t>
            </a:r>
            <a:br>
              <a:rPr lang="ru-RU" smtClean="0"/>
            </a:br>
            <a:r>
              <a:rPr lang="ru-RU" smtClean="0"/>
              <a:t>2. Путь №2 – Дорога в пещеру</a:t>
            </a:r>
            <a:br>
              <a:rPr lang="ru-RU" smtClean="0"/>
            </a:br>
            <a:r>
              <a:rPr lang="ru-RU" smtClean="0"/>
              <a:t>3. Путь №3 – Дорога в царство наук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43887" cy="24923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Но Баба-Яга все указатели перепутала. По какому же пути ехать, чтобы попасть в царство наук?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852738"/>
            <a:ext cx="8229600" cy="38163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dirty="0" smtClean="0"/>
              <a:t>Задача Бабы-Яги: </a:t>
            </a:r>
          </a:p>
          <a:p>
            <a:pPr eaLnBrk="1" hangingPunct="1">
              <a:buFontTx/>
              <a:buNone/>
            </a:pPr>
            <a:endParaRPr lang="ru-RU" dirty="0" smtClean="0"/>
          </a:p>
          <a:p>
            <a:pPr algn="ctr" eaLnBrk="1" hangingPunct="1">
              <a:buFontTx/>
              <a:buNone/>
            </a:pPr>
            <a:r>
              <a:rPr lang="ru-RU" dirty="0" smtClean="0"/>
              <a:t>«Из болота вылезли 7 лягушек.</a:t>
            </a:r>
          </a:p>
          <a:p>
            <a:pPr algn="ctr" eaLnBrk="1" hangingPunct="1">
              <a:buFontTx/>
              <a:buNone/>
            </a:pPr>
            <a:r>
              <a:rPr lang="ru-RU" dirty="0" smtClean="0"/>
              <a:t>                 8 </a:t>
            </a:r>
          </a:p>
          <a:p>
            <a:pPr algn="ctr" eaLnBrk="1" hangingPunct="1">
              <a:buFontTx/>
              <a:buNone/>
            </a:pPr>
            <a:r>
              <a:rPr lang="ru-RU" dirty="0" smtClean="0"/>
              <a:t>Сколько всего лягушек в болоте, если вылезли 49 штук?»</a:t>
            </a:r>
          </a:p>
          <a:p>
            <a:pPr algn="ctr" eaLnBrk="1" hangingPunct="1">
              <a:buFontTx/>
              <a:buNone/>
            </a:pPr>
            <a:r>
              <a:rPr lang="ru-RU" dirty="0" smtClean="0"/>
              <a:t>              </a:t>
            </a:r>
          </a:p>
        </p:txBody>
      </p:sp>
      <p:sp>
        <p:nvSpPr>
          <p:cNvPr id="4" name="Минус 3"/>
          <p:cNvSpPr/>
          <p:nvPr/>
        </p:nvSpPr>
        <p:spPr>
          <a:xfrm>
            <a:off x="5580112" y="4581128"/>
            <a:ext cx="432048" cy="72008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102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63243731_1282881075_0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620688"/>
            <a:ext cx="5616624" cy="589966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60350"/>
            <a:ext cx="8362950" cy="62642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400" smtClean="0"/>
              <a:t>Путь выбрали правильно, но до дворца ещё нужно дойти. На пути река, мост через которую разведён. Чтобы свести мост надо в примере расставить знаки действий и скобки, чтобы получилось верное равенство.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23177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Вот задача не для робких!</a:t>
            </a:r>
            <a:br>
              <a:rPr lang="ru-RU" sz="4000" dirty="0" smtClean="0"/>
            </a:br>
            <a:r>
              <a:rPr lang="ru-RU" sz="4000" dirty="0" smtClean="0"/>
              <a:t>Вычитай, дели и множь,</a:t>
            </a:r>
            <a:br>
              <a:rPr lang="ru-RU" sz="4000" dirty="0" smtClean="0"/>
            </a:br>
            <a:r>
              <a:rPr lang="ru-RU" sz="4000" dirty="0" smtClean="0"/>
              <a:t>Плюсы ставь, а так же скобки</a:t>
            </a:r>
            <a:br>
              <a:rPr lang="ru-RU" sz="4000" dirty="0" smtClean="0"/>
            </a:br>
            <a:r>
              <a:rPr lang="ru-RU" sz="4000" dirty="0" smtClean="0"/>
              <a:t>Верим к финишу придёшь!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71775" y="2997200"/>
            <a:ext cx="4043363" cy="3455988"/>
          </a:xfrm>
        </p:spPr>
        <p:txBody>
          <a:bodyPr/>
          <a:lstStyle/>
          <a:p>
            <a:pPr marL="609600" indent="-609600" eaLnBrk="1" hangingPunct="1">
              <a:buFontTx/>
              <a:buAutoNum type="arabicPlain" startAt="5"/>
            </a:pPr>
            <a:r>
              <a:rPr lang="ru-RU" sz="3600" dirty="0" smtClean="0"/>
              <a:t>5  5   5  =  3</a:t>
            </a:r>
          </a:p>
          <a:p>
            <a:pPr marL="609600" indent="-609600" eaLnBrk="1" hangingPunct="1">
              <a:buFontTx/>
              <a:buNone/>
            </a:pPr>
            <a:r>
              <a:rPr lang="ru-RU" sz="3600" dirty="0" smtClean="0"/>
              <a:t>5  5  5   5  =  4</a:t>
            </a:r>
          </a:p>
          <a:p>
            <a:pPr marL="609600" indent="-609600" eaLnBrk="1" hangingPunct="1">
              <a:buFontTx/>
              <a:buNone/>
            </a:pPr>
            <a:r>
              <a:rPr lang="ru-RU" sz="3600" dirty="0" smtClean="0"/>
              <a:t>5  5  5   5  =  5</a:t>
            </a:r>
          </a:p>
          <a:p>
            <a:pPr marL="609600" indent="-609600" eaLnBrk="1" hangingPunct="1">
              <a:buFontTx/>
              <a:buNone/>
            </a:pPr>
            <a:endParaRPr lang="ru-RU" sz="36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1331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1093787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FF0000"/>
                </a:solidFill>
              </a:rPr>
              <a:t>Проверь себя: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713" y="1484313"/>
            <a:ext cx="6911975" cy="4968875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sz="5400" dirty="0" smtClean="0"/>
              <a:t>(5+5+5):5=3</a:t>
            </a:r>
          </a:p>
          <a:p>
            <a:pPr marL="609600" indent="-609600" eaLnBrk="1" hangingPunct="1">
              <a:buFontTx/>
              <a:buNone/>
            </a:pPr>
            <a:r>
              <a:rPr lang="ru-RU" sz="5400" dirty="0" smtClean="0"/>
              <a:t>(5</a:t>
            </a:r>
            <a:r>
              <a:rPr lang="en-US" sz="5400" dirty="0" smtClean="0"/>
              <a:t>·</a:t>
            </a:r>
            <a:r>
              <a:rPr lang="ru-RU" sz="5400" dirty="0" smtClean="0"/>
              <a:t>5-5):5=4</a:t>
            </a:r>
          </a:p>
          <a:p>
            <a:pPr marL="609600" indent="-609600" eaLnBrk="1" hangingPunct="1">
              <a:buFontTx/>
              <a:buNone/>
            </a:pPr>
            <a:r>
              <a:rPr lang="ru-RU" sz="5400" dirty="0" smtClean="0"/>
              <a:t>(5-5)</a:t>
            </a:r>
            <a:r>
              <a:rPr lang="en-US" sz="5400" dirty="0" smtClean="0"/>
              <a:t>·</a:t>
            </a:r>
            <a:r>
              <a:rPr lang="ru-RU" sz="5400" dirty="0" smtClean="0"/>
              <a:t>5+5=5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1"/>
      <p:bldP spid="1433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548680"/>
            <a:ext cx="8243887" cy="5256584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И это препятствие преодолели. Уже виден сказочный поезд, но путь закрыт.Пройдём, если сумеем быстро и правильно решить примеры №678(1,3). Выручайте: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5" y="765175"/>
            <a:ext cx="8676456" cy="4752975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endParaRPr lang="en-US" sz="4800" dirty="0" smtClean="0"/>
          </a:p>
        </p:txBody>
      </p:sp>
      <p:pic>
        <p:nvPicPr>
          <p:cNvPr id="3" name="Рисунок 2" descr="sov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7563" y="0"/>
            <a:ext cx="4848874" cy="6858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Последний замок открыт, путь свободен.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916113"/>
            <a:ext cx="8229600" cy="45370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3600" dirty="0" smtClean="0"/>
              <a:t>Можем отдохнуть!</a:t>
            </a:r>
          </a:p>
        </p:txBody>
      </p:sp>
      <p:pic>
        <p:nvPicPr>
          <p:cNvPr id="18436" name="Picture 4" descr="C:\Users\Администратор\Desktop\4475160_thumbna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2565400"/>
            <a:ext cx="3133725" cy="376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43887" cy="23764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Впереди сказочный лес, полный загадок и чудес. Змей Горыныч его охраняет и тайны никому не открывает.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852738"/>
            <a:ext cx="8229600" cy="35290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dirty="0" smtClean="0"/>
              <a:t>Как думаете, ребята, сможем мы разгадать его тайну? Крепкие орешки он нам приготовил.</a:t>
            </a:r>
          </a:p>
          <a:p>
            <a:pPr eaLnBrk="1" hangingPunct="1">
              <a:buFontTx/>
              <a:buNone/>
            </a:pPr>
            <a:endParaRPr lang="ru-RU" dirty="0" smtClean="0"/>
          </a:p>
          <a:p>
            <a:pPr eaLnBrk="1" hangingPunct="1">
              <a:buFontTx/>
              <a:buNone/>
            </a:pPr>
            <a:r>
              <a:rPr lang="ru-RU" dirty="0" smtClean="0"/>
              <a:t>Надо уравнения быстро решить, все орешки по скорлупкам разложить.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98" decel="100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98" decel="100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1945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2656"/>
            <a:ext cx="8243887" cy="5342657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dirty="0" smtClean="0">
                <a:solidFill>
                  <a:srgbClr val="FF0000"/>
                </a:solidFill>
              </a:rPr>
              <a:t>«ОРЕШКИ»    «Скорлупки»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3       2                 2</a:t>
            </a:r>
            <a:br>
              <a:rPr lang="ru-RU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 7       5</a:t>
            </a:r>
            <a:r>
              <a:rPr lang="ru-RU" dirty="0" smtClean="0">
                <a:solidFill>
                  <a:srgbClr val="0066FF"/>
                </a:solidFill>
              </a:rPr>
              <a:t/>
            </a:r>
            <a:br>
              <a:rPr lang="ru-RU" dirty="0" smtClean="0">
                <a:solidFill>
                  <a:srgbClr val="0066FF"/>
                </a:solidFill>
              </a:rPr>
            </a:br>
            <a:r>
              <a:rPr lang="ru-RU" dirty="0" smtClean="0">
                <a:solidFill>
                  <a:srgbClr val="0066FF"/>
                </a:solidFill>
              </a:rPr>
              <a:t>          3</a:t>
            </a:r>
            <a:r>
              <a:rPr lang="ru-RU" dirty="0" smtClean="0">
                <a:solidFill>
                  <a:srgbClr val="7030A0"/>
                </a:solidFill>
              </a:rPr>
              <a:t>       </a:t>
            </a:r>
            <a:r>
              <a:rPr lang="ru-RU" dirty="0" smtClean="0">
                <a:solidFill>
                  <a:srgbClr val="0066FF"/>
                </a:solidFill>
              </a:rPr>
              <a:t>1        7         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</a:t>
            </a:r>
            <a:r>
              <a:rPr lang="ru-RU" dirty="0" smtClean="0">
                <a:solidFill>
                  <a:srgbClr val="0066FF"/>
                </a:solidFill>
              </a:rPr>
              <a:t> 8       4        5           </a:t>
            </a:r>
            <a:r>
              <a:rPr lang="en-US" dirty="0" smtClean="0">
                <a:solidFill>
                  <a:srgbClr val="0066FF"/>
                </a:solidFill>
              </a:rPr>
              <a:t>             </a:t>
            </a:r>
            <a:r>
              <a:rPr lang="ru-RU" dirty="0" smtClean="0">
                <a:solidFill>
                  <a:srgbClr val="0066FF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0066FF"/>
                </a:solidFill>
              </a:rPr>
              <a:t> </a:t>
            </a:r>
            <a:r>
              <a:rPr lang="ru-RU" dirty="0" smtClean="0">
                <a:solidFill>
                  <a:schemeClr val="accent5">
                    <a:lumMod val="25000"/>
                  </a:schemeClr>
                </a:solidFill>
              </a:rPr>
              <a:t>1         1      1        2           </a:t>
            </a:r>
            <a:r>
              <a:rPr lang="en-US" dirty="0" smtClean="0">
                <a:solidFill>
                  <a:schemeClr val="accent5">
                    <a:lumMod val="25000"/>
                  </a:schemeClr>
                </a:solidFill>
              </a:rPr>
              <a:t>           </a:t>
            </a:r>
            <a:r>
              <a:rPr lang="ru-RU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  <a:br>
              <a:rPr lang="ru-RU" dirty="0" smtClean="0">
                <a:solidFill>
                  <a:schemeClr val="accent5">
                    <a:lumMod val="25000"/>
                  </a:schemeClr>
                </a:solidFill>
              </a:rPr>
            </a:br>
            <a:r>
              <a:rPr lang="ru-RU" dirty="0" smtClean="0">
                <a:solidFill>
                  <a:schemeClr val="accent5">
                    <a:lumMod val="25000"/>
                  </a:schemeClr>
                </a:solidFill>
              </a:rPr>
              <a:t> 3         3      3       11</a:t>
            </a:r>
            <a:endParaRPr lang="en-US" dirty="0" smtClean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4" name="Минус 3"/>
          <p:cNvSpPr/>
          <p:nvPr/>
        </p:nvSpPr>
        <p:spPr>
          <a:xfrm>
            <a:off x="827584" y="2564904"/>
            <a:ext cx="576064" cy="72008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множение 4"/>
          <p:cNvSpPr/>
          <p:nvPr/>
        </p:nvSpPr>
        <p:spPr>
          <a:xfrm>
            <a:off x="1331640" y="2060848"/>
            <a:ext cx="504056" cy="936104"/>
          </a:xfrm>
          <a:prstGeom prst="mathMultiply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люс 5"/>
          <p:cNvSpPr/>
          <p:nvPr/>
        </p:nvSpPr>
        <p:spPr>
          <a:xfrm>
            <a:off x="2051720" y="2276872"/>
            <a:ext cx="432048" cy="504056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Минус 6"/>
          <p:cNvSpPr/>
          <p:nvPr/>
        </p:nvSpPr>
        <p:spPr>
          <a:xfrm>
            <a:off x="2627784" y="2564904"/>
            <a:ext cx="504056" cy="45719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 7"/>
          <p:cNvSpPr/>
          <p:nvPr/>
        </p:nvSpPr>
        <p:spPr>
          <a:xfrm>
            <a:off x="3275856" y="2492896"/>
            <a:ext cx="432048" cy="216024"/>
          </a:xfrm>
          <a:prstGeom prst="mathEqua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3995936" y="2060848"/>
            <a:ext cx="144016" cy="3600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139952" y="2060848"/>
            <a:ext cx="0" cy="93610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Умножение 13"/>
          <p:cNvSpPr/>
          <p:nvPr/>
        </p:nvSpPr>
        <p:spPr>
          <a:xfrm>
            <a:off x="1043608" y="3501008"/>
            <a:ext cx="504056" cy="936104"/>
          </a:xfrm>
          <a:prstGeom prst="mathMultiply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люс 14"/>
          <p:cNvSpPr/>
          <p:nvPr/>
        </p:nvSpPr>
        <p:spPr>
          <a:xfrm>
            <a:off x="1835696" y="3645024"/>
            <a:ext cx="432048" cy="576064"/>
          </a:xfrm>
          <a:prstGeom prst="mathPlus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Минус 16"/>
          <p:cNvSpPr/>
          <p:nvPr/>
        </p:nvSpPr>
        <p:spPr>
          <a:xfrm>
            <a:off x="2555776" y="3861048"/>
            <a:ext cx="720080" cy="45719"/>
          </a:xfrm>
          <a:prstGeom prst="mathMinus">
            <a:avLst/>
          </a:prstGeom>
          <a:solidFill>
            <a:schemeClr val="tx1">
              <a:lumMod val="60000"/>
              <a:lumOff val="40000"/>
            </a:schemeClr>
          </a:solidFill>
          <a:ln>
            <a:solidFill>
              <a:srgbClr val="0066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ru-RU" b="1">
              <a:ln>
                <a:solidFill>
                  <a:srgbClr val="00B0F0"/>
                </a:solidFill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8" name="Умножение 17"/>
          <p:cNvSpPr/>
          <p:nvPr/>
        </p:nvSpPr>
        <p:spPr>
          <a:xfrm>
            <a:off x="3203848" y="3501008"/>
            <a:ext cx="504056" cy="792088"/>
          </a:xfrm>
          <a:prstGeom prst="mathMultiply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вно 18"/>
          <p:cNvSpPr/>
          <p:nvPr/>
        </p:nvSpPr>
        <p:spPr>
          <a:xfrm>
            <a:off x="3851920" y="3717032"/>
            <a:ext cx="504056" cy="288032"/>
          </a:xfrm>
          <a:prstGeom prst="mathEqual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Минус 19"/>
          <p:cNvSpPr/>
          <p:nvPr/>
        </p:nvSpPr>
        <p:spPr>
          <a:xfrm>
            <a:off x="4355976" y="3861048"/>
            <a:ext cx="576064" cy="45719"/>
          </a:xfrm>
          <a:prstGeom prst="mathMinus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Минус 20"/>
          <p:cNvSpPr/>
          <p:nvPr/>
        </p:nvSpPr>
        <p:spPr>
          <a:xfrm>
            <a:off x="827584" y="5013176"/>
            <a:ext cx="504056" cy="45719"/>
          </a:xfrm>
          <a:prstGeom prst="mathMinus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множение 22"/>
          <p:cNvSpPr/>
          <p:nvPr/>
        </p:nvSpPr>
        <p:spPr>
          <a:xfrm>
            <a:off x="1331640" y="4653136"/>
            <a:ext cx="432048" cy="792088"/>
          </a:xfrm>
          <a:prstGeom prst="mathMultiply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4" name="Минус 23"/>
          <p:cNvSpPr/>
          <p:nvPr/>
        </p:nvSpPr>
        <p:spPr>
          <a:xfrm>
            <a:off x="2051720" y="4941168"/>
            <a:ext cx="576064" cy="144016"/>
          </a:xfrm>
          <a:prstGeom prst="mathMinus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Минус 24"/>
          <p:cNvSpPr/>
          <p:nvPr/>
        </p:nvSpPr>
        <p:spPr>
          <a:xfrm>
            <a:off x="2987824" y="5013176"/>
            <a:ext cx="576064" cy="45719"/>
          </a:xfrm>
          <a:prstGeom prst="mathMinus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 25"/>
          <p:cNvSpPr/>
          <p:nvPr/>
        </p:nvSpPr>
        <p:spPr>
          <a:xfrm>
            <a:off x="3779912" y="4941168"/>
            <a:ext cx="576064" cy="288032"/>
          </a:xfrm>
          <a:prstGeom prst="mathEqual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Минус 26"/>
          <p:cNvSpPr/>
          <p:nvPr/>
        </p:nvSpPr>
        <p:spPr>
          <a:xfrm>
            <a:off x="4644008" y="5013176"/>
            <a:ext cx="432048" cy="45719"/>
          </a:xfrm>
          <a:prstGeom prst="mathMinus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Минус 27"/>
          <p:cNvSpPr/>
          <p:nvPr/>
        </p:nvSpPr>
        <p:spPr>
          <a:xfrm>
            <a:off x="6372200" y="4941168"/>
            <a:ext cx="720080" cy="45719"/>
          </a:xfrm>
          <a:prstGeom prst="mathMinus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Минус 28"/>
          <p:cNvSpPr/>
          <p:nvPr/>
        </p:nvSpPr>
        <p:spPr>
          <a:xfrm>
            <a:off x="6228184" y="3789040"/>
            <a:ext cx="648072" cy="72008"/>
          </a:xfrm>
          <a:prstGeom prst="mathMinus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765175"/>
            <a:ext cx="8388350" cy="5561013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dirty="0" smtClean="0">
                <a:solidFill>
                  <a:srgbClr val="FF0000"/>
                </a:solidFill>
              </a:rPr>
              <a:t>«ОРЕШКИ»    «Скорлупки»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3       2                7    </a:t>
            </a:r>
            <a:br>
              <a:rPr lang="ru-RU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 7       5</a:t>
            </a:r>
            <a:r>
              <a:rPr lang="ru-RU" dirty="0" smtClean="0"/>
              <a:t>                </a:t>
            </a:r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5   </a:t>
            </a:r>
            <a:br>
              <a:rPr lang="ru-RU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          </a:t>
            </a:r>
            <a:r>
              <a:rPr lang="ru-RU" dirty="0" smtClean="0">
                <a:solidFill>
                  <a:schemeClr val="accent5">
                    <a:lumMod val="25000"/>
                  </a:schemeClr>
                </a:solidFill>
              </a:rPr>
              <a:t>3      1        2    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          </a:t>
            </a:r>
            <a:r>
              <a:rPr lang="ru-RU" dirty="0" smtClean="0">
                <a:solidFill>
                  <a:schemeClr val="accent5">
                    <a:lumMod val="25000"/>
                  </a:schemeClr>
                </a:solidFill>
              </a:rPr>
              <a:t>8      4       11              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>
                <a:solidFill>
                  <a:srgbClr val="0066FF"/>
                </a:solidFill>
              </a:rPr>
              <a:t>1       1     1         2</a:t>
            </a:r>
            <a:br>
              <a:rPr lang="ru-RU" dirty="0" smtClean="0">
                <a:solidFill>
                  <a:srgbClr val="0066FF"/>
                </a:solidFill>
              </a:rPr>
            </a:br>
            <a:r>
              <a:rPr lang="ru-RU" dirty="0" smtClean="0">
                <a:solidFill>
                  <a:srgbClr val="0066FF"/>
                </a:solidFill>
              </a:rPr>
              <a:t> 3       3     3    </a:t>
            </a:r>
            <a:br>
              <a:rPr lang="ru-RU" dirty="0" smtClean="0">
                <a:solidFill>
                  <a:srgbClr val="0066FF"/>
                </a:solidFill>
              </a:rPr>
            </a:br>
            <a:endParaRPr lang="en-US" dirty="0" smtClean="0">
              <a:solidFill>
                <a:srgbClr val="0066FF"/>
              </a:solidFill>
            </a:endParaRPr>
          </a:p>
        </p:txBody>
      </p:sp>
      <p:sp>
        <p:nvSpPr>
          <p:cNvPr id="3" name="Умножение 2"/>
          <p:cNvSpPr/>
          <p:nvPr/>
        </p:nvSpPr>
        <p:spPr>
          <a:xfrm>
            <a:off x="1475656" y="2204864"/>
            <a:ext cx="360040" cy="864096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люс 4"/>
          <p:cNvSpPr/>
          <p:nvPr/>
        </p:nvSpPr>
        <p:spPr>
          <a:xfrm>
            <a:off x="2051720" y="2276872"/>
            <a:ext cx="432048" cy="648072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Минус 5"/>
          <p:cNvSpPr/>
          <p:nvPr/>
        </p:nvSpPr>
        <p:spPr>
          <a:xfrm>
            <a:off x="971600" y="2636912"/>
            <a:ext cx="504056" cy="45719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Минус 6"/>
          <p:cNvSpPr/>
          <p:nvPr/>
        </p:nvSpPr>
        <p:spPr>
          <a:xfrm>
            <a:off x="2699792" y="2636912"/>
            <a:ext cx="504056" cy="45719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инус 8"/>
          <p:cNvSpPr/>
          <p:nvPr/>
        </p:nvSpPr>
        <p:spPr>
          <a:xfrm>
            <a:off x="6156176" y="2636912"/>
            <a:ext cx="576064" cy="72008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множение 9"/>
          <p:cNvSpPr/>
          <p:nvPr/>
        </p:nvSpPr>
        <p:spPr>
          <a:xfrm>
            <a:off x="1115616" y="3573016"/>
            <a:ext cx="504056" cy="864096"/>
          </a:xfrm>
          <a:prstGeom prst="mathMultiply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люс 10"/>
          <p:cNvSpPr/>
          <p:nvPr/>
        </p:nvSpPr>
        <p:spPr>
          <a:xfrm>
            <a:off x="1907704" y="3717032"/>
            <a:ext cx="432048" cy="648072"/>
          </a:xfrm>
          <a:prstGeom prst="mathPlus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Минус 11"/>
          <p:cNvSpPr/>
          <p:nvPr/>
        </p:nvSpPr>
        <p:spPr>
          <a:xfrm>
            <a:off x="2699792" y="3861048"/>
            <a:ext cx="576064" cy="45719"/>
          </a:xfrm>
          <a:prstGeom prst="mathMinus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множение 12"/>
          <p:cNvSpPr/>
          <p:nvPr/>
        </p:nvSpPr>
        <p:spPr>
          <a:xfrm>
            <a:off x="3203848" y="3501008"/>
            <a:ext cx="504056" cy="864096"/>
          </a:xfrm>
          <a:prstGeom prst="mathMultiply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вно 13"/>
          <p:cNvSpPr/>
          <p:nvPr/>
        </p:nvSpPr>
        <p:spPr>
          <a:xfrm>
            <a:off x="3275856" y="2492896"/>
            <a:ext cx="648072" cy="288032"/>
          </a:xfrm>
          <a:prstGeom prst="mathEqua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4139952" y="2132856"/>
            <a:ext cx="144016" cy="2880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283968" y="2132856"/>
            <a:ext cx="0" cy="93610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Равно 18"/>
          <p:cNvSpPr/>
          <p:nvPr/>
        </p:nvSpPr>
        <p:spPr>
          <a:xfrm>
            <a:off x="3707904" y="3861048"/>
            <a:ext cx="432048" cy="216024"/>
          </a:xfrm>
          <a:prstGeom prst="mathEqual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Минус 19"/>
          <p:cNvSpPr/>
          <p:nvPr/>
        </p:nvSpPr>
        <p:spPr>
          <a:xfrm>
            <a:off x="4211960" y="3861048"/>
            <a:ext cx="576064" cy="45719"/>
          </a:xfrm>
          <a:prstGeom prst="mathMinus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Минус 20"/>
          <p:cNvSpPr/>
          <p:nvPr/>
        </p:nvSpPr>
        <p:spPr>
          <a:xfrm>
            <a:off x="6084168" y="3861048"/>
            <a:ext cx="720080" cy="45719"/>
          </a:xfrm>
          <a:prstGeom prst="mathMinus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множение 21"/>
          <p:cNvSpPr/>
          <p:nvPr/>
        </p:nvSpPr>
        <p:spPr>
          <a:xfrm>
            <a:off x="1403648" y="4653136"/>
            <a:ext cx="360040" cy="864096"/>
          </a:xfrm>
          <a:prstGeom prst="mathMultiply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Минус 22"/>
          <p:cNvSpPr/>
          <p:nvPr/>
        </p:nvSpPr>
        <p:spPr>
          <a:xfrm>
            <a:off x="1907704" y="4941168"/>
            <a:ext cx="576064" cy="288032"/>
          </a:xfrm>
          <a:prstGeom prst="mathMinus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Минус 23"/>
          <p:cNvSpPr/>
          <p:nvPr/>
        </p:nvSpPr>
        <p:spPr>
          <a:xfrm>
            <a:off x="971600" y="5013176"/>
            <a:ext cx="504056" cy="72008"/>
          </a:xfrm>
          <a:prstGeom prst="mathMinus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Минус 24"/>
          <p:cNvSpPr/>
          <p:nvPr/>
        </p:nvSpPr>
        <p:spPr>
          <a:xfrm>
            <a:off x="2699792" y="5013176"/>
            <a:ext cx="576064" cy="72008"/>
          </a:xfrm>
          <a:prstGeom prst="mathMinus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 25"/>
          <p:cNvSpPr/>
          <p:nvPr/>
        </p:nvSpPr>
        <p:spPr>
          <a:xfrm>
            <a:off x="3347864" y="4941168"/>
            <a:ext cx="504056" cy="216024"/>
          </a:xfrm>
          <a:prstGeom prst="mathEqual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Минус 26"/>
          <p:cNvSpPr/>
          <p:nvPr/>
        </p:nvSpPr>
        <p:spPr>
          <a:xfrm>
            <a:off x="4067944" y="5013176"/>
            <a:ext cx="504056" cy="72008"/>
          </a:xfrm>
          <a:prstGeom prst="mathMinus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43887" cy="33115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Узнал Змей Горыныч, что Иван Царевич с вашей помощью разгадал его коварство и погнался за ними.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92275" y="4365625"/>
            <a:ext cx="7129463" cy="16557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000" dirty="0" smtClean="0"/>
              <a:t>Чтобы победить его, надо решить задачу</a:t>
            </a:r>
            <a:r>
              <a:rPr lang="en-US" sz="4000" dirty="0" smtClean="0"/>
              <a:t> </a:t>
            </a:r>
            <a:r>
              <a:rPr lang="ru-RU" sz="4000" dirty="0" smtClean="0"/>
              <a:t>№663.</a:t>
            </a:r>
            <a:endParaRPr lang="ru-RU" sz="40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98" decel="100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2253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дракон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188913"/>
            <a:ext cx="5280025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548680"/>
            <a:ext cx="8243887" cy="504056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Вот дракон побеждён и впереди уже виден дворец, над входом в который написаны волшебные слова, открывающие нам дверь в удивительный мир.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_67871_829fd99b_XL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476672"/>
            <a:ext cx="7532952" cy="5696795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893175" cy="6858000"/>
          </a:xfrm>
        </p:spPr>
        <p:txBody>
          <a:bodyPr/>
          <a:lstStyle/>
          <a:p>
            <a:pPr marL="762000" indent="-762000" algn="l" eaLnBrk="1" hangingPunct="1">
              <a:defRPr/>
            </a:pPr>
            <a:r>
              <a:rPr lang="ru-RU" sz="4000" dirty="0" smtClean="0"/>
              <a:t>     Прежде, чем их прочитать, выполним самостоятельную работу. </a:t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№678 (2,4)</a:t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   </a:t>
            </a:r>
            <a:endParaRPr lang="en-US" sz="3200" dirty="0" smtClean="0">
              <a:solidFill>
                <a:srgbClr val="00CC00"/>
              </a:solidFill>
            </a:endParaRPr>
          </a:p>
        </p:txBody>
      </p:sp>
      <p:pic>
        <p:nvPicPr>
          <p:cNvPr id="4" name="Рисунок 3" descr="5627609f4e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2348880"/>
            <a:ext cx="4221088" cy="424847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412875"/>
            <a:ext cx="8243887" cy="3167063"/>
          </a:xfrm>
        </p:spPr>
        <p:txBody>
          <a:bodyPr/>
          <a:lstStyle/>
          <a:p>
            <a:pPr eaLnBrk="1" hangingPunct="1">
              <a:defRPr/>
            </a:pPr>
            <a:r>
              <a:rPr lang="ru-RU" sz="7200" dirty="0" smtClean="0">
                <a:solidFill>
                  <a:srgbClr val="3366FF"/>
                </a:solidFill>
              </a:rPr>
              <a:t>«МАТЕМАТИКА – </a:t>
            </a:r>
            <a:br>
              <a:rPr lang="ru-RU" sz="7200" dirty="0" smtClean="0">
                <a:solidFill>
                  <a:srgbClr val="3366FF"/>
                </a:solidFill>
              </a:rPr>
            </a:br>
            <a:r>
              <a:rPr lang="ru-RU" sz="7200" dirty="0" smtClean="0">
                <a:solidFill>
                  <a:srgbClr val="3366FF"/>
                </a:solidFill>
              </a:rPr>
              <a:t/>
            </a:r>
            <a:br>
              <a:rPr lang="ru-RU" sz="7200" dirty="0" smtClean="0">
                <a:solidFill>
                  <a:srgbClr val="3366FF"/>
                </a:solidFill>
              </a:rPr>
            </a:br>
            <a:r>
              <a:rPr lang="ru-RU" sz="7200" dirty="0" smtClean="0">
                <a:solidFill>
                  <a:srgbClr val="3366FF"/>
                </a:solidFill>
              </a:rPr>
              <a:t>ЦАРИЦА НАУК»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j00852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125538"/>
            <a:ext cx="8713787" cy="662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9" name="Picture 5" descr="j009338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18100" y="1484313"/>
            <a:ext cx="40259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Шары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690</TotalTime>
  <Words>487</Words>
  <Application>Microsoft Office PowerPoint</Application>
  <PresentationFormat>Экран (4:3)</PresentationFormat>
  <Paragraphs>59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Шары</vt:lpstr>
      <vt:lpstr>Слайд 1</vt:lpstr>
      <vt:lpstr>Задумал Иван Царевич по свету походить, людей посмотреть, себя показать. Кликнул он Василису Прекрасную.</vt:lpstr>
      <vt:lpstr>Решите и расшифруйте, о чем  подумал Иван Царевич.</vt:lpstr>
      <vt:lpstr>Проверь себя</vt:lpstr>
      <vt:lpstr>«УМ ХОРОШО   – ДВА ЛУЧШЕ»</vt:lpstr>
      <vt:lpstr>Вошли они в царство чисел, дорога расходится в три стороны: в тупик, в пещеру к Змею Горынычу и в царство наук.</vt:lpstr>
      <vt:lpstr>Около каждого пути стоит указатель, на котором написано: 1. Путь №1 – Дорога в тупик 2. Путь №2 – Дорога в пещеру 3. Путь №3 – Дорога в царство наук</vt:lpstr>
      <vt:lpstr>Но Баба-Яга все указатели перепутала. По какому же пути ехать, чтобы попасть в царство наук?</vt:lpstr>
      <vt:lpstr>Слайд 9</vt:lpstr>
      <vt:lpstr>Слайд 10</vt:lpstr>
      <vt:lpstr>Вот задача не для робких! Вычитай, дели и множь, Плюсы ставь, а так же скобки Верим к финишу придёшь!</vt:lpstr>
      <vt:lpstr>Проверь себя:</vt:lpstr>
      <vt:lpstr>И это препятствие преодолели. Уже виден сказочный поезд, но путь закрыт.Пройдём, если сумеем быстро и правильно решить примеры №678(1,3). Выручайте:</vt:lpstr>
      <vt:lpstr>  </vt:lpstr>
      <vt:lpstr>Последний замок открыт, путь свободен.</vt:lpstr>
      <vt:lpstr>Впереди сказочный лес, полный загадок и чудес. Змей Горыныч его охраняет и тайны никому не открывает.</vt:lpstr>
      <vt:lpstr>«ОРЕШКИ»    «Скорлупки»     3       2                 2  7       5           3       1        7                      8       4        5                           1         1      1        2                         3         3      3       11</vt:lpstr>
      <vt:lpstr>«ОРЕШКИ»    «Скорлупки»  3       2                7      7       5                5              3      1        2                 8      4       11                  1       1     1         2  3       3     3     </vt:lpstr>
      <vt:lpstr>Узнал Змей Горыныч, что Иван Царевич с вашей помощью разгадал его коварство и погнался за ними.</vt:lpstr>
      <vt:lpstr>Слайд 20</vt:lpstr>
      <vt:lpstr>Вот дракон побеждён и впереди уже виден дворец, над входом в который написаны волшебные слова, открывающие нам дверь в удивительный мир.</vt:lpstr>
      <vt:lpstr>Слайд 22</vt:lpstr>
      <vt:lpstr>     Прежде, чем их прочитать, выполним самостоятельную работу.    №678 (2,4)        </vt:lpstr>
      <vt:lpstr>«МАТЕМАТИКА –   ЦАРИЦА НАУК»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Задумал Иван Царевич по свету походить, людей посмотреть, себя показать. Кликнул он Василису Прекрасную.</dc:title>
  <dc:creator>noname</dc:creator>
  <cp:lastModifiedBy>123</cp:lastModifiedBy>
  <cp:revision>40</cp:revision>
  <dcterms:created xsi:type="dcterms:W3CDTF">2006-11-29T14:09:35Z</dcterms:created>
  <dcterms:modified xsi:type="dcterms:W3CDTF">2011-12-14T12:02:54Z</dcterms:modified>
</cp:coreProperties>
</file>