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66" r:id="rId4"/>
    <p:sldId id="269" r:id="rId5"/>
    <p:sldId id="265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C8C"/>
    <a:srgbClr val="E66E6E"/>
    <a:srgbClr val="E6FAB4"/>
    <a:srgbClr val="CC9900"/>
    <a:srgbClr val="76F765"/>
    <a:srgbClr val="E2F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660"/>
  </p:normalViewPr>
  <p:slideViewPr>
    <p:cSldViewPr>
      <p:cViewPr varScale="1">
        <p:scale>
          <a:sx n="111" d="100"/>
          <a:sy n="111" d="100"/>
        </p:scale>
        <p:origin x="-162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4000">
              <a:srgbClr val="FEF7F1"/>
            </a:gs>
            <a:gs pos="39988">
              <a:srgbClr val="CBE9AC"/>
            </a:gs>
            <a:gs pos="2000">
              <a:srgbClr val="FFFF00">
                <a:lumMod val="33000"/>
                <a:lumOff val="67000"/>
              </a:srgbClr>
            </a:gs>
            <a:gs pos="73000">
              <a:schemeClr val="bg1"/>
            </a:gs>
            <a:gs pos="41000">
              <a:srgbClr val="92D050">
                <a:lumMod val="52000"/>
                <a:lumOff val="48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dirty="0" err="1" smtClean="0">
                <a:solidFill>
                  <a:schemeClr val="accent6">
                    <a:lumMod val="75000"/>
                  </a:schemeClr>
                </a:solidFill>
              </a:rPr>
              <a:t>Христофорівський</a:t>
            </a:r>
            <a:r>
              <a:rPr lang="uk-UA" sz="2400" dirty="0" smtClean="0">
                <a:solidFill>
                  <a:schemeClr val="accent6">
                    <a:lumMod val="75000"/>
                  </a:schemeClr>
                </a:solidFill>
              </a:rPr>
              <a:t> ДНЗ « Буратіно»</a:t>
            </a:r>
            <a:endParaRPr lang="uk-UA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r>
              <a:rPr lang="uk-UA" sz="4800" dirty="0" smtClean="0">
                <a:solidFill>
                  <a:srgbClr val="C00000"/>
                </a:solidFill>
              </a:rPr>
              <a:t>БУДИНОК ВІЛЬНОЇ ДИТИНИ</a:t>
            </a:r>
            <a:endParaRPr lang="uk-UA" sz="4800" dirty="0">
              <a:solidFill>
                <a:srgbClr val="C00000"/>
              </a:solidFill>
            </a:endParaRP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25144"/>
            <a:ext cx="3040454" cy="2132856"/>
          </a:xfrm>
          <a:prstGeom prst="rect">
            <a:avLst/>
          </a:prstGeom>
        </p:spPr>
      </p:pic>
      <p:pic>
        <p:nvPicPr>
          <p:cNvPr id="10" name="Объект 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4F3F9"/>
              </a:clrFrom>
              <a:clrTo>
                <a:srgbClr val="F4F3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78" b="7776"/>
          <a:stretch/>
        </p:blipFill>
        <p:spPr>
          <a:xfrm>
            <a:off x="2251240" y="6490579"/>
            <a:ext cx="279936" cy="183783"/>
          </a:xfrm>
          <a:prstGeom prst="rect">
            <a:avLst/>
          </a:prstGeom>
        </p:spPr>
      </p:pic>
      <p:pic>
        <p:nvPicPr>
          <p:cNvPr id="13" name="Объект 10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92" t="27920"/>
          <a:stretch/>
        </p:blipFill>
        <p:spPr>
          <a:xfrm>
            <a:off x="8144142" y="6306796"/>
            <a:ext cx="999857" cy="55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30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FEF7F1"/>
            </a:gs>
            <a:gs pos="97000">
              <a:schemeClr val="accent6">
                <a:lumMod val="45000"/>
                <a:lumOff val="55000"/>
                <a:alpha val="80000"/>
              </a:schemeClr>
            </a:gs>
            <a:gs pos="69000">
              <a:schemeClr val="bg1"/>
            </a:gs>
            <a:gs pos="4000">
              <a:srgbClr val="76F765">
                <a:lumMod val="66000"/>
                <a:lumOff val="34000"/>
              </a:srgbClr>
            </a:gs>
            <a:gs pos="8332">
              <a:srgbClr val="7CEE60">
                <a:lumMod val="45000"/>
                <a:lumOff val="55000"/>
              </a:srgbClr>
            </a:gs>
            <a:gs pos="23000">
              <a:srgbClr val="92D050">
                <a:lumMod val="52000"/>
                <a:lumOff val="48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96136" y="4618003"/>
            <a:ext cx="3457950" cy="2240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Misha\Desktop\4.+єфшэюъ т¦ы№эю¬ фшЄшэш_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216024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Misha\Desktop\4.+єфшэюъ т¦ы№эю¬ фшЄшэш_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8640"/>
            <a:ext cx="3524217" cy="295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Misha\Desktop\4.+єфшэюъ т¦ы№эю¬ фшЄшэш_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829" y="3141326"/>
            <a:ext cx="3207259" cy="295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51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FEF7F1"/>
            </a:gs>
            <a:gs pos="74000">
              <a:schemeClr val="bg1"/>
            </a:gs>
            <a:gs pos="19000">
              <a:srgbClr val="FFFF00">
                <a:lumMod val="49000"/>
                <a:lumOff val="51000"/>
                <a:alpha val="74000"/>
              </a:srgbClr>
            </a:gs>
            <a:gs pos="40000">
              <a:srgbClr val="E6FAB4"/>
            </a:gs>
            <a:gs pos="57000">
              <a:srgbClr val="92D050">
                <a:lumMod val="52000"/>
                <a:lumOff val="48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00" y="5172075"/>
            <a:ext cx="2705100" cy="1685925"/>
          </a:xfrm>
          <a:prstGeom prst="rect">
            <a:avLst/>
          </a:prstGeom>
        </p:spPr>
      </p:pic>
      <p:pic>
        <p:nvPicPr>
          <p:cNvPr id="7" name="Picture 2" descr="C:\Users\Misha\Desktop\4.+єфшэюъ т¦ы№эю¬ фшЄшэш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4624"/>
            <a:ext cx="2949774" cy="331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Misha\Desktop\4.+єфшэюъ т¦ы№эю¬ фшЄшэш_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204864"/>
            <a:ext cx="3672408" cy="302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56992"/>
            <a:ext cx="4320480" cy="3224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60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rgbClr val="DEF1CA"/>
            </a:gs>
            <a:gs pos="86000">
              <a:srgbClr val="FEF7F1"/>
            </a:gs>
            <a:gs pos="74000">
              <a:schemeClr val="bg1"/>
            </a:gs>
            <a:gs pos="33000">
              <a:srgbClr val="FFFF00">
                <a:lumMod val="49000"/>
                <a:lumOff val="51000"/>
                <a:alpha val="74000"/>
              </a:srgbClr>
            </a:gs>
            <a:gs pos="21000">
              <a:srgbClr val="E6FAB4"/>
            </a:gs>
            <a:gs pos="75416">
              <a:srgbClr val="FFFEFD"/>
            </a:gs>
            <a:gs pos="54000">
              <a:srgbClr val="F2FC9B">
                <a:lumMod val="70000"/>
                <a:lumOff val="30000"/>
              </a:srgbClr>
            </a:gs>
            <a:gs pos="3000">
              <a:srgbClr val="92D050">
                <a:lumMod val="52000"/>
                <a:lumOff val="48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19" b="18813"/>
          <a:stretch/>
        </p:blipFill>
        <p:spPr>
          <a:xfrm>
            <a:off x="0" y="4653137"/>
            <a:ext cx="9144000" cy="2204864"/>
          </a:xfrm>
        </p:spPr>
      </p:pic>
      <p:pic>
        <p:nvPicPr>
          <p:cNvPr id="6" name="Picture 3" descr="C:\Users\Misha\Desktop\4.+єфшэюъ т¦ы№эю¬ фшЄшэш_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4104455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isha\Desktop\4.+єфшэюъ т¦ы№эю¬ фшЄшэш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276872"/>
            <a:ext cx="4464496" cy="339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27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FEF7F1"/>
            </a:gs>
            <a:gs pos="63000">
              <a:schemeClr val="bg1"/>
            </a:gs>
            <a:gs pos="9000">
              <a:srgbClr val="FFFF00">
                <a:lumMod val="49000"/>
                <a:lumOff val="51000"/>
                <a:alpha val="74000"/>
              </a:srgbClr>
            </a:gs>
            <a:gs pos="27000">
              <a:srgbClr val="E6FAB4"/>
            </a:gs>
            <a:gs pos="46000">
              <a:srgbClr val="92D050">
                <a:lumMod val="52000"/>
                <a:lumOff val="48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/>
          </a:bodyPr>
          <a:lstStyle/>
          <a:p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1800" dirty="0"/>
              <a:t/>
            </a:r>
            <a:br>
              <a:rPr lang="uk-UA" sz="1800" dirty="0"/>
            </a:br>
            <a:endParaRPr lang="uk-UA" sz="2700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85816"/>
            <a:ext cx="4248472" cy="2672184"/>
          </a:xfrm>
          <a:prstGeom prst="rect">
            <a:avLst/>
          </a:prstGeom>
        </p:spPr>
      </p:pic>
      <p:pic>
        <p:nvPicPr>
          <p:cNvPr id="7" name="Picture 2" descr="C:\Users\Misha\Desktop\4.+єфшэюъ т¦ы№эю¬ фшЄшэш_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3102768" cy="41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Misha\Desktop\4.+єфшэюъ т¦ы№эю¬ фшЄшэш_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392" y="260648"/>
            <a:ext cx="4933056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9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8</Words>
  <Application>Microsoft Office PowerPoint</Application>
  <PresentationFormat>Экран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Христофорівський ДНЗ « Буратіно»</vt:lpstr>
      <vt:lpstr>Презентация PowerPoint</vt:lpstr>
      <vt:lpstr>Презентация PowerPoint</vt:lpstr>
      <vt:lpstr>Презентация PowerPoint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Misha</dc:creator>
  <cp:lastModifiedBy>Misha</cp:lastModifiedBy>
  <cp:revision>25</cp:revision>
  <dcterms:created xsi:type="dcterms:W3CDTF">2015-04-05T09:53:20Z</dcterms:created>
  <dcterms:modified xsi:type="dcterms:W3CDTF">2015-04-27T07:01:59Z</dcterms:modified>
</cp:coreProperties>
</file>