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5" r:id="rId4"/>
    <p:sldId id="266" r:id="rId5"/>
    <p:sldId id="281" r:id="rId6"/>
    <p:sldId id="267" r:id="rId7"/>
    <p:sldId id="268" r:id="rId8"/>
    <p:sldId id="269" r:id="rId9"/>
    <p:sldId id="297" r:id="rId10"/>
    <p:sldId id="294" r:id="rId11"/>
    <p:sldId id="292" r:id="rId12"/>
    <p:sldId id="290" r:id="rId13"/>
    <p:sldId id="288" r:id="rId14"/>
    <p:sldId id="287" r:id="rId15"/>
    <p:sldId id="271" r:id="rId16"/>
    <p:sldId id="282" r:id="rId17"/>
    <p:sldId id="280" r:id="rId18"/>
    <p:sldId id="279" r:id="rId19"/>
    <p:sldId id="300" r:id="rId20"/>
    <p:sldId id="296" r:id="rId21"/>
    <p:sldId id="295" r:id="rId22"/>
    <p:sldId id="293" r:id="rId23"/>
    <p:sldId id="291" r:id="rId24"/>
    <p:sldId id="289" r:id="rId25"/>
    <p:sldId id="285" r:id="rId26"/>
    <p:sldId id="284" r:id="rId27"/>
    <p:sldId id="283" r:id="rId28"/>
    <p:sldId id="299" r:id="rId29"/>
    <p:sldId id="298" r:id="rId30"/>
    <p:sldId id="270" r:id="rId31"/>
    <p:sldId id="264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663300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02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6A5A6-45F3-4B3F-864D-7431B78BCC05}" type="datetimeFigureOut">
              <a:rPr lang="ru-RU" smtClean="0"/>
              <a:pPr/>
              <a:t>09.04.2014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E256-DE74-4B8A-96A8-27A4551A14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6A5A6-45F3-4B3F-864D-7431B78BCC05}" type="datetimeFigureOut">
              <a:rPr lang="ru-RU" smtClean="0"/>
              <a:pPr/>
              <a:t>09.04.2014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E256-DE74-4B8A-96A8-27A4551A14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6A5A6-45F3-4B3F-864D-7431B78BCC05}" type="datetimeFigureOut">
              <a:rPr lang="ru-RU" smtClean="0"/>
              <a:pPr/>
              <a:t>09.04.2014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E256-DE74-4B8A-96A8-27A4551A14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6A5A6-45F3-4B3F-864D-7431B78BCC05}" type="datetimeFigureOut">
              <a:rPr lang="ru-RU" smtClean="0"/>
              <a:pPr/>
              <a:t>09.04.2014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E256-DE74-4B8A-96A8-27A4551A14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6A5A6-45F3-4B3F-864D-7431B78BCC05}" type="datetimeFigureOut">
              <a:rPr lang="ru-RU" smtClean="0"/>
              <a:pPr/>
              <a:t>09.04.2014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E256-DE74-4B8A-96A8-27A4551A14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6A5A6-45F3-4B3F-864D-7431B78BCC05}" type="datetimeFigureOut">
              <a:rPr lang="ru-RU" smtClean="0"/>
              <a:pPr/>
              <a:t>09.04.2014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E256-DE74-4B8A-96A8-27A4551A14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6A5A6-45F3-4B3F-864D-7431B78BCC05}" type="datetimeFigureOut">
              <a:rPr lang="ru-RU" smtClean="0"/>
              <a:pPr/>
              <a:t>09.04.2014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E256-DE74-4B8A-96A8-27A4551A14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6A5A6-45F3-4B3F-864D-7431B78BCC05}" type="datetimeFigureOut">
              <a:rPr lang="ru-RU" smtClean="0"/>
              <a:pPr/>
              <a:t>09.04.2014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E256-DE74-4B8A-96A8-27A4551A14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6A5A6-45F3-4B3F-864D-7431B78BCC05}" type="datetimeFigureOut">
              <a:rPr lang="ru-RU" smtClean="0"/>
              <a:pPr/>
              <a:t>09.04.2014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E256-DE74-4B8A-96A8-27A4551A14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6A5A6-45F3-4B3F-864D-7431B78BCC05}" type="datetimeFigureOut">
              <a:rPr lang="ru-RU" smtClean="0"/>
              <a:pPr/>
              <a:t>09.04.2014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E256-DE74-4B8A-96A8-27A4551A14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6A5A6-45F3-4B3F-864D-7431B78BCC05}" type="datetimeFigureOut">
              <a:rPr lang="ru-RU" smtClean="0"/>
              <a:pPr/>
              <a:t>09.04.2014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E256-DE74-4B8A-96A8-27A4551A14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6A5A6-45F3-4B3F-864D-7431B78BCC05}" type="datetimeFigureOut">
              <a:rPr lang="ru-RU" smtClean="0"/>
              <a:pPr/>
              <a:t>09.04.2014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E256-DE74-4B8A-96A8-27A4551A144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ker.com/inc/svgedit/svg-editor.html?paramurl=/inc/clean.html?id=15798" TargetMode="External"/><Relationship Id="rId2" Type="http://schemas.openxmlformats.org/officeDocument/2006/relationships/hyperlink" Target="http://www.clker.com/inc/svgedit/svg-editor.html?paramurl=/inc/clean.html?id=25248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go.mail.ru/search_images?q=%D1%86%D0%B2%D0%B5%D1%82%D0%BE%D0%BA%20%D1%83%D0%BB%D1%8B%D0%B1%D0%B0%D0%B5%D1%82%D1%81%D1%8F%20%D0%BA%D0%B0%D1%80%D1%82%D0%B8%D0%BD%D0%BA%D0%B8&amp;fr=web&amp;rch=l" TargetMode="External"/><Relationship Id="rId4" Type="http://schemas.openxmlformats.org/officeDocument/2006/relationships/hyperlink" Target="http://www.clker.com/inc/svgedit/svg-editor.html?paramurl=/inc/clean.html?id=12287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Группа 46"/>
          <p:cNvGrpSpPr/>
          <p:nvPr/>
        </p:nvGrpSpPr>
        <p:grpSpPr>
          <a:xfrm>
            <a:off x="242952" y="2143116"/>
            <a:ext cx="8658097" cy="828000"/>
            <a:chOff x="242952" y="2571744"/>
            <a:chExt cx="8658097" cy="828000"/>
          </a:xfrm>
        </p:grpSpPr>
        <p:pic>
          <p:nvPicPr>
            <p:cNvPr id="33" name="Picture 12" descr="Sticky Note Pad Clip Art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2952" y="2571744"/>
              <a:ext cx="825191" cy="82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" name="Прямоугольник 12"/>
            <p:cNvSpPr/>
            <p:nvPr/>
          </p:nvSpPr>
          <p:spPr>
            <a:xfrm>
              <a:off x="316335" y="2646531"/>
              <a:ext cx="678426" cy="6784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400" dirty="0" smtClean="0">
                  <a:solidFill>
                    <a:srgbClr val="663300"/>
                  </a:solidFill>
                  <a:latin typeface="Arial" pitchFamily="34" charset="0"/>
                  <a:cs typeface="Arial" pitchFamily="34" charset="0"/>
                </a:rPr>
                <a:t>М</a:t>
              </a:r>
              <a:endParaRPr lang="ru-RU" sz="5400" dirty="0">
                <a:solidFill>
                  <a:srgbClr val="66330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1" name="Picture 12" descr="Sticky Note Pad Clip Art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13275" y="2571744"/>
              <a:ext cx="825191" cy="82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" name="Прямоугольник 31"/>
            <p:cNvSpPr/>
            <p:nvPr/>
          </p:nvSpPr>
          <p:spPr>
            <a:xfrm>
              <a:off x="1186658" y="2646531"/>
              <a:ext cx="678426" cy="6784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400" dirty="0">
                  <a:solidFill>
                    <a:srgbClr val="663300"/>
                  </a:solidFill>
                  <a:latin typeface="Arial" pitchFamily="34" charset="0"/>
                  <a:cs typeface="Arial" pitchFamily="34" charset="0"/>
                </a:rPr>
                <a:t>а</a:t>
              </a:r>
            </a:p>
          </p:txBody>
        </p:sp>
        <p:pic>
          <p:nvPicPr>
            <p:cNvPr id="29" name="Picture 12" descr="Sticky Note Pad Clip Art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83598" y="2571744"/>
              <a:ext cx="825191" cy="82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" name="Прямоугольник 29"/>
            <p:cNvSpPr/>
            <p:nvPr/>
          </p:nvSpPr>
          <p:spPr>
            <a:xfrm>
              <a:off x="2056981" y="2646531"/>
              <a:ext cx="678426" cy="6784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400" dirty="0">
                  <a:solidFill>
                    <a:srgbClr val="663300"/>
                  </a:solidFill>
                  <a:latin typeface="Arial" pitchFamily="34" charset="0"/>
                  <a:cs typeface="Arial" pitchFamily="34" charset="0"/>
                </a:rPr>
                <a:t>т</a:t>
              </a:r>
            </a:p>
          </p:txBody>
        </p:sp>
        <p:pic>
          <p:nvPicPr>
            <p:cNvPr id="27" name="Picture 12" descr="Sticky Note Pad Clip Art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53921" y="2571744"/>
              <a:ext cx="825191" cy="82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" name="Прямоугольник 27"/>
            <p:cNvSpPr/>
            <p:nvPr/>
          </p:nvSpPr>
          <p:spPr>
            <a:xfrm>
              <a:off x="2927304" y="2646531"/>
              <a:ext cx="678426" cy="6784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400" dirty="0">
                  <a:solidFill>
                    <a:srgbClr val="663300"/>
                  </a:solidFill>
                  <a:latin typeface="Arial" pitchFamily="34" charset="0"/>
                  <a:cs typeface="Arial" pitchFamily="34" charset="0"/>
                </a:rPr>
                <a:t>е</a:t>
              </a:r>
            </a:p>
          </p:txBody>
        </p:sp>
        <p:pic>
          <p:nvPicPr>
            <p:cNvPr id="25" name="Picture 12" descr="Sticky Note Pad Clip Art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24244" y="2571744"/>
              <a:ext cx="825191" cy="82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Прямоугольник 25"/>
            <p:cNvSpPr/>
            <p:nvPr/>
          </p:nvSpPr>
          <p:spPr>
            <a:xfrm>
              <a:off x="3797627" y="2646531"/>
              <a:ext cx="678426" cy="6784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400" dirty="0">
                  <a:solidFill>
                    <a:srgbClr val="663300"/>
                  </a:solidFill>
                  <a:latin typeface="Arial" pitchFamily="34" charset="0"/>
                  <a:cs typeface="Arial" pitchFamily="34" charset="0"/>
                </a:rPr>
                <a:t>м</a:t>
              </a:r>
            </a:p>
          </p:txBody>
        </p:sp>
        <p:pic>
          <p:nvPicPr>
            <p:cNvPr id="23" name="Picture 12" descr="Sticky Note Pad Clip Art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464890" y="2571744"/>
              <a:ext cx="825191" cy="82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" name="Прямоугольник 23"/>
            <p:cNvSpPr/>
            <p:nvPr/>
          </p:nvSpPr>
          <p:spPr>
            <a:xfrm>
              <a:off x="5538273" y="2646531"/>
              <a:ext cx="678426" cy="6784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400" dirty="0" err="1" smtClean="0">
                  <a:solidFill>
                    <a:srgbClr val="663300"/>
                  </a:solidFill>
                  <a:latin typeface="Arial" pitchFamily="34" charset="0"/>
                  <a:cs typeface="Arial" pitchFamily="34" charset="0"/>
                </a:rPr>
                <a:t>т</a:t>
              </a:r>
              <a:endParaRPr lang="ru-RU" sz="5400" dirty="0">
                <a:solidFill>
                  <a:srgbClr val="66330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1" name="Picture 12" descr="Sticky Note Pad Clip Art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594567" y="2571744"/>
              <a:ext cx="825191" cy="82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" name="Прямоугольник 21"/>
            <p:cNvSpPr/>
            <p:nvPr/>
          </p:nvSpPr>
          <p:spPr>
            <a:xfrm>
              <a:off x="4667950" y="2646531"/>
              <a:ext cx="678426" cy="6784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400" dirty="0">
                  <a:solidFill>
                    <a:srgbClr val="663300"/>
                  </a:solidFill>
                  <a:latin typeface="Arial" pitchFamily="34" charset="0"/>
                  <a:cs typeface="Arial" pitchFamily="34" charset="0"/>
                </a:rPr>
                <a:t>а</a:t>
              </a:r>
            </a:p>
          </p:txBody>
        </p:sp>
        <p:pic>
          <p:nvPicPr>
            <p:cNvPr id="19" name="Picture 12" descr="Sticky Note Pad Clip Art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075858" y="2571744"/>
              <a:ext cx="825191" cy="82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" name="Прямоугольник 19"/>
            <p:cNvSpPr/>
            <p:nvPr/>
          </p:nvSpPr>
          <p:spPr>
            <a:xfrm>
              <a:off x="8149241" y="2646531"/>
              <a:ext cx="678426" cy="6784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400" dirty="0" smtClean="0">
                  <a:solidFill>
                    <a:srgbClr val="663300"/>
                  </a:solidFill>
                  <a:latin typeface="Arial" pitchFamily="34" charset="0"/>
                  <a:cs typeface="Arial" pitchFamily="34" charset="0"/>
                </a:rPr>
                <a:t>а</a:t>
              </a:r>
              <a:endParaRPr lang="ru-RU" sz="5400" dirty="0">
                <a:solidFill>
                  <a:srgbClr val="66330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7" name="Picture 12" descr="Sticky Note Pad Clip Art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5536" y="2571744"/>
              <a:ext cx="825191" cy="82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Прямоугольник 17"/>
            <p:cNvSpPr/>
            <p:nvPr/>
          </p:nvSpPr>
          <p:spPr>
            <a:xfrm>
              <a:off x="7278919" y="2646531"/>
              <a:ext cx="678426" cy="6784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400" dirty="0">
                  <a:solidFill>
                    <a:srgbClr val="663300"/>
                  </a:solidFill>
                  <a:latin typeface="Arial" pitchFamily="34" charset="0"/>
                  <a:cs typeface="Arial" pitchFamily="34" charset="0"/>
                </a:rPr>
                <a:t>к</a:t>
              </a:r>
            </a:p>
          </p:txBody>
        </p:sp>
        <p:pic>
          <p:nvPicPr>
            <p:cNvPr id="15" name="Picture 12" descr="Sticky Note Pad Clip Art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335213" y="2571744"/>
              <a:ext cx="825191" cy="82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Прямоугольник 15"/>
            <p:cNvSpPr/>
            <p:nvPr/>
          </p:nvSpPr>
          <p:spPr>
            <a:xfrm>
              <a:off x="6408596" y="2646531"/>
              <a:ext cx="678426" cy="6784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400" dirty="0">
                  <a:solidFill>
                    <a:srgbClr val="663300"/>
                  </a:solidFill>
                  <a:latin typeface="Arial" pitchFamily="34" charset="0"/>
                  <a:cs typeface="Arial" pitchFamily="34" charset="0"/>
                </a:rPr>
                <a:t>и</a:t>
              </a:r>
            </a:p>
          </p:txBody>
        </p:sp>
      </p:grpSp>
      <p:grpSp>
        <p:nvGrpSpPr>
          <p:cNvPr id="48" name="Группа 58"/>
          <p:cNvGrpSpPr>
            <a:grpSpLocks noChangeAspect="1"/>
          </p:cNvGrpSpPr>
          <p:nvPr/>
        </p:nvGrpSpPr>
        <p:grpSpPr>
          <a:xfrm>
            <a:off x="2596546" y="928670"/>
            <a:ext cx="3950908" cy="1008000"/>
            <a:chOff x="2214546" y="3500438"/>
            <a:chExt cx="5079740" cy="1296000"/>
          </a:xfrm>
        </p:grpSpPr>
        <p:grpSp>
          <p:nvGrpSpPr>
            <p:cNvPr id="49" name="Группа 55"/>
            <p:cNvGrpSpPr/>
            <p:nvPr/>
          </p:nvGrpSpPr>
          <p:grpSpPr>
            <a:xfrm>
              <a:off x="3563618" y="3500438"/>
              <a:ext cx="1032525" cy="1296000"/>
              <a:chOff x="7097081" y="1928802"/>
              <a:chExt cx="1032525" cy="1296000"/>
            </a:xfrm>
          </p:grpSpPr>
          <p:pic>
            <p:nvPicPr>
              <p:cNvPr id="59" name="Picture 2" descr="C:\Documents and Settings\Admin\Рабочий стол\11954296561720451192post-it_sebastien_duperr_01.svg.med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097081" y="1928802"/>
                <a:ext cx="1007774" cy="1296000"/>
              </a:xfrm>
              <a:prstGeom prst="rect">
                <a:avLst/>
              </a:prstGeom>
              <a:noFill/>
            </p:spPr>
          </p:pic>
          <p:sp>
            <p:nvSpPr>
              <p:cNvPr id="60" name="Прямоугольник 59"/>
              <p:cNvSpPr/>
              <p:nvPr/>
            </p:nvSpPr>
            <p:spPr>
              <a:xfrm>
                <a:off x="7215206" y="2143116"/>
                <a:ext cx="914400" cy="9144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5400" dirty="0" smtClean="0">
                    <a:solidFill>
                      <a:srgbClr val="663300"/>
                    </a:solidFill>
                    <a:latin typeface="Arial" pitchFamily="34" charset="0"/>
                    <a:cs typeface="Arial" pitchFamily="34" charset="0"/>
                  </a:rPr>
                  <a:t>Е</a:t>
                </a:r>
                <a:endParaRPr lang="ru-RU" sz="5400" dirty="0">
                  <a:solidFill>
                    <a:srgbClr val="6633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0" name="Группа 54"/>
            <p:cNvGrpSpPr/>
            <p:nvPr/>
          </p:nvGrpSpPr>
          <p:grpSpPr>
            <a:xfrm>
              <a:off x="2214546" y="3500438"/>
              <a:ext cx="1007774" cy="1296000"/>
              <a:chOff x="7143768" y="714356"/>
              <a:chExt cx="1007774" cy="1296000"/>
            </a:xfrm>
          </p:grpSpPr>
          <p:pic>
            <p:nvPicPr>
              <p:cNvPr id="57" name="Picture 2" descr="C:\Documents and Settings\Admin\Рабочий стол\11954296561720451192post-it_sebastien_duperr_01.svg.med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143768" y="714356"/>
                <a:ext cx="1007774" cy="1296000"/>
              </a:xfrm>
              <a:prstGeom prst="rect">
                <a:avLst/>
              </a:prstGeom>
              <a:noFill/>
            </p:spPr>
          </p:pic>
          <p:sp>
            <p:nvSpPr>
              <p:cNvPr id="58" name="Прямоугольник 57"/>
              <p:cNvSpPr/>
              <p:nvPr/>
            </p:nvSpPr>
            <p:spPr>
              <a:xfrm>
                <a:off x="7215206" y="928670"/>
                <a:ext cx="914400" cy="9144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5400" dirty="0" smtClean="0">
                    <a:solidFill>
                      <a:srgbClr val="663300"/>
                    </a:solidFill>
                    <a:latin typeface="Arial" pitchFamily="34" charset="0"/>
                    <a:cs typeface="Arial" pitchFamily="34" charset="0"/>
                  </a:rPr>
                  <a:t>Т</a:t>
                </a:r>
                <a:endParaRPr lang="ru-RU" sz="5400" dirty="0">
                  <a:solidFill>
                    <a:srgbClr val="6633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1" name="Группа 56"/>
            <p:cNvGrpSpPr/>
            <p:nvPr/>
          </p:nvGrpSpPr>
          <p:grpSpPr>
            <a:xfrm>
              <a:off x="4937441" y="3500438"/>
              <a:ext cx="1007774" cy="1296000"/>
              <a:chOff x="7143768" y="3143248"/>
              <a:chExt cx="1007774" cy="1296000"/>
            </a:xfrm>
          </p:grpSpPr>
          <p:pic>
            <p:nvPicPr>
              <p:cNvPr id="55" name="Picture 2" descr="C:\Documents and Settings\Admin\Рабочий стол\11954296561720451192post-it_sebastien_duperr_01.svg.med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143768" y="3143248"/>
                <a:ext cx="1007774" cy="1296000"/>
              </a:xfrm>
              <a:prstGeom prst="rect">
                <a:avLst/>
              </a:prstGeom>
              <a:noFill/>
            </p:spPr>
          </p:pic>
          <p:sp>
            <p:nvSpPr>
              <p:cNvPr id="56" name="Прямоугольник 55"/>
              <p:cNvSpPr/>
              <p:nvPr/>
            </p:nvSpPr>
            <p:spPr>
              <a:xfrm>
                <a:off x="7215206" y="3286124"/>
                <a:ext cx="914400" cy="9144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5400" dirty="0" smtClean="0">
                    <a:solidFill>
                      <a:srgbClr val="663300"/>
                    </a:solidFill>
                    <a:latin typeface="Arial" pitchFamily="34" charset="0"/>
                    <a:cs typeface="Arial" pitchFamily="34" charset="0"/>
                  </a:rPr>
                  <a:t>С</a:t>
                </a:r>
                <a:endParaRPr lang="ru-RU" sz="5400" dirty="0">
                  <a:solidFill>
                    <a:srgbClr val="6633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2" name="Группа 57"/>
            <p:cNvGrpSpPr/>
            <p:nvPr/>
          </p:nvGrpSpPr>
          <p:grpSpPr>
            <a:xfrm>
              <a:off x="6286512" y="3500438"/>
              <a:ext cx="1007774" cy="1296000"/>
              <a:chOff x="7143768" y="4357694"/>
              <a:chExt cx="1007774" cy="1296000"/>
            </a:xfrm>
          </p:grpSpPr>
          <p:pic>
            <p:nvPicPr>
              <p:cNvPr id="53" name="Picture 2" descr="C:\Documents and Settings\Admin\Рабочий стол\11954296561720451192post-it_sebastien_duperr_01.svg.med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143768" y="4357694"/>
                <a:ext cx="1007774" cy="1296000"/>
              </a:xfrm>
              <a:prstGeom prst="rect">
                <a:avLst/>
              </a:prstGeom>
              <a:noFill/>
            </p:spPr>
          </p:pic>
          <p:sp>
            <p:nvSpPr>
              <p:cNvPr id="54" name="Прямоугольник 53"/>
              <p:cNvSpPr/>
              <p:nvPr/>
            </p:nvSpPr>
            <p:spPr>
              <a:xfrm>
                <a:off x="7215206" y="4500570"/>
                <a:ext cx="914400" cy="9144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5400" dirty="0" smtClean="0">
                    <a:solidFill>
                      <a:srgbClr val="663300"/>
                    </a:solidFill>
                    <a:latin typeface="Arial" pitchFamily="34" charset="0"/>
                    <a:cs typeface="Arial" pitchFamily="34" charset="0"/>
                  </a:rPr>
                  <a:t>Т</a:t>
                </a:r>
                <a:endParaRPr lang="ru-RU" sz="5400" dirty="0">
                  <a:solidFill>
                    <a:srgbClr val="6633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61" name="Прямоугольник 60"/>
          <p:cNvSpPr/>
          <p:nvPr/>
        </p:nvSpPr>
        <p:spPr>
          <a:xfrm>
            <a:off x="6786578" y="1214422"/>
            <a:ext cx="2071702" cy="642942"/>
          </a:xfrm>
          <a:prstGeom prst="rect">
            <a:avLst/>
          </a:prstGeom>
          <a:gradFill>
            <a:gsLst>
              <a:gs pos="0">
                <a:srgbClr val="CC6600">
                  <a:alpha val="70000"/>
                </a:srgbClr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rgbClr val="CC6600">
                  <a:alpha val="25000"/>
                </a:srgbClr>
              </a:gs>
            </a:gsLst>
            <a:lin ang="5400000" scaled="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 класс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МБОУ БГО СОШ № 12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1619672" y="5013176"/>
            <a:ext cx="7524328" cy="1584176"/>
          </a:xfrm>
          <a:prstGeom prst="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Шипилова Наталия Викторовна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учитель начальных классов, ВКК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95536" y="3212976"/>
            <a:ext cx="8496944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Сложение и вычитание </a:t>
            </a:r>
          </a:p>
          <a:p>
            <a:pPr algn="ctr"/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пределах 100</a:t>
            </a: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0"/>
            <a:ext cx="9144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1.  Найдите значение выражения 18 + 2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735595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16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00404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19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20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00404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38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Копия Гор1_карт\ocen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67354" y="4286468"/>
            <a:ext cx="1380909" cy="1300468"/>
          </a:xfrm>
          <a:prstGeom prst="rect">
            <a:avLst/>
          </a:prstGeom>
          <a:noFill/>
        </p:spPr>
      </p:pic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57422" y="4231018"/>
            <a:ext cx="1518750" cy="1263600"/>
          </a:xfrm>
          <a:prstGeom prst="rect">
            <a:avLst/>
          </a:prstGeom>
          <a:noFill/>
        </p:spPr>
      </p:pic>
      <p:pic>
        <p:nvPicPr>
          <p:cNvPr id="36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0"/>
            <a:ext cx="9144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2.  Если 48 увеличить на 10, то получится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735595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58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00404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47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38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00404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49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Копия Гор1_карт\ocen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67355" y="4286468"/>
            <a:ext cx="1383356" cy="1302772"/>
          </a:xfrm>
          <a:prstGeom prst="rect">
            <a:avLst/>
          </a:prstGeom>
          <a:noFill/>
        </p:spPr>
      </p:pic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57422" y="4231018"/>
            <a:ext cx="1518750" cy="1263600"/>
          </a:xfrm>
          <a:prstGeom prst="rect">
            <a:avLst/>
          </a:prstGeom>
          <a:noFill/>
        </p:spPr>
      </p:pic>
      <p:pic>
        <p:nvPicPr>
          <p:cNvPr id="20484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0"/>
            <a:ext cx="9144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3.  Разность чисел 37 и 3 равна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735595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67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00404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34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40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00404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41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Копия Гор1_карт\ocen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67355" y="4286468"/>
            <a:ext cx="1383356" cy="1302772"/>
          </a:xfrm>
          <a:prstGeom prst="rect">
            <a:avLst/>
          </a:prstGeom>
          <a:noFill/>
        </p:spPr>
      </p:pic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57422" y="4231018"/>
            <a:ext cx="1518750" cy="1263600"/>
          </a:xfrm>
          <a:prstGeom prst="rect">
            <a:avLst/>
          </a:prstGeom>
          <a:noFill/>
        </p:spPr>
      </p:pic>
      <p:pic>
        <p:nvPicPr>
          <p:cNvPr id="20484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0"/>
            <a:ext cx="9144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4.  Если 43 увеличить на 12, то получится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735595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55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00404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31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32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00404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35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Копия Гор1_карт\ocen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67355" y="4286468"/>
            <a:ext cx="1459818" cy="1374780"/>
          </a:xfrm>
          <a:prstGeom prst="rect">
            <a:avLst/>
          </a:prstGeom>
          <a:noFill/>
        </p:spPr>
      </p:pic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57422" y="4231018"/>
            <a:ext cx="1518750" cy="1263600"/>
          </a:xfrm>
          <a:prstGeom prst="rect">
            <a:avLst/>
          </a:prstGeom>
          <a:noFill/>
        </p:spPr>
      </p:pic>
      <p:pic>
        <p:nvPicPr>
          <p:cNvPr id="20484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0"/>
            <a:ext cx="9144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5.   Сумма чисел 46 и 4 равна 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735595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42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88024" y="112474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60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51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00404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50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Копия Гор1_карт\ocen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67355" y="4286468"/>
            <a:ext cx="1383356" cy="1302772"/>
          </a:xfrm>
          <a:prstGeom prst="rect">
            <a:avLst/>
          </a:prstGeom>
          <a:noFill/>
        </p:spPr>
      </p:pic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57422" y="4231018"/>
            <a:ext cx="1518750" cy="1263600"/>
          </a:xfrm>
          <a:prstGeom prst="rect">
            <a:avLst/>
          </a:prstGeom>
          <a:noFill/>
        </p:spPr>
      </p:pic>
      <p:pic>
        <p:nvPicPr>
          <p:cNvPr id="20484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323528" y="0"/>
            <a:ext cx="8820472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6.Выберите выражения, значения которых равно 25 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735595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10 + 15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00404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65 - 50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13 + 11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00404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35 - 10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Копия Гор1_карт\ocen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67355" y="4286468"/>
            <a:ext cx="1383356" cy="1302772"/>
          </a:xfrm>
          <a:prstGeom prst="rect">
            <a:avLst/>
          </a:prstGeom>
          <a:noFill/>
        </p:spPr>
      </p:pic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57422" y="4231018"/>
            <a:ext cx="1518750" cy="1263600"/>
          </a:xfrm>
          <a:prstGeom prst="rect">
            <a:avLst/>
          </a:prstGeom>
          <a:noFill/>
        </p:spPr>
      </p:pic>
      <p:pic>
        <p:nvPicPr>
          <p:cNvPr id="20484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0"/>
            <a:ext cx="9144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. Выберите примеры, в которых допущена ошибка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735595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53 + 2 = 73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00404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53 + 20 = 57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53 + 20 = 73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00404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53 +2 =55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Копия Гор1_карт\ocen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67355" y="4286468"/>
            <a:ext cx="1383356" cy="1302772"/>
          </a:xfrm>
          <a:prstGeom prst="rect">
            <a:avLst/>
          </a:prstGeom>
          <a:noFill/>
        </p:spPr>
      </p:pic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57422" y="4231018"/>
            <a:ext cx="1518750" cy="1263600"/>
          </a:xfrm>
          <a:prstGeom prst="rect">
            <a:avLst/>
          </a:prstGeom>
          <a:noFill/>
        </p:spPr>
      </p:pic>
      <p:pic>
        <p:nvPicPr>
          <p:cNvPr id="20484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0"/>
            <a:ext cx="9144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8.  Найдите значение выражения 39 - 7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735595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14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00404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35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32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00404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33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Копия Гор1_карт\ocen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67355" y="4286468"/>
            <a:ext cx="1224000" cy="1152699"/>
          </a:xfrm>
          <a:prstGeom prst="rect">
            <a:avLst/>
          </a:prstGeom>
          <a:noFill/>
        </p:spPr>
      </p:pic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57422" y="4231018"/>
            <a:ext cx="1518750" cy="1263600"/>
          </a:xfrm>
          <a:prstGeom prst="rect">
            <a:avLst/>
          </a:prstGeom>
          <a:noFill/>
        </p:spPr>
      </p:pic>
      <p:pic>
        <p:nvPicPr>
          <p:cNvPr id="36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0"/>
            <a:ext cx="9144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9. Выберите выражения, значения которых равно 36 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735595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66 - 30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00404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76 - 30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56 - 10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00404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23 +13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Копия Гор1_карт\ocen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67355" y="4286468"/>
            <a:ext cx="1383356" cy="1302772"/>
          </a:xfrm>
          <a:prstGeom prst="rect">
            <a:avLst/>
          </a:prstGeom>
          <a:noFill/>
        </p:spPr>
      </p:pic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57422" y="4231018"/>
            <a:ext cx="1518750" cy="1263600"/>
          </a:xfrm>
          <a:prstGeom prst="rect">
            <a:avLst/>
          </a:prstGeom>
          <a:noFill/>
        </p:spPr>
      </p:pic>
      <p:pic>
        <p:nvPicPr>
          <p:cNvPr id="20484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0"/>
            <a:ext cx="9144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10.   Сумма чисел 76 и 10 равна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735595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96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88024" y="112474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87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77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00404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86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Копия Гор1_карт\ocen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67355" y="4286468"/>
            <a:ext cx="1383356" cy="1302772"/>
          </a:xfrm>
          <a:prstGeom prst="rect">
            <a:avLst/>
          </a:prstGeom>
          <a:noFill/>
        </p:spPr>
      </p:pic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57422" y="4231018"/>
            <a:ext cx="1518750" cy="1263600"/>
          </a:xfrm>
          <a:prstGeom prst="rect">
            <a:avLst/>
          </a:prstGeom>
          <a:noFill/>
        </p:spPr>
      </p:pic>
      <p:pic>
        <p:nvPicPr>
          <p:cNvPr id="20484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0"/>
            <a:ext cx="9144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11.   Сумма чисел 16 и 9 равна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735595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26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88024" y="112474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27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23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00404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25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Копия Гор1_карт\ocen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67355" y="4286468"/>
            <a:ext cx="1383356" cy="1302772"/>
          </a:xfrm>
          <a:prstGeom prst="rect">
            <a:avLst/>
          </a:prstGeom>
          <a:noFill/>
        </p:spPr>
      </p:pic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57422" y="4231018"/>
            <a:ext cx="1518750" cy="1263600"/>
          </a:xfrm>
          <a:prstGeom prst="rect">
            <a:avLst/>
          </a:prstGeom>
          <a:noFill/>
        </p:spPr>
      </p:pic>
      <p:pic>
        <p:nvPicPr>
          <p:cNvPr id="20484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0"/>
            <a:ext cx="9144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12.  Если 36 уменьшить на 10, то получится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735595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26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00404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44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24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00404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46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Копия Гор1_карт\ocen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67355" y="4286468"/>
            <a:ext cx="1383356" cy="1302772"/>
          </a:xfrm>
          <a:prstGeom prst="rect">
            <a:avLst/>
          </a:prstGeom>
          <a:noFill/>
        </p:spPr>
      </p:pic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57422" y="4231018"/>
            <a:ext cx="1518750" cy="1263600"/>
          </a:xfrm>
          <a:prstGeom prst="rect">
            <a:avLst/>
          </a:prstGeom>
          <a:noFill/>
        </p:spPr>
      </p:pic>
      <p:pic>
        <p:nvPicPr>
          <p:cNvPr id="20484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0"/>
            <a:ext cx="9144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13.  Найдите значение выражения 52 - 4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735595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45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00404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46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48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00404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47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Копия Гор1_карт\ocen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67355" y="4286468"/>
            <a:ext cx="1224000" cy="1152699"/>
          </a:xfrm>
          <a:prstGeom prst="rect">
            <a:avLst/>
          </a:prstGeom>
          <a:noFill/>
        </p:spPr>
      </p:pic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57422" y="4231018"/>
            <a:ext cx="1518750" cy="1263600"/>
          </a:xfrm>
          <a:prstGeom prst="rect">
            <a:avLst/>
          </a:prstGeom>
          <a:noFill/>
        </p:spPr>
      </p:pic>
      <p:pic>
        <p:nvPicPr>
          <p:cNvPr id="36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0"/>
            <a:ext cx="9144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14. Выберите примеры, значение которых равно  27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735595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46 - 20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00404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12 + 15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57 - 30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00404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14 + 12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Копия Гор1_карт\ocen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67355" y="4286468"/>
            <a:ext cx="1383356" cy="1302772"/>
          </a:xfrm>
          <a:prstGeom prst="rect">
            <a:avLst/>
          </a:prstGeom>
          <a:noFill/>
        </p:spPr>
      </p:pic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57422" y="4231018"/>
            <a:ext cx="1518750" cy="1263600"/>
          </a:xfrm>
          <a:prstGeom prst="rect">
            <a:avLst/>
          </a:prstGeom>
          <a:noFill/>
        </p:spPr>
      </p:pic>
      <p:pic>
        <p:nvPicPr>
          <p:cNvPr id="20484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0"/>
            <a:ext cx="9144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15.  Если 53 уменьшить на 3, то получится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735595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50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00404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47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46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00404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51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Копия Гор1_карт\ocen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67355" y="4286468"/>
            <a:ext cx="1224000" cy="1152699"/>
          </a:xfrm>
          <a:prstGeom prst="rect">
            <a:avLst/>
          </a:prstGeom>
          <a:noFill/>
        </p:spPr>
      </p:pic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57422" y="4231018"/>
            <a:ext cx="1518750" cy="1263600"/>
          </a:xfrm>
          <a:prstGeom prst="rect">
            <a:avLst/>
          </a:prstGeom>
          <a:noFill/>
        </p:spPr>
      </p:pic>
      <p:pic>
        <p:nvPicPr>
          <p:cNvPr id="20484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0"/>
            <a:ext cx="9144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16.  Сумму чисел 80 и 20 уменьшить на 50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735595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50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00404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60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40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00404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95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Копия Гор1_карт\ocen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67355" y="4286468"/>
            <a:ext cx="1383356" cy="1302772"/>
          </a:xfrm>
          <a:prstGeom prst="rect">
            <a:avLst/>
          </a:prstGeom>
          <a:noFill/>
        </p:spPr>
      </p:pic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57422" y="4231018"/>
            <a:ext cx="1518750" cy="1263600"/>
          </a:xfrm>
          <a:prstGeom prst="rect">
            <a:avLst/>
          </a:prstGeom>
          <a:noFill/>
        </p:spPr>
      </p:pic>
      <p:pic>
        <p:nvPicPr>
          <p:cNvPr id="20484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0"/>
            <a:ext cx="9144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17.  Если 90 уменьшить на 5, то получится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735595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85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00404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95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80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00404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75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Копия Гор1_карт\ocen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67355" y="4286468"/>
            <a:ext cx="1383356" cy="1302772"/>
          </a:xfrm>
          <a:prstGeom prst="rect">
            <a:avLst/>
          </a:prstGeom>
          <a:noFill/>
        </p:spPr>
      </p:pic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57422" y="4231018"/>
            <a:ext cx="1518750" cy="1263600"/>
          </a:xfrm>
          <a:prstGeom prst="rect">
            <a:avLst/>
          </a:prstGeom>
          <a:noFill/>
        </p:spPr>
      </p:pic>
      <p:pic>
        <p:nvPicPr>
          <p:cNvPr id="20484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0"/>
            <a:ext cx="9144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18.   Сумму чисел 56 и 4 уменьшить на 20 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735595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32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88024" y="112474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58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76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16016" y="292494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40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Копия Гор1_карт\ocen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67355" y="4286468"/>
            <a:ext cx="1383356" cy="1302772"/>
          </a:xfrm>
          <a:prstGeom prst="rect">
            <a:avLst/>
          </a:prstGeom>
          <a:noFill/>
        </p:spPr>
      </p:pic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57422" y="4231018"/>
            <a:ext cx="1518750" cy="1263600"/>
          </a:xfrm>
          <a:prstGeom prst="rect">
            <a:avLst/>
          </a:prstGeom>
          <a:noFill/>
        </p:spPr>
      </p:pic>
      <p:pic>
        <p:nvPicPr>
          <p:cNvPr id="20484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0"/>
            <a:ext cx="9144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19. Выберите примеры, в которых допущена ошибка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735595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67 +5 = 73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00404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80 – 4 = 74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65 + 20 = 85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00404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17 +22 =39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Копия Гор1_карт\ocen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67355" y="4286468"/>
            <a:ext cx="1383356" cy="1302772"/>
          </a:xfrm>
          <a:prstGeom prst="rect">
            <a:avLst/>
          </a:prstGeom>
          <a:noFill/>
        </p:spPr>
      </p:pic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57422" y="4231018"/>
            <a:ext cx="1518750" cy="1263600"/>
          </a:xfrm>
          <a:prstGeom prst="rect">
            <a:avLst/>
          </a:prstGeom>
          <a:noFill/>
        </p:spPr>
      </p:pic>
      <p:pic>
        <p:nvPicPr>
          <p:cNvPr id="20484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0"/>
            <a:ext cx="9144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20.Выберите выражения, значения которых равно 7 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735595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14 - 7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00404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20 - 3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16 - 8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00404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57 - 50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Копия Гор1_карт\ocen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67354" y="4286468"/>
            <a:ext cx="1308901" cy="1232654"/>
          </a:xfrm>
          <a:prstGeom prst="rect">
            <a:avLst/>
          </a:prstGeom>
          <a:noFill/>
        </p:spPr>
      </p:pic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57422" y="4231018"/>
            <a:ext cx="1518750" cy="1263600"/>
          </a:xfrm>
          <a:prstGeom prst="rect">
            <a:avLst/>
          </a:prstGeom>
          <a:noFill/>
        </p:spPr>
      </p:pic>
      <p:pic>
        <p:nvPicPr>
          <p:cNvPr id="20484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0"/>
            <a:ext cx="9144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21.   Сумму чисел 10 и 57 увеличить на30 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735595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88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88024" y="112474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50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61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00404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97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Копия Гор1_карт\ocen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67355" y="4286468"/>
            <a:ext cx="1383356" cy="1302772"/>
          </a:xfrm>
          <a:prstGeom prst="rect">
            <a:avLst/>
          </a:prstGeom>
          <a:noFill/>
        </p:spPr>
      </p:pic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57422" y="4231018"/>
            <a:ext cx="1518750" cy="1263600"/>
          </a:xfrm>
          <a:prstGeom prst="rect">
            <a:avLst/>
          </a:prstGeom>
          <a:noFill/>
        </p:spPr>
      </p:pic>
      <p:pic>
        <p:nvPicPr>
          <p:cNvPr id="20484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260648"/>
            <a:ext cx="9144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514350" indent="-514350">
              <a:buAutoNum type="arabicPeriod" startAt="22"/>
            </a:pP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Какое число пропущено в выражении</a:t>
            </a:r>
          </a:p>
          <a:p>
            <a:pPr marL="514350" indent="-514350"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7 +        = 12 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755576" y="141277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88024" y="141277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00404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Копия Гор1_карт\ocen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67355" y="4286468"/>
            <a:ext cx="1459818" cy="1374780"/>
          </a:xfrm>
          <a:prstGeom prst="rect">
            <a:avLst/>
          </a:prstGeom>
          <a:noFill/>
        </p:spPr>
      </p:pic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57422" y="4231018"/>
            <a:ext cx="1518750" cy="1263600"/>
          </a:xfrm>
          <a:prstGeom prst="rect">
            <a:avLst/>
          </a:prstGeom>
          <a:noFill/>
        </p:spPr>
      </p:pic>
      <p:pic>
        <p:nvPicPr>
          <p:cNvPr id="20484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283968" y="764704"/>
            <a:ext cx="432048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0"/>
            <a:ext cx="9144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23.  Разность чисел 42 и 30 равна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735595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12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00404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14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39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00404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45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Копия Гор1_карт\ocen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67355" y="4286468"/>
            <a:ext cx="1224000" cy="1152699"/>
          </a:xfrm>
          <a:prstGeom prst="rect">
            <a:avLst/>
          </a:prstGeom>
          <a:noFill/>
        </p:spPr>
      </p:pic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57422" y="4231018"/>
            <a:ext cx="1518750" cy="1263600"/>
          </a:xfrm>
          <a:prstGeom prst="rect">
            <a:avLst/>
          </a:prstGeom>
          <a:noFill/>
        </p:spPr>
      </p:pic>
      <p:pic>
        <p:nvPicPr>
          <p:cNvPr id="20484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260648"/>
            <a:ext cx="9144000" cy="1196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514350" indent="-514350" algn="ctr">
              <a:buAutoNum type="arabicPeriod" startAt="25"/>
            </a:pP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  Какое число пропущено в выражении</a:t>
            </a:r>
          </a:p>
          <a:p>
            <a:pPr marL="514350" indent="-514350"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   - 10 = 52</a:t>
            </a:r>
          </a:p>
          <a:p>
            <a:pPr marL="514350" indent="-514350"/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683568" y="1340768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42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88024" y="141277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63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62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00404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73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Копия Гор1_карт\ocen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67355" y="4286468"/>
            <a:ext cx="1383356" cy="1302772"/>
          </a:xfrm>
          <a:prstGeom prst="rect">
            <a:avLst/>
          </a:prstGeom>
          <a:noFill/>
        </p:spPr>
      </p:pic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57422" y="4231018"/>
            <a:ext cx="1518750" cy="1263600"/>
          </a:xfrm>
          <a:prstGeom prst="rect">
            <a:avLst/>
          </a:prstGeom>
          <a:noFill/>
        </p:spPr>
      </p:pic>
      <p:pic>
        <p:nvPicPr>
          <p:cNvPr id="36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563888" y="692696"/>
            <a:ext cx="432048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0"/>
            <a:ext cx="9144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26.  Разность чисел 78 и 20 увеличить на 10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735595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68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00404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48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86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00404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59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Копия Гор1_карт\ocen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67355" y="4286468"/>
            <a:ext cx="1383356" cy="1302772"/>
          </a:xfrm>
          <a:prstGeom prst="rect">
            <a:avLst/>
          </a:prstGeom>
          <a:noFill/>
        </p:spPr>
      </p:pic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57422" y="4231018"/>
            <a:ext cx="1518750" cy="1263600"/>
          </a:xfrm>
          <a:prstGeom prst="rect">
            <a:avLst/>
          </a:prstGeom>
          <a:noFill/>
        </p:spPr>
      </p:pic>
      <p:pic>
        <p:nvPicPr>
          <p:cNvPr id="20484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0"/>
            <a:ext cx="9144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27.   Сумма чисел 62 и 18 равна 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735595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89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88024" y="112474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79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78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00404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80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Копия Гор1_карт\ocen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67355" y="4286468"/>
            <a:ext cx="1459818" cy="1374780"/>
          </a:xfrm>
          <a:prstGeom prst="rect">
            <a:avLst/>
          </a:prstGeom>
          <a:noFill/>
        </p:spPr>
      </p:pic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57422" y="4231018"/>
            <a:ext cx="1518750" cy="1263600"/>
          </a:xfrm>
          <a:prstGeom prst="rect">
            <a:avLst/>
          </a:prstGeom>
          <a:noFill/>
        </p:spPr>
      </p:pic>
      <p:pic>
        <p:nvPicPr>
          <p:cNvPr id="20484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260648"/>
            <a:ext cx="9144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28.  Выберите выражения, значения которых равно 15 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755576" y="141277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8 + 7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16016" y="1556792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35 - 25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40 - 35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00404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19 - 4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Копия Гор1_карт\ocen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67355" y="4286468"/>
            <a:ext cx="1383356" cy="1302772"/>
          </a:xfrm>
          <a:prstGeom prst="rect">
            <a:avLst/>
          </a:prstGeom>
          <a:noFill/>
        </p:spPr>
      </p:pic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57422" y="4231018"/>
            <a:ext cx="1518750" cy="1263600"/>
          </a:xfrm>
          <a:prstGeom prst="rect">
            <a:avLst/>
          </a:prstGeom>
          <a:noFill/>
        </p:spPr>
      </p:pic>
      <p:pic>
        <p:nvPicPr>
          <p:cNvPr id="20484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0"/>
            <a:ext cx="9144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29.  Разность чисел 99 и 6 уменьшить на 30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735595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90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00404" y="1142984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62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63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00404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72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Admin\Рабочий стол\Копия Гор1_карт\ocen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67354" y="4286468"/>
            <a:ext cx="1452917" cy="1368281"/>
          </a:xfrm>
          <a:prstGeom prst="rect">
            <a:avLst/>
          </a:prstGeom>
          <a:noFill/>
        </p:spPr>
      </p:pic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57422" y="4231018"/>
            <a:ext cx="1518750" cy="1263600"/>
          </a:xfrm>
          <a:prstGeom prst="rect">
            <a:avLst/>
          </a:prstGeom>
          <a:noFill/>
        </p:spPr>
      </p:pic>
      <p:pic>
        <p:nvPicPr>
          <p:cNvPr id="36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0" y="188640"/>
            <a:ext cx="9144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30. В каком выражении первым действием выполняется сложение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683568" y="1340768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56 – 6 +9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4716016" y="1340768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16 + (50 – 30)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735595" y="285749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(73 – 70) + 12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4716016" y="2852936"/>
            <a:ext cx="3708000" cy="1224000"/>
          </a:xfrm>
          <a:prstGeom prst="roundRect">
            <a:avLst>
              <a:gd name="adj" fmla="val 9467"/>
            </a:avLst>
          </a:prstGeom>
          <a:gradFill flip="none" rotWithShape="1">
            <a:gsLst>
              <a:gs pos="0">
                <a:srgbClr val="CC6600"/>
              </a:gs>
              <a:gs pos="24000">
                <a:schemeClr val="accent3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28575">
            <a:solidFill>
              <a:srgbClr val="CC6600"/>
            </a:solidFill>
            <a:miter lim="800000"/>
            <a:headEnd/>
            <a:tailEnd/>
          </a:ln>
          <a:effectLst>
            <a:outerShdw dist="114300" dir="2700000" algn="ctr" rotWithShape="0">
              <a:srgbClr val="92D05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333300"/>
                </a:solidFill>
                <a:latin typeface="Arial" pitchFamily="34" charset="0"/>
                <a:cs typeface="Arial" pitchFamily="34" charset="0"/>
              </a:rPr>
              <a:t>70 - 40 -30</a:t>
            </a:r>
            <a:endParaRPr lang="ru-RU" sz="2400" dirty="0">
              <a:solidFill>
                <a:srgbClr val="33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3" name="Picture 5" descr="Rain Cloud Clip Art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339752" y="4365104"/>
            <a:ext cx="1518750" cy="1263600"/>
          </a:xfrm>
          <a:prstGeom prst="rect">
            <a:avLst/>
          </a:prstGeom>
          <a:noFill/>
        </p:spPr>
      </p:pic>
      <p:pic>
        <p:nvPicPr>
          <p:cNvPr id="20484" name="Picture 4" descr="X Icon Project Clip Art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000636"/>
            <a:ext cx="576000" cy="576000"/>
          </a:xfrm>
          <a:prstGeom prst="rect">
            <a:avLst/>
          </a:prstGeom>
          <a:noFill/>
        </p:spPr>
      </p:pic>
      <p:pic>
        <p:nvPicPr>
          <p:cNvPr id="9" name="Рисунок 8" descr="images (16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00894" y="4509120"/>
            <a:ext cx="3143106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Arial" pitchFamily="34" charset="0"/>
                <a:cs typeface="Arial" pitchFamily="34" charset="0"/>
              </a:rPr>
              <a:t>Ссылки: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5197493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sz="1800" dirty="0" smtClean="0">
                <a:latin typeface="Arial" pitchFamily="34" charset="0"/>
                <a:cs typeface="Arial" pitchFamily="34" charset="0"/>
                <a:hlinkClick r:id="rId2"/>
              </a:rPr>
              <a:t>http://www.clker.com/inc/svgedit/svg-editor.html?paramurl=/inc/clean.html?id=25248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– тучка;</a:t>
            </a:r>
          </a:p>
          <a:p>
            <a:pPr>
              <a:buFont typeface="+mj-lt"/>
              <a:buAutoNum type="arabicPeriod"/>
            </a:pPr>
            <a:r>
              <a:rPr lang="en-US" sz="1800" dirty="0" smtClean="0">
                <a:latin typeface="Arial" pitchFamily="34" charset="0"/>
                <a:cs typeface="Arial" pitchFamily="34" charset="0"/>
                <a:hlinkClick r:id="rId3"/>
              </a:rPr>
              <a:t>http://www.clker.com/inc/svgedit/svg-editor.html?paramurl=/inc/clean.html?id=15798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– солнышко;</a:t>
            </a:r>
          </a:p>
          <a:p>
            <a:pPr>
              <a:buFont typeface="+mj-lt"/>
              <a:buAutoNum type="arabicPeriod"/>
            </a:pPr>
            <a:r>
              <a:rPr lang="en-US" sz="1800" dirty="0" smtClean="0">
                <a:latin typeface="Arial" pitchFamily="34" charset="0"/>
                <a:cs typeface="Arial" pitchFamily="34" charset="0"/>
                <a:hlinkClick r:id="rId4"/>
              </a:rPr>
              <a:t>http://www.clker.com/inc/svgedit/svg-editor.html?paramurl=/inc/clean.html?id=122876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– завершить показ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en-AU" sz="1800" dirty="0" smtClean="0">
                <a:latin typeface="Arial" pitchFamily="34" charset="0"/>
                <a:cs typeface="Arial" pitchFamily="34" charset="0"/>
                <a:hlinkClick r:id="rId5"/>
              </a:rPr>
              <a:t>http://go.mail.ru/search_images?q=%</a:t>
            </a:r>
            <a:r>
              <a:rPr lang="en-AU" sz="1800" dirty="0" smtClean="0">
                <a:latin typeface="Arial" pitchFamily="34" charset="0"/>
                <a:cs typeface="Arial" pitchFamily="34" charset="0"/>
                <a:hlinkClick r:id="rId5"/>
              </a:rPr>
              <a:t>D1%86%D0%B2%D0%B5%D1%82%D0%BE%D0%BA%20%D1%83%D0%BB%D1%8B%D0%B1%D0%B0%D0%B5%D1%82%D1%81%D1%8F%20%D0%BA%D0%B0%D1%80%D1%82%D0%B8%D0%BD%D0%BA%D0%B8&amp;fr=web&amp;rch=l</a:t>
            </a:r>
            <a:r>
              <a:rPr lang="ru-RU" sz="1800" smtClean="0">
                <a:latin typeface="Arial" pitchFamily="34" charset="0"/>
                <a:cs typeface="Arial" pitchFamily="34" charset="0"/>
              </a:rPr>
              <a:t> 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535</Words>
  <Application>Microsoft Office PowerPoint</Application>
  <PresentationFormat>Экран (4:3)</PresentationFormat>
  <Paragraphs>172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Ссылки: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теста.</dc:title>
  <dc:creator>Политова Светлана Викторовна.</dc:creator>
  <cp:lastModifiedBy>Мама_Папа</cp:lastModifiedBy>
  <cp:revision>27</cp:revision>
  <dcterms:created xsi:type="dcterms:W3CDTF">2012-11-10T19:41:14Z</dcterms:created>
  <dcterms:modified xsi:type="dcterms:W3CDTF">2014-04-09T16:50:05Z</dcterms:modified>
</cp:coreProperties>
</file>