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22"/>
  </p:notesMasterIdLst>
  <p:sldIdLst>
    <p:sldId id="256" r:id="rId2"/>
    <p:sldId id="257" r:id="rId3"/>
    <p:sldId id="274" r:id="rId4"/>
    <p:sldId id="258" r:id="rId5"/>
    <p:sldId id="269" r:id="rId6"/>
    <p:sldId id="259" r:id="rId7"/>
    <p:sldId id="270" r:id="rId8"/>
    <p:sldId id="260" r:id="rId9"/>
    <p:sldId id="271" r:id="rId10"/>
    <p:sldId id="261" r:id="rId11"/>
    <p:sldId id="272" r:id="rId12"/>
    <p:sldId id="262" r:id="rId13"/>
    <p:sldId id="263" r:id="rId14"/>
    <p:sldId id="264" r:id="rId15"/>
    <p:sldId id="266" r:id="rId16"/>
    <p:sldId id="273" r:id="rId17"/>
    <p:sldId id="265" r:id="rId18"/>
    <p:sldId id="268" r:id="rId19"/>
    <p:sldId id="275" r:id="rId20"/>
    <p:sldId id="267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907" autoAdjust="0"/>
  </p:normalViewPr>
  <p:slideViewPr>
    <p:cSldViewPr>
      <p:cViewPr varScale="1">
        <p:scale>
          <a:sx n="90" d="100"/>
          <a:sy n="90" d="100"/>
        </p:scale>
        <p:origin x="-59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A123B-FA28-4702-8991-465F8F849E63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C0EC5-2DB6-4EF6-A912-E4B03B9888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373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C0EC5-2DB6-4EF6-A912-E4B03B9888FA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448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C0EC5-2DB6-4EF6-A912-E4B03B9888FA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911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C0EC5-2DB6-4EF6-A912-E4B03B9888FA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8157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C0EC5-2DB6-4EF6-A912-E4B03B9888FA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6709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C0EC5-2DB6-4EF6-A912-E4B03B9888FA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820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F76B0B-FA13-42A2-A165-2DE478A85E3D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807859-3FFE-4935-9BC5-481AD8851F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19DEF4-C6C1-4B6A-8783-E86DC1854834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F1B22-D2BB-4858-9354-BBB659CE63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447B15-09FF-4191-8A07-2BC895D971F8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0196AB-F862-4C1F-A301-4386F21C49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58AEFD-18E7-45F7-9D23-58D34E50A6E1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179039-EA53-47A6-8DE1-FC94027FA0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BF6772-59D7-4195-94C3-F90338024F75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0F66B-7F63-4BEB-9D55-8C957EFDA2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35751C-6593-4F82-943D-CF0FC998341F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1C467-57CC-413A-887B-3654582B62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748075-FDA9-4E2A-911A-6900AB9A9B08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9D8E47-FA19-4B3C-BEDC-B4D1499883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A502EE-080D-4C20-8AD7-F94507297717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9E4FA-0E7D-4960-8E85-3C218F8FA2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CD5884-26EE-4466-8E18-2561547A8EA7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611A0F-52D5-4AA3-A76D-8E134F7DD4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B4DD38-C736-45AE-B67E-BA69694AC087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5C662-56BD-4A32-BC05-AC13D0A302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C391CC-7289-4A4F-B7E9-9E8A57F57843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62A169-481C-4548-9CB4-9FC0BB2B9B9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7C37C4D-AD6F-4EDD-B1E9-278956C1B6D3}" type="datetimeFigureOut">
              <a:rPr lang="ru-RU" smtClean="0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8DC81B2-6FAB-4142-B01A-4E24D0D404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16065" y="2537619"/>
            <a:ext cx="7408862" cy="3451225"/>
          </a:xfrm>
        </p:spPr>
        <p:txBody>
          <a:bodyPr rtlCol="0">
            <a:normAutofit/>
          </a:bodyPr>
          <a:lstStyle/>
          <a:p>
            <a:pPr marL="2744470" lvl="8" indent="-274320" algn="ctr">
              <a:defRPr/>
            </a:pPr>
            <a:r>
              <a:rPr lang="uk-UA" sz="6000" b="1" dirty="0" smtClean="0"/>
              <a:t>Тема</a:t>
            </a:r>
            <a:r>
              <a:rPr lang="en-US" sz="6000" b="1" dirty="0" smtClean="0"/>
              <a:t>:</a:t>
            </a:r>
            <a:r>
              <a:rPr lang="uk-UA" sz="6000" b="1" dirty="0" smtClean="0"/>
              <a:t> </a:t>
            </a:r>
            <a:endParaRPr lang="uk-UA" sz="6000" b="1" dirty="0"/>
          </a:p>
          <a:p>
            <a:pPr marL="2744470" lvl="8" indent="-274320" algn="ctr">
              <a:defRPr/>
            </a:pPr>
            <a:r>
              <a:rPr lang="uk-UA" sz="6600" b="1" dirty="0" smtClean="0"/>
              <a:t>«Вода – це життя»</a:t>
            </a:r>
            <a:endParaRPr lang="en-US" sz="6600" b="1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52537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Презентація роботи екологічної бригади</a:t>
            </a:r>
            <a:b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СТЕЖИНА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”</a:t>
            </a:r>
            <a:b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ЗОШ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I-II 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ст. с. Суходіл </a:t>
            </a:r>
            <a:r>
              <a:rPr lang="uk-UA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Гусятинського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району </a:t>
            </a:r>
            <a:r>
              <a:rPr lang="uk-UA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Тернопільскої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області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79388" y="5805488"/>
            <a:ext cx="396081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 smtClean="0">
                <a:solidFill>
                  <a:schemeClr val="accent2"/>
                </a:solidFill>
              </a:rPr>
              <a:t>    Керівник:  вчитель біології </a:t>
            </a:r>
          </a:p>
          <a:p>
            <a:pPr>
              <a:spcBef>
                <a:spcPct val="50000"/>
              </a:spcBef>
            </a:pPr>
            <a:r>
              <a:rPr lang="uk-UA" b="1" dirty="0" smtClean="0">
                <a:solidFill>
                  <a:schemeClr val="accent2"/>
                </a:solidFill>
              </a:rPr>
              <a:t>             Антоніна </a:t>
            </a:r>
            <a:r>
              <a:rPr lang="uk-UA" b="1" dirty="0" err="1">
                <a:solidFill>
                  <a:schemeClr val="accent2"/>
                </a:solidFill>
              </a:rPr>
              <a:t>Новінчук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29826"/>
            <a:ext cx="4139952" cy="3104964"/>
          </a:xfrm>
          <a:prstGeom prst="rect">
            <a:avLst/>
          </a:prstGeom>
        </p:spPr>
      </p:pic>
      <p:pic>
        <p:nvPicPr>
          <p:cNvPr id="3" name="Array+-+Heyat+Davam+Edir(music.day.az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09384" y="0"/>
            <a:ext cx="476672" cy="476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713788" cy="6048375"/>
          </a:xfrm>
        </p:spPr>
        <p:txBody>
          <a:bodyPr/>
          <a:lstStyle/>
          <a:p>
            <a:r>
              <a:rPr lang="en-US" sz="2400" smtClean="0">
                <a:cs typeface="Arial" charset="0"/>
              </a:rPr>
              <a:t>j</a:t>
            </a:r>
            <a:endParaRPr lang="ru-RU" sz="2400" smtClean="0">
              <a:cs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25800" y="3244850"/>
            <a:ext cx="6019597" cy="372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Ти </a:t>
            </a:r>
            <a:r>
              <a:rPr lang="uk-UA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пам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uk-UA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ятай</a:t>
            </a: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своє село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 не забудь  свою долину,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 життєдайне джерело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є у криниці без </a:t>
            </a:r>
            <a:r>
              <a:rPr lang="uk-UA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зупину.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Ганна Романюк </a:t>
            </a:r>
            <a:endParaRPr lang="uk-UA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atin typeface="+mn-lt"/>
            </a:endParaRPr>
          </a:p>
        </p:txBody>
      </p:sp>
      <p:pic>
        <p:nvPicPr>
          <p:cNvPr id="14340" name="Picture 4" descr="IMG_05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9" y="2104704"/>
            <a:ext cx="3119941" cy="424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IMG_39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247" y="171793"/>
            <a:ext cx="5528906" cy="310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:blinds dir="vert"/>
      </p:transition>
    </mc:Choice>
    <mc:Fallback xmlns="">
      <p:transition spd="slow" advClick="0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7860365" cy="589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0">
        <p:checker/>
      </p:transition>
    </mc:Choice>
    <mc:Fallback xmlns="">
      <p:transition spd="slow" advClick="0" advTm="10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Екологічна акція </a:t>
            </a:r>
            <a:br>
              <a:rPr lang="uk-UA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uk-UA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Річечко</a:t>
            </a:r>
            <a:r>
              <a:rPr lang="uk-UA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живи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5" name="Picture 5" descr="IMG_04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84313"/>
            <a:ext cx="3311525" cy="24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IMG_049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27114"/>
            <a:ext cx="4659559" cy="38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IMG_05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149725"/>
            <a:ext cx="3348038" cy="250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6000">
        <p14:ripple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11960" y="1772816"/>
            <a:ext cx="4932040" cy="4536504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Через наше село протікає невелика річка Суходіл. Поступово вона замулюється, але ми докладаємо всіх зусиль, щоб зберегти живу перлину нашого села. Щовесни ми проводимо екологічну акцію «</a:t>
            </a:r>
            <a:r>
              <a:rPr lang="uk-UA" dirty="0" err="1" smtClean="0">
                <a:solidFill>
                  <a:srgbClr val="C00000"/>
                </a:solidFill>
              </a:rPr>
              <a:t>Річечко</a:t>
            </a:r>
            <a:r>
              <a:rPr lang="uk-UA" dirty="0" smtClean="0">
                <a:solidFill>
                  <a:srgbClr val="C00000"/>
                </a:solidFill>
              </a:rPr>
              <a:t> – живи». Ми очищаємо береги річки від сміття, збираємо пластикові пляшки,  целофанові кульки.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32856"/>
            <a:ext cx="432048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16907"/>
      </p:ext>
    </p:extLst>
  </p:cSld>
  <p:clrMapOvr>
    <a:masterClrMapping/>
  </p:clrMapOvr>
  <p:transition spd="slow" advClick="0" advTm="10000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Екологічна акція</a:t>
            </a:r>
            <a:b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Збережи криницю наших предків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9" name="Picture 5" descr="IMG_048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3384550" cy="253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IMG_049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76700"/>
            <a:ext cx="338455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IMG_048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484313"/>
            <a:ext cx="3781425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6000">
        <p14:doors dir="ver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3822192" cy="4824536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У нашому селі є криниця, яка сягає витоками початку ХІХ століття. Воду у ній можна зачерпнути просто відром. Ранньої весни ми провели екологічну акцію «Збережи криницю наших предків». Ми прибрали територію навколо криниці, прочистили струмок витоку. 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420888"/>
            <a:ext cx="518457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03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14:flip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Екологічний похід</a:t>
            </a:r>
            <a:b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чистоту Мертвого озера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ru-RU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4" name="Picture 6" descr="SAM_117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20938"/>
            <a:ext cx="3214688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IMG0045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874" y="2674343"/>
            <a:ext cx="5377126" cy="403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gallery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221" y="1988840"/>
            <a:ext cx="3408651" cy="4248472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Цікаві екскурсії та екологічні походи до Мертвого озера стали невід'ємною частиною екологічної роботи нашої бригади. Назва озера не відповідає дійсності, бо воно ЖИВЕ і БУДЕ ЖИТИ з нашою допомогою.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252" y="2492896"/>
            <a:ext cx="5340086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0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prism isContent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Екологічна акція </a:t>
            </a:r>
            <a:b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Життєдайне джерело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7" name="Picture 5" descr="IMG_05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89" y="1700808"/>
            <a:ext cx="3852357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IMG_0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06255"/>
            <a:ext cx="4932040" cy="395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14:flythrough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33264"/>
            <a:ext cx="4441774" cy="6624736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Серед поля, яке зветься </a:t>
            </a:r>
            <a:r>
              <a:rPr lang="uk-UA" dirty="0" err="1" smtClean="0">
                <a:solidFill>
                  <a:srgbClr val="C00000"/>
                </a:solidFill>
              </a:rPr>
              <a:t>Межистав</a:t>
            </a:r>
            <a:r>
              <a:rPr lang="en-US" dirty="0" smtClean="0">
                <a:solidFill>
                  <a:srgbClr val="C00000"/>
                </a:solidFill>
              </a:rPr>
              <a:t>’</a:t>
            </a:r>
            <a:r>
              <a:rPr lang="uk-UA" dirty="0" smtClean="0">
                <a:solidFill>
                  <a:srgbClr val="C00000"/>
                </a:solidFill>
              </a:rPr>
              <a:t>я</a:t>
            </a:r>
            <a:r>
              <a:rPr lang="en-US" dirty="0">
                <a:solidFill>
                  <a:srgbClr val="C00000"/>
                </a:solidFill>
              </a:rPr>
              <a:t>,</a:t>
            </a:r>
            <a:r>
              <a:rPr lang="uk-UA" dirty="0" smtClean="0">
                <a:solidFill>
                  <a:srgbClr val="C00000"/>
                </a:solidFill>
              </a:rPr>
              <a:t> за нашим селом у видолинку пробило собі струмочок життєдайне джерело. Місце обросло вербами і утворився чудовий куточок</a:t>
            </a:r>
            <a:r>
              <a:rPr lang="en-US" dirty="0" smtClean="0">
                <a:solidFill>
                  <a:srgbClr val="C00000"/>
                </a:solidFill>
              </a:rPr>
              <a:t>,</a:t>
            </a:r>
            <a:r>
              <a:rPr lang="uk-UA" dirty="0" smtClean="0">
                <a:solidFill>
                  <a:srgbClr val="C00000"/>
                </a:solidFill>
              </a:rPr>
              <a:t> де можна подихати свіжим повітрям і випити ковток холодної води. Наш загін провів екологічну акцію « Життєдайне джерело», ми упорядкували джерело</a:t>
            </a:r>
            <a:r>
              <a:rPr lang="en-US" dirty="0" smtClean="0">
                <a:solidFill>
                  <a:srgbClr val="C00000"/>
                </a:solidFill>
              </a:rPr>
              <a:t>,</a:t>
            </a:r>
            <a:r>
              <a:rPr lang="uk-UA" dirty="0" smtClean="0">
                <a:solidFill>
                  <a:srgbClr val="C00000"/>
                </a:solidFill>
              </a:rPr>
              <a:t> почистили його</a:t>
            </a:r>
            <a:r>
              <a:rPr lang="en-US" dirty="0" smtClean="0">
                <a:solidFill>
                  <a:srgbClr val="C00000"/>
                </a:solidFill>
              </a:rPr>
              <a:t>,</a:t>
            </a:r>
            <a:r>
              <a:rPr lang="uk-UA" dirty="0" smtClean="0">
                <a:solidFill>
                  <a:srgbClr val="C00000"/>
                </a:solidFill>
              </a:rPr>
              <a:t> зібрали суху траву. А трударі поля з насолодою тамують спрагу у гарячу пору жнив.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5" name="Picture 7" descr="IMG_05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40282"/>
            <a:ext cx="3445376" cy="420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40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3000">
        <p14:honeycomb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Трудовий десант до криниці Глибокої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1" name="Picture 5" descr="IMG_05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94" y="1844824"/>
            <a:ext cx="2700338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IMG_05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121" y="2996952"/>
            <a:ext cx="2806700" cy="37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2996952"/>
            <a:ext cx="25202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C00000"/>
                </a:solidFill>
              </a:rPr>
              <a:t>За історичними дослідженнями у криниці Глибокій втопився пан </a:t>
            </a:r>
            <a:r>
              <a:rPr lang="uk-UA" b="1" i="1" dirty="0" err="1" smtClean="0">
                <a:solidFill>
                  <a:srgbClr val="C00000"/>
                </a:solidFill>
              </a:rPr>
              <a:t>Суходільський</a:t>
            </a:r>
            <a:r>
              <a:rPr lang="uk-UA" b="1" i="1" dirty="0" smtClean="0">
                <a:solidFill>
                  <a:srgbClr val="C00000"/>
                </a:solidFill>
              </a:rPr>
              <a:t>, від прізвища якого пішла назва нашого села. Ми упорядкували територію навколо криниці.</a:t>
            </a:r>
            <a:endParaRPr lang="uk-UA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8000">
        <p14:pan dir="u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Навчальна екскурсія до карстових озер у с. Вікно </a:t>
            </a:r>
            <a:r>
              <a:rPr lang="uk-UA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Гусятинського</a:t>
            </a:r>
            <a:r>
              <a:rPr lang="uk-UA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району 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5" name="Picture 5" descr="Медобори 05 2013 0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204864"/>
            <a:ext cx="363537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Медобори 05 2013 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349500"/>
            <a:ext cx="5256213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6000">
        <p14:reveal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Екологічний похід до джерела Надії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9" name="Picture 5" descr="IMG_05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341438"/>
            <a:ext cx="2881313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IMG_05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7338"/>
            <a:ext cx="3673475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IMG_05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73463"/>
            <a:ext cx="2463800" cy="328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15815" y="3789040"/>
            <a:ext cx="227446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 smtClean="0">
                <a:solidFill>
                  <a:srgbClr val="C00000"/>
                </a:solidFill>
              </a:rPr>
              <a:t>У витоку нашої </a:t>
            </a:r>
          </a:p>
          <a:p>
            <a:r>
              <a:rPr lang="uk-UA" i="1" dirty="0" smtClean="0">
                <a:solidFill>
                  <a:srgbClr val="C00000"/>
                </a:solidFill>
              </a:rPr>
              <a:t>річки ми знайшли</a:t>
            </a:r>
          </a:p>
          <a:p>
            <a:r>
              <a:rPr lang="uk-UA" i="1" dirty="0" smtClean="0">
                <a:solidFill>
                  <a:srgbClr val="C00000"/>
                </a:solidFill>
              </a:rPr>
              <a:t>нове джерело.</a:t>
            </a:r>
          </a:p>
          <a:p>
            <a:r>
              <a:rPr lang="uk-UA" i="1" dirty="0" smtClean="0">
                <a:solidFill>
                  <a:srgbClr val="C00000"/>
                </a:solidFill>
              </a:rPr>
              <a:t>Вирішили назвати </a:t>
            </a:r>
          </a:p>
          <a:p>
            <a:r>
              <a:rPr lang="uk-UA" i="1" dirty="0" smtClean="0">
                <a:solidFill>
                  <a:srgbClr val="C00000"/>
                </a:solidFill>
              </a:rPr>
              <a:t>його джерелом </a:t>
            </a:r>
          </a:p>
          <a:p>
            <a:r>
              <a:rPr lang="uk-UA" i="1" dirty="0">
                <a:solidFill>
                  <a:srgbClr val="C00000"/>
                </a:solidFill>
              </a:rPr>
              <a:t> </a:t>
            </a:r>
            <a:r>
              <a:rPr lang="uk-UA" i="1" dirty="0" smtClean="0">
                <a:solidFill>
                  <a:srgbClr val="C00000"/>
                </a:solidFill>
              </a:rPr>
              <a:t>     </a:t>
            </a:r>
            <a:r>
              <a:rPr lang="uk-UA" sz="3600" i="1" dirty="0" smtClean="0">
                <a:solidFill>
                  <a:srgbClr val="C00000"/>
                </a:solidFill>
              </a:rPr>
              <a:t>Надії, </a:t>
            </a:r>
            <a:endParaRPr lang="uk-UA" i="1" dirty="0" smtClean="0">
              <a:solidFill>
                <a:srgbClr val="C00000"/>
              </a:solidFill>
            </a:endParaRPr>
          </a:p>
          <a:p>
            <a:r>
              <a:rPr lang="uk-UA" i="1" dirty="0" smtClean="0">
                <a:solidFill>
                  <a:srgbClr val="C00000"/>
                </a:solidFill>
              </a:rPr>
              <a:t>надії  на мирне </a:t>
            </a:r>
          </a:p>
          <a:p>
            <a:r>
              <a:rPr lang="uk-UA" i="1" dirty="0" smtClean="0">
                <a:solidFill>
                  <a:srgbClr val="C00000"/>
                </a:solidFill>
              </a:rPr>
              <a:t>    небо над </a:t>
            </a:r>
          </a:p>
          <a:p>
            <a:r>
              <a:rPr lang="uk-UA" i="1" dirty="0">
                <a:solidFill>
                  <a:srgbClr val="C00000"/>
                </a:solidFill>
              </a:rPr>
              <a:t>  </a:t>
            </a:r>
            <a:r>
              <a:rPr lang="uk-UA" i="1" dirty="0" smtClean="0">
                <a:solidFill>
                  <a:srgbClr val="C00000"/>
                </a:solidFill>
              </a:rPr>
              <a:t> </a:t>
            </a:r>
            <a:r>
              <a:rPr lang="uk-UA" sz="2800" i="1" dirty="0" smtClean="0">
                <a:solidFill>
                  <a:srgbClr val="C00000"/>
                </a:solidFill>
              </a:rPr>
              <a:t>Україною. </a:t>
            </a:r>
          </a:p>
          <a:p>
            <a:endParaRPr lang="uk-UA" sz="3200" i="1" dirty="0" smtClean="0">
              <a:solidFill>
                <a:srgbClr val="C00000"/>
              </a:solidFill>
            </a:endParaRPr>
          </a:p>
          <a:p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000">
        <p:circle/>
      </p:transition>
    </mc:Choice>
    <mc:Fallback xmlns="">
      <p:transition spd="slow" advClick="0" advTm="8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1252538"/>
          </a:xfrm>
        </p:spPr>
        <p:txBody>
          <a:bodyPr>
            <a:normAutofit fontScale="90000"/>
          </a:bodyPr>
          <a:lstStyle/>
          <a:p>
            <a:r>
              <a:rPr lang="uk-UA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Екологічний похід до р. Збруч під девізом “Чиста річка – чиста совість”</a:t>
            </a:r>
            <a:endParaRPr lang="ru-RU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0724" name="Picture 4" descr="SAM_11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60575"/>
            <a:ext cx="55118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Picture 5" descr="SAM_11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79953"/>
            <a:ext cx="3024188" cy="40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4698697" cy="352402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Звіт роботи екологічної бригади «Стежина» </a:t>
            </a:r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27" y="3717032"/>
            <a:ext cx="4336563" cy="30243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5661248"/>
            <a:ext cx="447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                          Конкурс </a:t>
            </a:r>
          </a:p>
          <a:p>
            <a:r>
              <a:rPr lang="uk-UA" dirty="0" smtClean="0">
                <a:solidFill>
                  <a:srgbClr val="C00000"/>
                </a:solidFill>
              </a:rPr>
              <a:t>«Збереження водних ресурсів України» 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52120" y="2636912"/>
            <a:ext cx="2480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           Конкурс </a:t>
            </a:r>
          </a:p>
          <a:p>
            <a:r>
              <a:rPr lang="uk-UA" dirty="0" smtClean="0">
                <a:solidFill>
                  <a:srgbClr val="C00000"/>
                </a:solidFill>
              </a:rPr>
              <a:t>«Збережи первоцвіт»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6771205" y="3283243"/>
            <a:ext cx="242316" cy="380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C00000"/>
              </a:solidFill>
            </a:endParaRPr>
          </a:p>
        </p:txBody>
      </p:sp>
      <p:sp>
        <p:nvSpPr>
          <p:cNvPr id="5" name="Стрелка вверх 4"/>
          <p:cNvSpPr/>
          <p:nvPr/>
        </p:nvSpPr>
        <p:spPr>
          <a:xfrm flipH="1">
            <a:off x="2339752" y="5287239"/>
            <a:ext cx="303098" cy="37400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0923293"/>
      </p:ext>
    </p:extLst>
  </p:cSld>
  <p:clrMapOvr>
    <a:masterClrMapping/>
  </p:clrMapOvr>
  <p:transition spd="slow" advClick="0" advTm="7000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8" y="2132856"/>
            <a:ext cx="4251880" cy="3888706"/>
          </a:xfrm>
        </p:spPr>
        <p:txBody>
          <a:bodyPr>
            <a:normAutofit fontScale="90000"/>
          </a:bodyPr>
          <a:lstStyle/>
          <a:p>
            <a:r>
              <a:rPr lang="uk-UA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Очистимо струмки і будуть жити ріки, </a:t>
            </a:r>
            <a:br>
              <a:rPr lang="uk-UA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uk-UA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Бо із малих струмків течуть річки великі.</a:t>
            </a:r>
            <a:br>
              <a:rPr lang="uk-UA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uk-UA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Вода – це є життя, без неї не прожити,</a:t>
            </a:r>
            <a:br>
              <a:rPr lang="uk-UA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uk-UA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Вже час прийшов для нас – природі послужити!</a:t>
            </a:r>
            <a:r>
              <a:rPr lang="uk-UA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28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20688"/>
            <a:ext cx="4677984" cy="6237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Природа очима юних натуралістів (ставок у селі Чагарі </a:t>
            </a:r>
            <a:r>
              <a:rPr lang="uk-UA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Гусятинського</a:t>
            </a:r>
            <a:r>
              <a:rPr lang="uk-UA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району)</a:t>
            </a:r>
            <a:endParaRPr lang="ru-RU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2772" name="Picture 4" descr="Photo-018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17700"/>
            <a:ext cx="3024187" cy="40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1619250" y="5949950"/>
            <a:ext cx="6048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dirty="0">
                <a:solidFill>
                  <a:schemeClr val="hlink"/>
                </a:solidFill>
              </a:rPr>
              <a:t>Робота </a:t>
            </a:r>
            <a:r>
              <a:rPr lang="uk-UA" b="1" dirty="0" smtClean="0">
                <a:solidFill>
                  <a:schemeClr val="hlink"/>
                </a:solidFill>
              </a:rPr>
              <a:t>випускника школи </a:t>
            </a:r>
            <a:r>
              <a:rPr lang="uk-UA" b="1" dirty="0" err="1">
                <a:solidFill>
                  <a:schemeClr val="hlink"/>
                </a:solidFill>
              </a:rPr>
              <a:t>Новінчука</a:t>
            </a:r>
            <a:r>
              <a:rPr lang="uk-UA" b="1" dirty="0">
                <a:solidFill>
                  <a:schemeClr val="hlink"/>
                </a:solidFill>
              </a:rPr>
              <a:t> С.М. (2010 р.)</a:t>
            </a:r>
            <a:endParaRPr lang="ru-RU" b="1" dirty="0">
              <a:solidFill>
                <a:schemeClr val="hlink"/>
              </a:solidFill>
            </a:endParaRPr>
          </a:p>
        </p:txBody>
      </p:sp>
      <p:pic>
        <p:nvPicPr>
          <p:cNvPr id="32775" name="Picture 7" descr="Photo-018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917700"/>
            <a:ext cx="3024187" cy="40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471592" y="1556792"/>
            <a:ext cx="3672408" cy="4536504"/>
          </a:xfrm>
        </p:spPr>
        <p:txBody>
          <a:bodyPr>
            <a:normAutofit fontScale="92500" lnSpcReduction="10000"/>
          </a:bodyPr>
          <a:lstStyle/>
          <a:p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Презентацію підготував  </a:t>
            </a:r>
            <a:r>
              <a:rPr lang="uk-UA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щорічного обласного конкурсу на </a:t>
            </a: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кращу тематичну роботу  творчого прикладного характеру</a:t>
            </a:r>
          </a:p>
          <a:p>
            <a:r>
              <a:rPr lang="uk-UA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«Вода – це життя</a:t>
            </a:r>
            <a:r>
              <a:rPr lang="uk-UA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uk-UA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лен </a:t>
            </a:r>
            <a:r>
              <a:rPr lang="uk-UA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екобригади</a:t>
            </a: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«Стежина»,  учень 9 класу </a:t>
            </a:r>
            <a:r>
              <a:rPr lang="uk-UA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Петелецький</a:t>
            </a: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</a:t>
            </a:r>
          </a:p>
          <a:p>
            <a:pPr algn="ctr"/>
            <a:endParaRPr lang="uk-UA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67" y="2114366"/>
            <a:ext cx="4921197" cy="369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02829"/>
      </p:ext>
    </p:extLst>
  </p:cSld>
  <p:clrMapOvr>
    <a:masterClrMapping/>
  </p:clrMapOvr>
  <p:transition spd="slow" advClick="0" advTm="10000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52728"/>
          </a:xfrm>
        </p:spPr>
        <p:txBody>
          <a:bodyPr/>
          <a:lstStyle/>
          <a:p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Дякуємо за увагу!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1748" name="Picture 4" descr="Медобори 05 2013 0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80728"/>
            <a:ext cx="72009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ferris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275</TotalTime>
  <Words>425</Words>
  <Application>Microsoft Office PowerPoint</Application>
  <PresentationFormat>Экран (4:3)</PresentationFormat>
  <Paragraphs>52</Paragraphs>
  <Slides>20</Slides>
  <Notes>5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Презентація роботи екологічної бригади “СТЕЖИНА” ЗОШ I-II ст. с. Суходіл Гусятинського району Тернопільскої області</vt:lpstr>
      <vt:lpstr>j</vt:lpstr>
      <vt:lpstr>Презентация PowerPoint</vt:lpstr>
      <vt:lpstr>Екологічна акція  “Річечко – живи”</vt:lpstr>
      <vt:lpstr>Презентация PowerPoint</vt:lpstr>
      <vt:lpstr>Екологічна акція “Збережи криницю наших предків”</vt:lpstr>
      <vt:lpstr>Презентация PowerPoint</vt:lpstr>
      <vt:lpstr>Екологічний похід “За чистоту Мертвого озера”</vt:lpstr>
      <vt:lpstr>Презентация PowerPoint</vt:lpstr>
      <vt:lpstr>Екологічна акція  “Життєдайне джерело”</vt:lpstr>
      <vt:lpstr>Презентация PowerPoint</vt:lpstr>
      <vt:lpstr>Трудовий десант до криниці Глибокої</vt:lpstr>
      <vt:lpstr>Навчальна екскурсія до карстових озер у с. Вікно Гусятинського району </vt:lpstr>
      <vt:lpstr>Екологічний похід до джерела Надії</vt:lpstr>
      <vt:lpstr>Екологічний похід до р. Збруч під девізом “Чиста річка – чиста совість”</vt:lpstr>
      <vt:lpstr>Звіт роботи екологічної бригади «Стежина» </vt:lpstr>
      <vt:lpstr>Очистимо струмки і будуть жити ріки,  Бо із малих струмків течуть річки великі. Вода – це є життя, без неї не прожити, Вже час прийшов для нас – природі послужити! </vt:lpstr>
      <vt:lpstr>Природа очима юних натуралістів (ставок у селі Чагарі Гусятинського району)</vt:lpstr>
      <vt:lpstr>Презентация PowerPoint</vt:lpstr>
      <vt:lpstr>Дякуємо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роботи екологічної бригади “СТЕЖИНА” ЗОШ I-II ст. с. Суходіл</dc:title>
  <dc:creator>Admin</dc:creator>
  <cp:lastModifiedBy>Admin</cp:lastModifiedBy>
  <cp:revision>34</cp:revision>
  <dcterms:created xsi:type="dcterms:W3CDTF">2015-03-12T10:48:43Z</dcterms:created>
  <dcterms:modified xsi:type="dcterms:W3CDTF">2015-04-08T10:24:21Z</dcterms:modified>
</cp:coreProperties>
</file>