
<file path=[Content_Types].xml><?xml version="1.0" encoding="utf-8"?>
<Types xmlns="http://schemas.openxmlformats.org/package/2006/content-types">
  <Default Extension="wmf" ContentType="image/x-wmf"/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gif" ContentType="image/gif"/>
  <Override PartName="/ppt/slides/slide3.xml" ContentType="application/vnd.openxmlformats-officedocument.presentationml.slide+xml"/>
  <Override PartName="/ppt/slides/slide16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9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ppt/slides/slide1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66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/>
</file>

<file path=ppt/_rels/presentation.xml.rels><?xml version="1.0" encoding="UTF-8" standalone="yes"?>
<Relationships xmlns="http://schemas.openxmlformats.org/package/2006/relationships"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1" Type="http://schemas.openxmlformats.org/officeDocument/2006/relationships/slide" Target="slides/slide18.xml"/><Relationship Id="rId2" Type="http://schemas.openxmlformats.org/officeDocument/2006/relationships/notesMaster" Target="notesMasters/notesMaster1.xml"/><Relationship Id="rId22" Type="http://schemas.openxmlformats.org/officeDocument/2006/relationships/slide" Target="slides/slide19.xml"/><Relationship Id="rId1" Type="http://schemas.openxmlformats.org/officeDocument/2006/relationships/theme" Target="theme/theme1.xml"/><Relationship Id="rId23" Type="http://schemas.openxmlformats.org/officeDocument/2006/relationships/slide" Target="slides/slide20.xml"/><Relationship Id="rId4" Type="http://schemas.openxmlformats.org/officeDocument/2006/relationships/slide" Target="slides/slide1.xml"/><Relationship Id="rId24" Type="http://schemas.openxmlformats.org/officeDocument/2006/relationships/slide" Target="slides/slide21.xml"/><Relationship Id="rId3" Type="http://schemas.openxmlformats.org/officeDocument/2006/relationships/slideMaster" Target="slideMasters/slideMaster1.xml"/><Relationship Id="rId20" Type="http://schemas.openxmlformats.org/officeDocument/2006/relationships/slide" Target="slides/slide17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8" Type="http://schemas.openxmlformats.org/officeDocument/2006/relationships/slide" Target="slides/slide5.xml"/><Relationship Id="rId7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p/>
        </p:txBody>
      </p:sp>
      <p:sp>
        <p:nvSpPr>
          <p:cNvPr id="3" name=""/>
          <p:cNvSpPr/>
          <p:nvPr>
            <p:ph type="dt" idx="1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lvl="0" algn="r">
              <a:defRPr sz="1200"/>
            </a:lvl1pPr>
          </a:lstStyle>
          <a:p/>
        </p:txBody>
      </p:sp>
      <p:sp>
        <p:nvSpPr>
          <p:cNvPr id="4" name="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wrap="square" anchor="ctr"/>
          <a:p/>
        </p:txBody>
      </p:sp>
      <p:sp>
        <p:nvSpPr>
          <p:cNvPr id="5" name=""/>
          <p:cNvSpPr/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"/>
          <p:cNvSpPr/>
          <p:nvPr>
            <p:ph type="ftr" sz="quarter" idx="4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>
            <a:lvl1pPr lvl="0">
              <a:defRPr sz="1200"/>
            </a:lvl1pPr>
          </a:lstStyle>
          <a:p/>
        </p:txBody>
      </p:sp>
      <p:sp>
        <p:nvSpPr>
          <p:cNvPr id="7" name=""/>
          <p:cNvSpPr/>
          <p:nvPr>
            <p:ph type="sldNum" sz="quarter" idx="5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>
            <a:lvl1pPr lvl="0" algn="r">
              <a:defRPr sz="12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4" name=""/>
          <p:cNvSpPr txBox="1"/>
          <p:nvPr>
            <p:ph type="body" idx="2"/>
          </p:nvPr>
        </p:nvSpPr>
        <p:spPr>
          <a:xfrm>
            <a:off x="4648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5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8229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4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4" name=""/>
          <p:cNvSpPr txBox="1"/>
          <p:nvPr>
            <p:ph type="body" idx="2"/>
          </p:nvPr>
        </p:nvSpPr>
        <p:spPr>
          <a:xfrm>
            <a:off x="4648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5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>
            <a:off x="7315200" y="1066800"/>
            <a:ext cx="0" cy="4495800"/>
          </a:xfrm>
          <a:prstGeom prst="line"/>
          <a:noFill/>
          <a:ln w="9525">
            <a:solidFill>
              <a:srgbClr val="000000"/>
            </a:solidFill>
          </a:ln>
        </p:spPr>
      </p:sp>
      <p:sp>
        <p:nvSpPr>
          <p:cNvPr id="3" name=""/>
          <p:cNvSpPr txBox="1"/>
          <p:nvPr>
            <p:ph type="ctrTitle" idx="0"/>
          </p:nvPr>
        </p:nvSpPr>
        <p:spPr>
          <a:xfrm>
            <a:off x="315912" y="466725"/>
            <a:ext cx="6781800" cy="21336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l" marL="0" indent="0">
              <a:lnSpc>
                <a:spcPct val="100000"/>
              </a:lnSpc>
              <a:buNone/>
              <a:defRPr sz="3900" b="1" i="0" u="none" strike="noStrike" baseline="0">
                <a:solidFill>
                  <a:srgbClr val="330066"/>
                </a:solidFill>
                <a:latin typeface="Arial"/>
              </a:defRPr>
            </a:lvl1pPr>
          </a:lstStyle>
          <a:p>
            <a:pPr lvl="0" algn="r"/>
            <a:r>
              <a:rPr sz="4800"/>
              <a:t>Образец заголовка</a:t>
            </a:r>
          </a:p>
        </p:txBody>
      </p:sp>
      <p:sp>
        <p:nvSpPr>
          <p:cNvPr id="4" name=""/>
          <p:cNvSpPr txBox="1"/>
          <p:nvPr>
            <p:ph type="subTitle" idx="1"/>
          </p:nvPr>
        </p:nvSpPr>
        <p:spPr>
          <a:xfrm>
            <a:off x="849312" y="3049587"/>
            <a:ext cx="6248400" cy="2362200"/>
          </a:xfrm>
          <a:prstGeom prst="rect"/>
          <a:noFill/>
          <a:ln>
            <a:noFill/>
          </a:ln>
        </p:spPr>
        <p:txBody>
          <a:bodyPr wrap="square" anchor="t"/>
          <a:p>
            <a:pPr lvl="0" algn="r" marL="0" indent="0">
              <a:buNone/>
            </a:pPr>
            <a:r>
              <a:rPr sz="3200"/>
              <a:t>Образец подзаголовка</a:t>
            </a:r>
          </a:p>
        </p:txBody>
      </p:sp>
      <p:sp>
        <p:nvSpPr>
          <p:cNvPr id="5" name=""/>
          <p:cNvSpPr txBox="1"/>
          <p:nvPr>
            <p:ph type="dt" idx="2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3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4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  <p:grpSp>
        <p:nvGrpSpPr>
          <p:cNvPr id="8" name=""/>
          <p:cNvGrpSpPr/>
          <p:nvPr/>
        </p:nvGrpSpPr>
        <p:grpSpPr>
          <a:xfrm rot="0">
            <a:off x="7493000" y="2992437"/>
            <a:ext cx="1338262" cy="2187575"/>
            <a:chOff x="4704" y="1885"/>
            <a:chExt cx="843" cy="1379"/>
          </a:xfrm>
        </p:grpSpPr>
        <p:sp>
          <p:nvSpPr>
            <p:cNvPr id="9" name=""/>
            <p:cNvSpPr/>
            <p:nvPr/>
          </p:nvSpPr>
          <p:spPr>
            <a:xfrm>
              <a:off x="4704" y="1885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0" name=""/>
            <p:cNvSpPr/>
            <p:nvPr/>
          </p:nvSpPr>
          <p:spPr>
            <a:xfrm>
              <a:off x="4883" y="1885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1" name=""/>
            <p:cNvSpPr/>
            <p:nvPr/>
          </p:nvSpPr>
          <p:spPr>
            <a:xfrm>
              <a:off x="5062" y="1885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2" name=""/>
            <p:cNvSpPr/>
            <p:nvPr/>
          </p:nvSpPr>
          <p:spPr>
            <a:xfrm>
              <a:off x="4704" y="2064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3" name=""/>
            <p:cNvSpPr/>
            <p:nvPr/>
          </p:nvSpPr>
          <p:spPr>
            <a:xfrm>
              <a:off x="4883" y="2064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4" name=""/>
            <p:cNvSpPr/>
            <p:nvPr/>
          </p:nvSpPr>
          <p:spPr>
            <a:xfrm>
              <a:off x="5062" y="2064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5" name=""/>
            <p:cNvSpPr/>
            <p:nvPr/>
          </p:nvSpPr>
          <p:spPr>
            <a:xfrm>
              <a:off x="5241" y="2064"/>
              <a:ext cx="127" cy="127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6" name=""/>
            <p:cNvSpPr/>
            <p:nvPr/>
          </p:nvSpPr>
          <p:spPr>
            <a:xfrm>
              <a:off x="4704" y="2243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7" name=""/>
            <p:cNvSpPr/>
            <p:nvPr/>
          </p:nvSpPr>
          <p:spPr>
            <a:xfrm>
              <a:off x="4883" y="2243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8" name=""/>
            <p:cNvSpPr/>
            <p:nvPr/>
          </p:nvSpPr>
          <p:spPr>
            <a:xfrm>
              <a:off x="5062" y="2243"/>
              <a:ext cx="127" cy="127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9" name=""/>
            <p:cNvSpPr/>
            <p:nvPr/>
          </p:nvSpPr>
          <p:spPr>
            <a:xfrm>
              <a:off x="5241" y="2243"/>
              <a:ext cx="127" cy="127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0" name=""/>
            <p:cNvSpPr/>
            <p:nvPr/>
          </p:nvSpPr>
          <p:spPr>
            <a:xfrm>
              <a:off x="5420" y="2243"/>
              <a:ext cx="127" cy="127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1" name=""/>
            <p:cNvSpPr/>
            <p:nvPr/>
          </p:nvSpPr>
          <p:spPr>
            <a:xfrm>
              <a:off x="4704" y="2421"/>
              <a:ext cx="127" cy="128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2" name=""/>
            <p:cNvSpPr/>
            <p:nvPr/>
          </p:nvSpPr>
          <p:spPr>
            <a:xfrm>
              <a:off x="4883" y="2421"/>
              <a:ext cx="127" cy="12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3" name=""/>
            <p:cNvSpPr/>
            <p:nvPr/>
          </p:nvSpPr>
          <p:spPr>
            <a:xfrm>
              <a:off x="5062" y="2421"/>
              <a:ext cx="127" cy="12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4" name=""/>
            <p:cNvSpPr/>
            <p:nvPr/>
          </p:nvSpPr>
          <p:spPr>
            <a:xfrm>
              <a:off x="5241" y="2421"/>
              <a:ext cx="127" cy="128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5" name=""/>
            <p:cNvSpPr/>
            <p:nvPr/>
          </p:nvSpPr>
          <p:spPr>
            <a:xfrm>
              <a:off x="4704" y="2600"/>
              <a:ext cx="127" cy="12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6" name=""/>
            <p:cNvSpPr/>
            <p:nvPr/>
          </p:nvSpPr>
          <p:spPr>
            <a:xfrm>
              <a:off x="4883" y="2600"/>
              <a:ext cx="127" cy="12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7" name=""/>
            <p:cNvSpPr/>
            <p:nvPr/>
          </p:nvSpPr>
          <p:spPr>
            <a:xfrm>
              <a:off x="5062" y="2600"/>
              <a:ext cx="127" cy="128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8" name=""/>
            <p:cNvSpPr/>
            <p:nvPr/>
          </p:nvSpPr>
          <p:spPr>
            <a:xfrm>
              <a:off x="5241" y="2600"/>
              <a:ext cx="127" cy="128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9" name=""/>
            <p:cNvSpPr/>
            <p:nvPr/>
          </p:nvSpPr>
          <p:spPr>
            <a:xfrm>
              <a:off x="5420" y="2600"/>
              <a:ext cx="127" cy="128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0" name=""/>
            <p:cNvSpPr/>
            <p:nvPr/>
          </p:nvSpPr>
          <p:spPr>
            <a:xfrm>
              <a:off x="4704" y="2779"/>
              <a:ext cx="127" cy="127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1" name=""/>
            <p:cNvSpPr/>
            <p:nvPr/>
          </p:nvSpPr>
          <p:spPr>
            <a:xfrm>
              <a:off x="4883" y="2779"/>
              <a:ext cx="127" cy="127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2" name=""/>
            <p:cNvSpPr/>
            <p:nvPr/>
          </p:nvSpPr>
          <p:spPr>
            <a:xfrm>
              <a:off x="5062" y="2779"/>
              <a:ext cx="127" cy="127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3" name=""/>
            <p:cNvSpPr/>
            <p:nvPr/>
          </p:nvSpPr>
          <p:spPr>
            <a:xfrm>
              <a:off x="5241" y="2779"/>
              <a:ext cx="127" cy="127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4" name=""/>
            <p:cNvSpPr/>
            <p:nvPr/>
          </p:nvSpPr>
          <p:spPr>
            <a:xfrm>
              <a:off x="4704" y="2958"/>
              <a:ext cx="127" cy="127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5" name=""/>
            <p:cNvSpPr/>
            <p:nvPr/>
          </p:nvSpPr>
          <p:spPr>
            <a:xfrm>
              <a:off x="4883" y="2958"/>
              <a:ext cx="127" cy="127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6" name=""/>
            <p:cNvSpPr/>
            <p:nvPr/>
          </p:nvSpPr>
          <p:spPr>
            <a:xfrm>
              <a:off x="5062" y="2958"/>
              <a:ext cx="127" cy="127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7" name=""/>
            <p:cNvSpPr/>
            <p:nvPr/>
          </p:nvSpPr>
          <p:spPr>
            <a:xfrm>
              <a:off x="5241" y="2958"/>
              <a:ext cx="127" cy="127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8" name=""/>
            <p:cNvSpPr/>
            <p:nvPr/>
          </p:nvSpPr>
          <p:spPr>
            <a:xfrm>
              <a:off x="4883" y="3137"/>
              <a:ext cx="127" cy="127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9" name=""/>
            <p:cNvSpPr/>
            <p:nvPr/>
          </p:nvSpPr>
          <p:spPr>
            <a:xfrm>
              <a:off x="5241" y="3137"/>
              <a:ext cx="127" cy="127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</p:grpSp>
      <p:sp>
        <p:nvSpPr>
          <p:cNvPr id="40" name=""/>
          <p:cNvSpPr/>
          <p:nvPr/>
        </p:nvSpPr>
        <p:spPr>
          <a:xfrm>
            <a:off x="304800" y="2819400"/>
            <a:ext cx="8229600" cy="0"/>
          </a:xfrm>
          <a:prstGeom prst="line"/>
          <a:noFill/>
          <a:ln w="6350">
            <a:solidFill>
              <a:srgbClr val="000000"/>
            </a:solidFill>
          </a:ln>
        </p:spPr>
      </p:sp>
    </p:spTree>
  </p:cSld>
</p:sldLayout>
</file>

<file path=ppt/slideLayouts/slideLayout5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4038600" cy="2127250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4" name=""/>
          <p:cNvSpPr txBox="1"/>
          <p:nvPr>
            <p:ph type="body" idx="2"/>
          </p:nvPr>
        </p:nvSpPr>
        <p:spPr>
          <a:xfrm>
            <a:off x="4648200" y="1719262"/>
            <a:ext cx="4038600" cy="2127250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5" name=""/>
          <p:cNvSpPr txBox="1"/>
          <p:nvPr>
            <p:ph type="body" idx="3"/>
          </p:nvPr>
        </p:nvSpPr>
        <p:spPr>
          <a:xfrm>
            <a:off x="457200" y="4000500"/>
            <a:ext cx="4038600" cy="213042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6" name=""/>
          <p:cNvSpPr txBox="1"/>
          <p:nvPr>
            <p:ph type="body" idx="4"/>
          </p:nvPr>
        </p:nvSpPr>
        <p:spPr>
          <a:xfrm>
            <a:off x="4648200" y="4000500"/>
            <a:ext cx="4038600" cy="213042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7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8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9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 sz="2800"/>
              <a:t>Образец текста</a:t>
            </a:r>
          </a:p>
          <a:p>
            <a:pPr lvl="1"/>
            <a:r>
              <a:rPr sz="2400"/>
              <a:t>Второй уровень</a:t>
            </a:r>
          </a:p>
          <a:p>
            <a:pPr lvl="2"/>
            <a:r>
              <a:rPr sz="2000"/>
              <a:t>Третий уровень</a:t>
            </a:r>
          </a:p>
          <a:p>
            <a:pPr lvl="3"/>
            <a:r>
              <a:rPr sz="1800"/>
              <a:t>Четвертый уровень</a:t>
            </a:r>
          </a:p>
          <a:p>
            <a:pPr lvl="4"/>
            <a:r>
              <a:rPr sz="1800"/>
              <a:t>Пятый уровень</a:t>
            </a:r>
          </a:p>
        </p:txBody>
      </p:sp>
      <p:sp>
        <p:nvSpPr>
          <p:cNvPr id="4" name=""/>
          <p:cNvSpPr txBox="1"/>
          <p:nvPr>
            <p:ph type="body" idx="2"/>
          </p:nvPr>
        </p:nvSpPr>
        <p:spPr>
          <a:xfrm>
            <a:off x="4648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 sz="2800"/>
              <a:t>Образец текста</a:t>
            </a:r>
          </a:p>
          <a:p>
            <a:pPr lvl="1"/>
            <a:r>
              <a:rPr sz="2400"/>
              <a:t>Второй уровень</a:t>
            </a:r>
          </a:p>
          <a:p>
            <a:pPr lvl="2"/>
            <a:r>
              <a:rPr sz="2000"/>
              <a:t>Третий уровень</a:t>
            </a:r>
          </a:p>
          <a:p>
            <a:pPr lvl="3"/>
            <a:r>
              <a:rPr sz="1800"/>
              <a:t>Четвертый уровень</a:t>
            </a:r>
          </a:p>
          <a:p>
            <a:pPr lvl="4"/>
            <a:r>
              <a:rPr sz="1800"/>
              <a:t>Пятый уровень</a:t>
            </a:r>
          </a:p>
        </p:txBody>
      </p:sp>
      <p:sp>
        <p:nvSpPr>
          <p:cNvPr id="5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8229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4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6629400" y="122237"/>
            <a:ext cx="2057400" cy="60071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22237"/>
            <a:ext cx="6019800" cy="6007100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4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722312" y="4406900"/>
            <a:ext cx="7772400" cy="1362075"/>
          </a:xfrm>
          <a:prstGeom prst="rect"/>
          <a:noFill/>
          <a:ln>
            <a:noFill/>
          </a:ln>
        </p:spPr>
        <p:txBody>
          <a:bodyPr wrap="square" anchor="t"/>
          <a:p>
            <a:pPr lvl="0" algn="l"/>
            <a:r>
              <a:rPr sz="4000" b="1" i="0" u="none" strike="noStrike"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722312" y="2906712"/>
            <a:ext cx="7772400" cy="1498600"/>
          </a:xfrm>
          <a:prstGeom prst="rect"/>
          <a:noFill/>
          <a:ln>
            <a:noFill/>
          </a:ln>
        </p:spPr>
        <p:txBody>
          <a:bodyPr wrap="square" anchor="b"/>
          <a:p>
            <a:pPr lvl="0" marL="0" indent="0">
              <a:buNone/>
            </a:pPr>
            <a:r>
              <a:rPr sz="2000"/>
              <a:t>Образец текста</a:t>
            </a:r>
          </a:p>
        </p:txBody>
      </p:sp>
      <p:sp>
        <p:nvSpPr>
          <p:cNvPr id="4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1792287" y="4800600"/>
            <a:ext cx="5486400" cy="566737"/>
          </a:xfrm>
          <a:prstGeom prst="rect"/>
          <a:noFill/>
          <a:ln>
            <a:noFill/>
          </a:ln>
        </p:spPr>
        <p:txBody>
          <a:bodyPr wrap="square" anchor="b"/>
          <a:p>
            <a:pPr lvl="0" algn="l"/>
            <a:r>
              <a:rPr sz="2000" b="1" i="0" u="none" strike="noStrike"/>
              <a:t>Образец заголовка</a:t>
            </a:r>
          </a:p>
        </p:txBody>
      </p:sp>
      <p:sp>
        <p:nvSpPr>
          <p:cNvPr id="3" name=""/>
          <p:cNvSpPr txBox="1"/>
          <p:nvPr>
            <p:ph type="obj" idx="1"/>
          </p:nvPr>
        </p:nvSpPr>
        <p:spPr>
          <a:xfrm>
            <a:off x="1792287" y="612775"/>
            <a:ext cx="5486400" cy="4114800"/>
          </a:xfrm>
          <a:prstGeom prst="rect"/>
          <a:noFill/>
          <a:ln>
            <a:noFill/>
          </a:ln>
        </p:spPr>
        <p:txBody>
          <a:bodyPr wrap="square" anchor="t"/>
          <a:p>
            <a:pPr lvl="0" algn="l" marL="0" indent="0">
              <a:lnSpc>
                <a:spcPct val="100000"/>
              </a:lnSpc>
              <a:buNone/>
            </a:pPr>
          </a:p>
        </p:txBody>
      </p:sp>
      <p:sp>
        <p:nvSpPr>
          <p:cNvPr id="4" name=""/>
          <p:cNvSpPr txBox="1"/>
          <p:nvPr>
            <p:ph type="body" idx="2"/>
          </p:nvPr>
        </p:nvSpPr>
        <p:spPr>
          <a:xfrm>
            <a:off x="1792287" y="5367337"/>
            <a:ext cx="5486400" cy="803275"/>
          </a:xfrm>
          <a:prstGeom prst="rect"/>
          <a:noFill/>
          <a:ln>
            <a:noFill/>
          </a:ln>
        </p:spPr>
        <p:txBody>
          <a:bodyPr wrap="square" anchor="t"/>
          <a:p>
            <a:pPr lvl="0" marL="0" indent="0">
              <a:buNone/>
            </a:pPr>
            <a:r>
              <a:rPr sz="1400"/>
              <a:t>Образец текста</a:t>
            </a:r>
          </a:p>
        </p:txBody>
      </p:sp>
      <p:sp>
        <p:nvSpPr>
          <p:cNvPr id="5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4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5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535112"/>
            <a:ext cx="4040187" cy="638175"/>
          </a:xfrm>
          <a:prstGeom prst="rect"/>
          <a:noFill/>
          <a:ln>
            <a:noFill/>
          </a:ln>
        </p:spPr>
        <p:txBody>
          <a:bodyPr wrap="square" anchor="b"/>
          <a:p>
            <a:pPr lvl="0" marL="0" indent="0">
              <a:buNone/>
            </a:pPr>
            <a:r>
              <a:rPr sz="2400" b="1" i="0" u="none" strike="noStrike"/>
              <a:t>Образец текста</a:t>
            </a:r>
          </a:p>
        </p:txBody>
      </p:sp>
      <p:sp>
        <p:nvSpPr>
          <p:cNvPr id="4" name=""/>
          <p:cNvSpPr txBox="1"/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 sz="2400"/>
              <a:t>Образец текста</a:t>
            </a:r>
          </a:p>
          <a:p>
            <a:pPr lvl="1"/>
            <a:r>
              <a:rPr sz="2000"/>
              <a:t>Второй уровень</a:t>
            </a:r>
          </a:p>
          <a:p>
            <a:pPr lvl="2"/>
            <a:r>
              <a:rPr sz="1800"/>
              <a:t>Третий уровень</a:t>
            </a:r>
          </a:p>
          <a:p>
            <a:pPr lvl="3"/>
            <a:r>
              <a:rPr sz="1600"/>
              <a:t>Четвертый уровень</a:t>
            </a:r>
          </a:p>
          <a:p>
            <a:pPr lvl="4"/>
            <a:r>
              <a:rPr sz="1600"/>
              <a:t>Пятый уровень</a:t>
            </a:r>
          </a:p>
        </p:txBody>
      </p:sp>
      <p:sp>
        <p:nvSpPr>
          <p:cNvPr id="5" name=""/>
          <p:cNvSpPr txBox="1"/>
          <p:nvPr>
            <p:ph type="body" idx="3"/>
          </p:nvPr>
        </p:nvSpPr>
        <p:spPr>
          <a:xfrm>
            <a:off x="4645025" y="1535112"/>
            <a:ext cx="4041775" cy="638175"/>
          </a:xfrm>
          <a:prstGeom prst="rect"/>
          <a:noFill/>
          <a:ln>
            <a:noFill/>
          </a:ln>
        </p:spPr>
        <p:txBody>
          <a:bodyPr wrap="square" anchor="b"/>
          <a:p>
            <a:pPr lvl="0" marL="0" indent="0">
              <a:buNone/>
            </a:pPr>
            <a:r>
              <a:rPr sz="2400" b="1" i="0" u="none" strike="noStrike"/>
              <a:t>Образец текста</a:t>
            </a:r>
          </a:p>
        </p:txBody>
      </p:sp>
      <p:sp>
        <p:nvSpPr>
          <p:cNvPr id="6" name=""/>
          <p:cNvSpPr txBox="1"/>
          <p:nvPr>
            <p:ph type="body" idx="4"/>
          </p:nvPr>
        </p:nvSpPr>
        <p:spPr>
          <a:xfrm>
            <a:off x="4645025" y="2174875"/>
            <a:ext cx="4041775" cy="3951287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 sz="2400"/>
              <a:t>Образец текста</a:t>
            </a:r>
          </a:p>
          <a:p>
            <a:pPr lvl="1"/>
            <a:r>
              <a:rPr sz="2000"/>
              <a:t>Второй уровень</a:t>
            </a:r>
          </a:p>
          <a:p>
            <a:pPr lvl="2"/>
            <a:r>
              <a:rPr sz="1800"/>
              <a:t>Третий уровень</a:t>
            </a:r>
          </a:p>
          <a:p>
            <a:pPr lvl="3"/>
            <a:r>
              <a:rPr sz="1600"/>
              <a:t>Четвертый уровень</a:t>
            </a:r>
          </a:p>
          <a:p>
            <a:pPr lvl="4"/>
            <a:r>
              <a:rPr sz="1600"/>
              <a:t>Пятый уровень</a:t>
            </a:r>
          </a:p>
        </p:txBody>
      </p:sp>
      <p:sp>
        <p:nvSpPr>
          <p:cNvPr id="7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8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9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273050"/>
            <a:ext cx="3008312" cy="1162050"/>
          </a:xfrm>
          <a:prstGeom prst="rect"/>
          <a:noFill/>
          <a:ln>
            <a:noFill/>
          </a:ln>
        </p:spPr>
        <p:txBody>
          <a:bodyPr wrap="square" anchor="b"/>
          <a:p>
            <a:pPr lvl="0" algn="l"/>
            <a:r>
              <a:rPr sz="2000" b="1" i="0" u="none" strike="noStrike"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 sz="3200"/>
              <a:t>Образец текста</a:t>
            </a:r>
          </a:p>
          <a:p>
            <a:pPr lvl="1"/>
            <a:r>
              <a:rPr sz="2800"/>
              <a:t>Второй уровень</a:t>
            </a:r>
          </a:p>
          <a:p>
            <a:pPr lvl="2"/>
            <a:r>
              <a:rPr sz="2400"/>
              <a:t>Третий уровень</a:t>
            </a:r>
          </a:p>
          <a:p>
            <a:pPr lvl="3"/>
            <a:r>
              <a:rPr sz="2000"/>
              <a:t>Четвертый уровень</a:t>
            </a:r>
          </a:p>
          <a:p>
            <a:pPr lvl="4"/>
            <a:r>
              <a:rPr sz="2000"/>
              <a:t>Пятый уровень</a:t>
            </a:r>
          </a:p>
        </p:txBody>
      </p:sp>
      <p:sp>
        <p:nvSpPr>
          <p:cNvPr id="4" name=""/>
          <p:cNvSpPr txBox="1"/>
          <p:nvPr>
            <p:ph type="body" idx="2"/>
          </p:nvPr>
        </p:nvSpPr>
        <p:spPr>
          <a:xfrm>
            <a:off x="457200" y="1435100"/>
            <a:ext cx="3008312" cy="4691062"/>
          </a:xfrm>
          <a:prstGeom prst="rect"/>
          <a:noFill/>
          <a:ln>
            <a:noFill/>
          </a:ln>
        </p:spPr>
        <p:txBody>
          <a:bodyPr wrap="square" anchor="t"/>
          <a:p>
            <a:pPr lvl="0" marL="0" indent="0">
              <a:buNone/>
            </a:pPr>
            <a:r>
              <a:rPr sz="1400"/>
              <a:t>Образец текста</a:t>
            </a:r>
          </a:p>
        </p:txBody>
      </p:sp>
      <p:sp>
        <p:nvSpPr>
          <p:cNvPr id="5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dt" idx="10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3" name=""/>
          <p:cNvSpPr txBox="1"/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4" name=""/>
          <p:cNvSpPr txBox="1"/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 rot="0">
            <a:off x="685800" y="2125662"/>
            <a:ext cx="7772400" cy="1439863"/>
          </a:xfrm>
          <a:prstGeom prst="rect"/>
          <a:noFill/>
          <a:ln>
            <a:noFill/>
          </a:ln>
        </p:spPr>
        <p:txBody>
          <a:bodyPr wrap="square" anchor="b"/>
          <a:p>
            <a:pPr lvl="0" algn="l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title" idx="1"/>
          </p:nvPr>
        </p:nvSpPr>
        <p:spPr>
          <a:xfrm rot="0">
            <a:off x="1371600" y="3867150"/>
            <a:ext cx="6400800" cy="1762125"/>
          </a:xfrm>
          <a:prstGeom prst="rect"/>
          <a:noFill/>
          <a:ln>
            <a:noFill/>
          </a:ln>
        </p:spPr>
        <p:txBody>
          <a:bodyPr wrap="square" anchor="b"/>
          <a:p>
            <a:pPr lvl="0" algn="l"/>
            <a:r>
              <a:rPr/>
              <a:t>Образец заголовка</a:t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 rot="0">
            <a:off x="457200" y="273050"/>
            <a:ext cx="8229600" cy="1146175"/>
          </a:xfrm>
          <a:prstGeom prst="rect"/>
          <a:noFill/>
          <a:ln>
            <a:noFill/>
          </a:ln>
        </p:spPr>
        <p:txBody>
          <a:bodyPr wrap="square" anchor="b"/>
          <a:p>
            <a:pPr lvl="0" algn="l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 rot="0">
            <a:off x="457200" y="1603375"/>
            <a:ext cx="8229600" cy="4506912"/>
          </a:xfrm>
          <a:prstGeom prst="rect"/>
          <a:noFill/>
          <a:ln>
            <a:noFill/>
          </a:ln>
        </p:spPr>
        <p:txBody>
          <a:bodyPr wrap="square" anchor="t"/>
          <a:p>
            <a:pPr lvl="0" algn="l"/>
            <a:r>
              <a:rPr/>
              <a:t>Образец текста</a:t>
            </a:r>
          </a:p>
          <a:p>
            <a:pPr lvl="0" algn="l"/>
            <a:r>
              <a:rPr/>
              <a:t>Второй уровень</a:t>
            </a:r>
          </a:p>
          <a:p>
            <a:pPr lvl="0" algn="l"/>
            <a:r>
              <a:rPr/>
              <a:t>Третий уровень</a:t>
            </a:r>
          </a:p>
          <a:p>
            <a:pPr lvl="0" algn="l"/>
            <a:r>
              <a:rPr/>
              <a:t>Четвертый уровень</a:t>
            </a:r>
          </a:p>
          <a:p>
            <a:pPr lvl="0" algn="l"/>
            <a:r>
              <a:rPr/>
              <a:t>Пятый уровень</a:t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 rot="0">
            <a:off x="457200" y="273050"/>
            <a:ext cx="8229600" cy="1146175"/>
          </a:xfrm>
          <a:prstGeom prst="rect"/>
          <a:noFill/>
          <a:ln>
            <a:noFill/>
          </a:ln>
        </p:spPr>
        <p:txBody>
          <a:bodyPr wrap="square" anchor="b"/>
          <a:p>
            <a:pPr lvl="0" algn="l"/>
            <a:r>
              <a:rPr/>
              <a:t>Образец заголовка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 rot="0">
            <a:off x="457200" y="1603375"/>
            <a:ext cx="4022725" cy="4506912"/>
          </a:xfrm>
          <a:prstGeom prst="rect"/>
          <a:noFill/>
          <a:ln>
            <a:noFill/>
          </a:ln>
        </p:spPr>
        <p:txBody>
          <a:bodyPr wrap="square" anchor="t"/>
          <a:p>
            <a:pPr lvl="0" algn="l"/>
            <a:r>
              <a:rPr/>
              <a:t>Образец текста</a:t>
            </a:r>
          </a:p>
          <a:p>
            <a:pPr lvl="0" algn="l"/>
            <a:r>
              <a:rPr/>
              <a:t>Второй уровень</a:t>
            </a:r>
          </a:p>
          <a:p>
            <a:pPr lvl="0" algn="l"/>
            <a:r>
              <a:rPr/>
              <a:t>Третий уровень</a:t>
            </a:r>
          </a:p>
          <a:p>
            <a:pPr lvl="0" algn="l"/>
            <a:r>
              <a:rPr/>
              <a:t>Четвертый уровень</a:t>
            </a:r>
          </a:p>
          <a:p>
            <a:pPr lvl="0" algn="l"/>
            <a:r>
              <a:rPr/>
              <a:t>Пятый уровень</a:t>
            </a:r>
          </a:p>
        </p:txBody>
      </p:sp>
      <p:sp>
        <p:nvSpPr>
          <p:cNvPr id="4" name=""/>
          <p:cNvSpPr txBox="1"/>
          <p:nvPr>
            <p:ph type="body" idx="2"/>
          </p:nvPr>
        </p:nvSpPr>
        <p:spPr>
          <a:xfrm rot="0">
            <a:off x="4652962" y="1603375"/>
            <a:ext cx="4024313" cy="4506912"/>
          </a:xfrm>
          <a:prstGeom prst="rect"/>
          <a:noFill/>
          <a:ln>
            <a:noFill/>
          </a:ln>
        </p:spPr>
        <p:txBody>
          <a:bodyPr wrap="square" anchor="t"/>
          <a:p>
            <a:pPr lvl="0" algn="l"/>
            <a:r>
              <a:rPr/>
              <a:t>Образец текста</a:t>
            </a:r>
          </a:p>
          <a:p>
            <a:pPr lvl="0" algn="l"/>
            <a:r>
              <a:rPr/>
              <a:t>Второй уровень</a:t>
            </a:r>
          </a:p>
          <a:p>
            <a:pPr lvl="0" algn="l"/>
            <a:r>
              <a:rPr/>
              <a:t>Третий уровень</a:t>
            </a:r>
          </a:p>
          <a:p>
            <a:pPr lvl="0" algn="l"/>
            <a:r>
              <a:rPr/>
              <a:t>Четвертый уровень</a:t>
            </a:r>
          </a:p>
          <a:p>
            <a:pPr lvl="0" algn="l"/>
            <a:r>
              <a:rPr/>
              <a:t>Пятый уровень</a:t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
<Relationships xmlns="http://schemas.openxmlformats.org/package/2006/relationships"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3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3" Type="http://schemas.openxmlformats.org/officeDocument/2006/relationships/slideLayout" Target="../slideLayouts/slideLayout3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0">
          <a:gsLst>
            <a:gs pos="0">
              <a:srgbClr val="FFFFFF"/>
            </a:gs>
            <a:gs pos="100000">
              <a:srgbClr val="25D5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>
            <a:off x="7962900" y="152400"/>
            <a:ext cx="0" cy="1524000"/>
          </a:xfrm>
          <a:prstGeom prst="line"/>
          <a:noFill/>
          <a:ln w="9525">
            <a:solidFill>
              <a:srgbClr val="000000"/>
            </a:solidFill>
          </a:ln>
        </p:spPr>
      </p:sp>
      <p:sp>
        <p:nvSpPr>
          <p:cNvPr id="3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Образец заголовка</a:t>
            </a:r>
          </a:p>
        </p:txBody>
      </p:sp>
      <p:sp>
        <p:nvSpPr>
          <p:cNvPr id="4" name=""/>
          <p:cNvSpPr txBox="1"/>
          <p:nvPr>
            <p:ph type="body" idx="1"/>
          </p:nvPr>
        </p:nvSpPr>
        <p:spPr>
          <a:xfrm>
            <a:off x="457200" y="1719262"/>
            <a:ext cx="8229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5" name=""/>
          <p:cNvSpPr txBox="1"/>
          <p:nvPr>
            <p:ph type="dt" idx="2"/>
          </p:nvPr>
        </p:nvSpPr>
        <p:spPr>
          <a:xfrm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l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3"/>
          </p:nvPr>
        </p:nvSpPr>
        <p:spPr>
          <a:xfrm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4"/>
          </p:nvPr>
        </p:nvSpPr>
        <p:spPr>
          <a:xfrm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wrap="square" anchor="t"/>
          <a:lstStyle>
            <a:lvl1pPr lvl="0" algn="r">
              <a:defRPr sz="1000"/>
            </a:lvl1pPr>
          </a:lstStyle>
          <a:p>
            <a:fld id="{8B38DBA3-52F9-4AF4-A6A4-FA4D7DB2F99C}" type="slidenum">
              <a:t>&lt;#&gt;</a:t>
            </a:fld>
          </a:p>
        </p:txBody>
      </p:sp>
      <p:grpSp>
        <p:nvGrpSpPr>
          <p:cNvPr id="8" name=""/>
          <p:cNvGrpSpPr/>
          <p:nvPr/>
        </p:nvGrpSpPr>
        <p:grpSpPr>
          <a:xfrm rot="0">
            <a:off x="8153400" y="152400"/>
            <a:ext cx="792162" cy="1295400"/>
            <a:chOff x="5136" y="960"/>
            <a:chExt cx="528" cy="864"/>
          </a:xfrm>
        </p:grpSpPr>
        <p:sp>
          <p:nvSpPr>
            <p:cNvPr id="9" name=""/>
            <p:cNvSpPr/>
            <p:nvPr/>
          </p:nvSpPr>
          <p:spPr>
            <a:xfrm>
              <a:off x="5136" y="960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0" name=""/>
            <p:cNvSpPr/>
            <p:nvPr/>
          </p:nvSpPr>
          <p:spPr>
            <a:xfrm>
              <a:off x="5248" y="960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1" name=""/>
            <p:cNvSpPr/>
            <p:nvPr/>
          </p:nvSpPr>
          <p:spPr>
            <a:xfrm>
              <a:off x="5360" y="960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2" name=""/>
            <p:cNvSpPr/>
            <p:nvPr/>
          </p:nvSpPr>
          <p:spPr>
            <a:xfrm>
              <a:off x="5136" y="1072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3" name=""/>
            <p:cNvSpPr/>
            <p:nvPr/>
          </p:nvSpPr>
          <p:spPr>
            <a:xfrm>
              <a:off x="5248" y="1072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4" name=""/>
            <p:cNvSpPr/>
            <p:nvPr/>
          </p:nvSpPr>
          <p:spPr>
            <a:xfrm>
              <a:off x="5360" y="1072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5" name=""/>
            <p:cNvSpPr/>
            <p:nvPr/>
          </p:nvSpPr>
          <p:spPr>
            <a:xfrm>
              <a:off x="5472" y="1072"/>
              <a:ext cx="80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6" name=""/>
            <p:cNvSpPr/>
            <p:nvPr/>
          </p:nvSpPr>
          <p:spPr>
            <a:xfrm>
              <a:off x="5136" y="1184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7" name=""/>
            <p:cNvSpPr/>
            <p:nvPr/>
          </p:nvSpPr>
          <p:spPr>
            <a:xfrm>
              <a:off x="5248" y="1184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8" name=""/>
            <p:cNvSpPr/>
            <p:nvPr/>
          </p:nvSpPr>
          <p:spPr>
            <a:xfrm>
              <a:off x="5360" y="1184"/>
              <a:ext cx="80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19" name=""/>
            <p:cNvSpPr/>
            <p:nvPr/>
          </p:nvSpPr>
          <p:spPr>
            <a:xfrm>
              <a:off x="5472" y="1184"/>
              <a:ext cx="80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0" name=""/>
            <p:cNvSpPr/>
            <p:nvPr/>
          </p:nvSpPr>
          <p:spPr>
            <a:xfrm>
              <a:off x="5584" y="1184"/>
              <a:ext cx="80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1" name=""/>
            <p:cNvSpPr/>
            <p:nvPr/>
          </p:nvSpPr>
          <p:spPr>
            <a:xfrm>
              <a:off x="5136" y="1296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2" name=""/>
            <p:cNvSpPr/>
            <p:nvPr/>
          </p:nvSpPr>
          <p:spPr>
            <a:xfrm>
              <a:off x="5248" y="1296"/>
              <a:ext cx="80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3" name=""/>
            <p:cNvSpPr/>
            <p:nvPr/>
          </p:nvSpPr>
          <p:spPr>
            <a:xfrm>
              <a:off x="5360" y="1296"/>
              <a:ext cx="80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4" name=""/>
            <p:cNvSpPr/>
            <p:nvPr/>
          </p:nvSpPr>
          <p:spPr>
            <a:xfrm>
              <a:off x="5472" y="1296"/>
              <a:ext cx="80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5" name=""/>
            <p:cNvSpPr/>
            <p:nvPr/>
          </p:nvSpPr>
          <p:spPr>
            <a:xfrm>
              <a:off x="5136" y="1408"/>
              <a:ext cx="80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6" name=""/>
            <p:cNvSpPr/>
            <p:nvPr/>
          </p:nvSpPr>
          <p:spPr>
            <a:xfrm>
              <a:off x="5248" y="1408"/>
              <a:ext cx="80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7" name=""/>
            <p:cNvSpPr/>
            <p:nvPr/>
          </p:nvSpPr>
          <p:spPr>
            <a:xfrm>
              <a:off x="5360" y="1408"/>
              <a:ext cx="80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8" name=""/>
            <p:cNvSpPr/>
            <p:nvPr/>
          </p:nvSpPr>
          <p:spPr>
            <a:xfrm>
              <a:off x="5472" y="1408"/>
              <a:ext cx="80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29" name=""/>
            <p:cNvSpPr/>
            <p:nvPr/>
          </p:nvSpPr>
          <p:spPr>
            <a:xfrm>
              <a:off x="5584" y="1408"/>
              <a:ext cx="80" cy="80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0" name=""/>
            <p:cNvSpPr/>
            <p:nvPr/>
          </p:nvSpPr>
          <p:spPr>
            <a:xfrm>
              <a:off x="5136" y="1520"/>
              <a:ext cx="80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1" name=""/>
            <p:cNvSpPr/>
            <p:nvPr/>
          </p:nvSpPr>
          <p:spPr>
            <a:xfrm>
              <a:off x="5248" y="1520"/>
              <a:ext cx="80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2" name=""/>
            <p:cNvSpPr/>
            <p:nvPr/>
          </p:nvSpPr>
          <p:spPr>
            <a:xfrm>
              <a:off x="5360" y="1520"/>
              <a:ext cx="80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3" name=""/>
            <p:cNvSpPr/>
            <p:nvPr/>
          </p:nvSpPr>
          <p:spPr>
            <a:xfrm>
              <a:off x="5472" y="1520"/>
              <a:ext cx="80" cy="80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4" name=""/>
            <p:cNvSpPr/>
            <p:nvPr/>
          </p:nvSpPr>
          <p:spPr>
            <a:xfrm>
              <a:off x="5136" y="1632"/>
              <a:ext cx="80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5" name=""/>
            <p:cNvSpPr/>
            <p:nvPr/>
          </p:nvSpPr>
          <p:spPr>
            <a:xfrm>
              <a:off x="5248" y="1632"/>
              <a:ext cx="80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6" name=""/>
            <p:cNvSpPr/>
            <p:nvPr/>
          </p:nvSpPr>
          <p:spPr>
            <a:xfrm>
              <a:off x="5360" y="1632"/>
              <a:ext cx="80" cy="80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7" name=""/>
            <p:cNvSpPr/>
            <p:nvPr/>
          </p:nvSpPr>
          <p:spPr>
            <a:xfrm>
              <a:off x="5472" y="1632"/>
              <a:ext cx="80" cy="80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8" name=""/>
            <p:cNvSpPr/>
            <p:nvPr/>
          </p:nvSpPr>
          <p:spPr>
            <a:xfrm>
              <a:off x="5248" y="1744"/>
              <a:ext cx="80" cy="80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  <p:sp>
          <p:nvSpPr>
            <p:cNvPr id="39" name=""/>
            <p:cNvSpPr/>
            <p:nvPr/>
          </p:nvSpPr>
          <p:spPr>
            <a:xfrm>
              <a:off x="5472" y="1744"/>
              <a:ext cx="80" cy="80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</p:spPr>
          <p:txBody>
            <a:bodyPr wrap="none" anchor="ctr"/>
            <a:p>
              <a:pPr lvl="0" algn="l" marL="0" indent="0">
                <a:lnSpc>
                  <a:spcPct val="100000"/>
                </a:lnSpc>
                <a:buNone/>
              </a:p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xStyles>
    <p:titleStyle>
      <a:lvl1pPr lvl="0" algn="l" marL="0" indent="0">
        <a:lnSpc>
          <a:spcPct val="100000"/>
        </a:lnSpc>
        <a:buNone/>
        <a:defRPr sz="3900" b="1" i="0" u="none" strike="noStrike" baseline="0">
          <a:solidFill>
            <a:srgbClr val="330066"/>
          </a:solidFill>
          <a:latin typeface="Arial"/>
        </a:defRPr>
      </a:lvl1pPr>
      <a:lvl2pPr lvl="1" algn="l" marL="0" indent="0">
        <a:lnSpc>
          <a:spcPct val="100000"/>
        </a:lnSpc>
        <a:buNone/>
        <a:defRPr sz="3900" b="1" i="0" u="none" strike="noStrike" baseline="0">
          <a:solidFill>
            <a:srgbClr val="330066"/>
          </a:solidFill>
          <a:latin typeface="Arial"/>
        </a:defRPr>
      </a:lvl2pPr>
      <a:lvl3pPr lvl="2" algn="l" marL="0" indent="0">
        <a:lnSpc>
          <a:spcPct val="100000"/>
        </a:lnSpc>
        <a:buNone/>
        <a:defRPr sz="3900" b="1" i="0" u="none" strike="noStrike" baseline="0">
          <a:solidFill>
            <a:srgbClr val="330066"/>
          </a:solidFill>
          <a:latin typeface="Arial"/>
        </a:defRPr>
      </a:lvl3pPr>
      <a:lvl4pPr lvl="3" algn="l" marL="0" indent="0">
        <a:lnSpc>
          <a:spcPct val="100000"/>
        </a:lnSpc>
        <a:buNone/>
        <a:defRPr sz="3900" b="1" i="0" u="none" strike="noStrike" baseline="0">
          <a:solidFill>
            <a:srgbClr val="330066"/>
          </a:solidFill>
          <a:latin typeface="Arial"/>
        </a:defRPr>
      </a:lvl4pPr>
      <a:lvl5pPr lvl="4" algn="l" marL="0" indent="0">
        <a:lnSpc>
          <a:spcPct val="100000"/>
        </a:lnSpc>
        <a:buNone/>
        <a:defRPr sz="3900" b="1" i="0" u="none" strike="noStrike" baseline="0">
          <a:solidFill>
            <a:srgbClr val="330066"/>
          </a:solidFill>
          <a:latin typeface="Arial"/>
        </a:defRPr>
      </a:lvl5pPr>
      <a:lvl6pPr lvl="5" algn="l" marL="457200" indent="457200">
        <a:lnSpc>
          <a:spcPct val="100000"/>
        </a:lnSpc>
        <a:buNone/>
        <a:defRPr sz="3900" b="1" i="0" u="none" strike="noStrike" baseline="0">
          <a:solidFill>
            <a:srgbClr val="330066"/>
          </a:solidFill>
          <a:latin typeface="Arial"/>
        </a:defRPr>
      </a:lvl6pPr>
      <a:lvl7pPr lvl="6" algn="l" marL="914400" indent="914400">
        <a:lnSpc>
          <a:spcPct val="100000"/>
        </a:lnSpc>
        <a:buNone/>
        <a:defRPr sz="3900" b="1" i="0" u="none" strike="noStrike" baseline="0">
          <a:solidFill>
            <a:srgbClr val="330066"/>
          </a:solidFill>
          <a:latin typeface="Arial"/>
        </a:defRPr>
      </a:lvl7pPr>
      <a:lvl8pPr lvl="7" algn="l" marL="1371600" indent="1371600">
        <a:lnSpc>
          <a:spcPct val="100000"/>
        </a:lnSpc>
        <a:buNone/>
        <a:defRPr sz="3900" b="1" i="0" u="none" strike="noStrike" baseline="0">
          <a:solidFill>
            <a:srgbClr val="330066"/>
          </a:solidFill>
          <a:latin typeface="Arial"/>
        </a:defRPr>
      </a:lvl8pPr>
      <a:lvl9pPr lvl="8" algn="l" marL="1828800" indent="1828800">
        <a:lnSpc>
          <a:spcPct val="100000"/>
        </a:lnSpc>
        <a:buNone/>
        <a:defRPr sz="3900" b="1" i="0" u="none" strike="noStrike" baseline="0">
          <a:solidFill>
            <a:srgbClr val="330066"/>
          </a:solidFill>
          <a:latin typeface="Arial"/>
        </a:defRPr>
      </a:lvl9pPr>
    </p:titleStyle>
    <p:bodyStyle>
      <a:lvl1pPr lvl="0" algn="l" marL="342900" indent="0">
        <a:lnSpc>
          <a:spcPct val="100000"/>
        </a:lnSpc>
        <a:buClr>
          <a:srgbClr val="330066"/>
        </a:buClr>
        <a:buSzPct val="70000"/>
        <a:buFont typeface="Wingdings"/>
        <a:buChar char="l"/>
        <a:defRPr sz="3000" b="0" i="0" u="none" strike="noStrike" baseline="0">
          <a:solidFill>
            <a:srgbClr val="000000"/>
          </a:solidFill>
          <a:latin typeface="Arial"/>
        </a:defRPr>
      </a:lvl1pPr>
      <a:lvl2pPr lvl="1" algn="l" marL="692150" indent="344487">
        <a:lnSpc>
          <a:spcPct val="100000"/>
        </a:lnSpc>
        <a:buClr>
          <a:srgbClr val="669999"/>
        </a:buClr>
        <a:buSzPct val="70000"/>
        <a:buFont typeface="Wingdings"/>
        <a:buChar char="l"/>
        <a:defRPr sz="2600" b="0" i="0" u="none" strike="noStrike" baseline="0">
          <a:solidFill>
            <a:srgbClr val="000000"/>
          </a:solidFill>
          <a:latin typeface="Arial"/>
        </a:defRPr>
      </a:lvl2pPr>
      <a:lvl3pPr lvl="2" algn="l" marL="987425" indent="693737">
        <a:lnSpc>
          <a:spcPct val="100000"/>
        </a:lnSpc>
        <a:buClr>
          <a:srgbClr val="CCCC00"/>
        </a:buClr>
        <a:buSzPct val="70000"/>
        <a:buFont typeface="Wingdings"/>
        <a:buChar char="l"/>
        <a:defRPr sz="2300" b="0" i="0" u="none" strike="noStrike" baseline="0">
          <a:solidFill>
            <a:srgbClr val="000000"/>
          </a:solidFill>
          <a:latin typeface="Arial"/>
        </a:defRPr>
      </a:lvl3pPr>
      <a:lvl4pPr lvl="3" algn="l" marL="1281112" indent="989012">
        <a:lnSpc>
          <a:spcPct val="100000"/>
        </a:lnSpc>
        <a:buClr>
          <a:srgbClr val="330066"/>
        </a:buClr>
        <a:buSzPct val="75000"/>
        <a:buFont typeface="Wingdings"/>
        <a:buChar char="§"/>
        <a:defRPr sz="2000" b="0" i="0" u="none" strike="noStrike" baseline="0">
          <a:solidFill>
            <a:srgbClr val="000000"/>
          </a:solidFill>
          <a:latin typeface="Arial"/>
        </a:defRPr>
      </a:lvl4pPr>
      <a:lvl5pPr lvl="4" algn="l" marL="1598612" indent="1282700">
        <a:lnSpc>
          <a:spcPct val="100000"/>
        </a:lnSpc>
        <a:buClr>
          <a:srgbClr val="D8D8EC"/>
        </a:buClr>
        <a:buSzPct val="80000"/>
        <a:buFont typeface="Wingdings"/>
        <a:buChar char="§"/>
        <a:defRPr sz="2000" b="0" i="0" u="none" strike="noStrike" baseline="0">
          <a:solidFill>
            <a:srgbClr val="000000"/>
          </a:solidFill>
          <a:latin typeface="Arial"/>
        </a:defRPr>
      </a:lvl5pPr>
      <a:lvl6pPr lvl="5" algn="l" marL="2055812" indent="1739900">
        <a:lnSpc>
          <a:spcPct val="100000"/>
        </a:lnSpc>
        <a:buClr>
          <a:srgbClr val="D8D8EC"/>
        </a:buClr>
        <a:buSzPct val="80000"/>
        <a:buFont typeface="Wingdings"/>
        <a:buChar char="§"/>
        <a:defRPr sz="2000" b="0" i="0" u="none" strike="noStrike" baseline="0">
          <a:solidFill>
            <a:srgbClr val="000000"/>
          </a:solidFill>
          <a:latin typeface="Arial"/>
        </a:defRPr>
      </a:lvl6pPr>
      <a:lvl7pPr lvl="6" algn="l" marL="2513012" indent="2197100">
        <a:lnSpc>
          <a:spcPct val="100000"/>
        </a:lnSpc>
        <a:buClr>
          <a:srgbClr val="D8D8EC"/>
        </a:buClr>
        <a:buSzPct val="80000"/>
        <a:buFont typeface="Wingdings"/>
        <a:buChar char="§"/>
        <a:defRPr sz="2000" b="0" i="0" u="none" strike="noStrike" baseline="0">
          <a:solidFill>
            <a:srgbClr val="000000"/>
          </a:solidFill>
          <a:latin typeface="Arial"/>
        </a:defRPr>
      </a:lvl7pPr>
      <a:lvl8pPr lvl="7" algn="l" marL="2970212" indent="2654300">
        <a:lnSpc>
          <a:spcPct val="100000"/>
        </a:lnSpc>
        <a:buClr>
          <a:srgbClr val="D8D8EC"/>
        </a:buClr>
        <a:buSzPct val="80000"/>
        <a:buFont typeface="Wingdings"/>
        <a:buChar char="§"/>
        <a:defRPr sz="2000" b="0" i="0" u="none" strike="noStrike" baseline="0">
          <a:solidFill>
            <a:srgbClr val="000000"/>
          </a:solidFill>
          <a:latin typeface="Arial"/>
        </a:defRPr>
      </a:lvl8pPr>
      <a:lvl9pPr lvl="8" algn="l" marL="3427412" indent="3111500">
        <a:lnSpc>
          <a:spcPct val="100000"/>
        </a:lnSpc>
        <a:buClr>
          <a:srgbClr val="D8D8EC"/>
        </a:buClr>
        <a:buSzPct val="80000"/>
        <a:buFont typeface="Wingdings"/>
        <a:buChar char="§"/>
        <a:defRPr sz="2000" b="0" i="0" u="none" strike="noStrike" baseline="0">
          <a:solidFill>
            <a:srgbClr val="000000"/>
          </a:solidFill>
          <a:latin typeface="Arial"/>
        </a:defRPr>
      </a:lvl9pPr>
    </p:bodyStyle>
    <p:otherStyle>
      <a:lvl1pPr lvl="0" algn="l" marL="0" indent="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1pPr>
      <a:lvl2pPr lvl="1" algn="l" marL="457200" indent="45720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2pPr>
      <a:lvl3pPr lvl="2" algn="l" marL="914400" indent="91440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3pPr>
      <a:lvl4pPr lvl="3" algn="l" marL="1371600" indent="137160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4pPr>
      <a:lvl5pPr lvl="4" algn="l" marL="1828800" indent="182880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5pPr>
      <a:lvl6pPr lvl="5" algn="l" marL="2286000" indent="228600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6pPr>
      <a:lvl7pPr lvl="6" algn="l" marL="2743200" indent="274320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7pPr>
      <a:lvl8pPr lvl="7" algn="l" marL="3200400" indent="320040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8pPr>
      <a:lvl9pPr lvl="8" algn="l" marL="3657600" indent="365760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3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image" Target="../media/image15.png"/><Relationship Id="rId3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684212" y="5373687"/>
            <a:ext cx="8229600" cy="1143000"/>
          </a:xfrm>
          <a:prstGeom prst="rect"/>
          <a:noFill/>
          <a:ln>
            <a:noFill/>
          </a:ln>
        </p:spPr>
        <p:txBody>
          <a:bodyPr wrap="square" anchor="b"/>
          <a:p>
            <a:pPr lvl="0" algn="r"/>
          </a:p>
        </p:txBody>
      </p:sp>
      <p:pic>
        <p:nvPicPr>
          <p:cNvPr id="3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 rot="0">
            <a:off x="-927100" y="-587375"/>
            <a:ext cx="10971212" cy="8228012"/>
          </a:xfrm>
          <a:prstGeom prst="rect"/>
          <a:noFill/>
        </p:spPr>
      </p:pic>
      <p:sp>
        <p:nvSpPr>
          <p:cNvPr id="4" name=""/>
          <p:cNvSpPr/>
          <p:nvPr/>
        </p:nvSpPr>
        <p:spPr>
          <a:xfrm rot="0">
            <a:off x="2351087" y="1304925"/>
            <a:ext cx="9402763" cy="4376737"/>
          </a:xfrm>
          <a:prstGeom prst="rect">
            <a:avLst/>
          </a:prstGeom>
        </p:spPr>
        <p:txBody>
          <a:bodyPr wrap="none" anchor="t"/>
          <a:p>
            <a:pPr lvl="0" algn="l" marL="0" indent="0">
              <a:lnSpc>
                <a:spcPct val="100000"/>
              </a:lnSpc>
              <a:buNone/>
            </a:pPr>
            <a:r>
              <a:rPr sz="7200" b="0" i="0" u="none" strike="noStrike" baseline="0">
                <a:solidFill>
                  <a:srgbClr val="000000"/>
                </a:solidFill>
                <a:latin typeface="Arial"/>
              </a:rPr>
              <a:t>Кислотные </a:t>
            </a:r>
          </a:p>
          <a:p>
            <a:pPr lvl="0" algn="l" marL="0" indent="0">
              <a:lnSpc>
                <a:spcPct val="100000"/>
              </a:lnSpc>
              <a:buNone/>
            </a:pPr>
            <a:r>
              <a:rPr sz="7200" b="0" i="0" u="none" strike="noStrike" baseline="0">
                <a:solidFill>
                  <a:srgbClr val="000000"/>
                </a:solidFill>
                <a:latin typeface="Arial"/>
              </a:rPr>
              <a:t>дожди</a:t>
            </a:r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 idx="1"/>
          </p:nvPr>
        </p:nvSpPr>
        <p:spPr>
          <a:xfrm>
            <a:off x="457200" y="1719262"/>
            <a:ext cx="8229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  <a:r>
              <a:rPr/>
              <a:t>   Термином "кислотные дожди" называют все виды метеорологических осадков - дождь, снег, град, туман, дождь со снегом, - </a:t>
            </a:r>
            <a:r>
              <a:rPr/>
              <a:t>рН</a:t>
            </a:r>
            <a:r>
              <a:rPr/>
              <a:t> которых меньше, чем среднее значение </a:t>
            </a:r>
            <a:r>
              <a:rPr/>
              <a:t>рН</a:t>
            </a:r>
            <a:r>
              <a:rPr/>
              <a:t> дождевой воды (средний </a:t>
            </a:r>
            <a:r>
              <a:rPr/>
              <a:t>рН</a:t>
            </a:r>
            <a:r>
              <a:rPr/>
              <a:t> для дождевой воды равняется 5.6)</a:t>
            </a:r>
          </a:p>
        </p:txBody>
      </p:sp>
      <p:pic>
        <p:nvPicPr>
          <p:cNvPr id="3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395287" y="260350"/>
            <a:ext cx="1654175" cy="1268412"/>
          </a:xfrm>
          <a:prstGeom prst="rect"/>
          <a:noFill/>
        </p:spPr>
      </p:pic>
    </p:spTree>
  </p:cSld>
  <p:transition spd="fast" advClick="1">
    <p:wedge/>
  </p:transition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ID="53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2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valueType="num" calcmode="lin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charRg st="0" end="22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,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charRg st="0" end="22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,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charRg st="0" end="2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85725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Неопровержимый факт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lnSpc>
                <a:spcPct val="90000"/>
              </a:lnSpc>
            </a:pPr>
          </a:p>
        </p:txBody>
      </p:sp>
      <p:sp>
        <p:nvSpPr>
          <p:cNvPr id="4" name=""/>
          <p:cNvSpPr txBox="1"/>
          <p:nvPr>
            <p:ph type="body" idx="2"/>
          </p:nvPr>
        </p:nvSpPr>
        <p:spPr>
          <a:xfrm>
            <a:off x="4648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lnSpc>
                <a:spcPct val="90000"/>
              </a:lnSpc>
              <a:buNone/>
            </a:pPr>
            <a:r>
              <a:rPr sz="2600"/>
              <a:t>    В Англии в 1952 году непроглядный туман окутал улицы и площади Лондона. Четыре тысячи жизней он унес с собой! Частицы смога раздражали бронхи, легкие забивала слизь, кашель и сердечный приступ следовали за ними.</a:t>
            </a:r>
          </a:p>
        </p:txBody>
      </p:sp>
      <p:pic>
        <p:nvPicPr>
          <p:cNvPr id="5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395287" y="1773237"/>
            <a:ext cx="4102100" cy="4032250"/>
          </a:xfrm>
          <a:prstGeom prst="rect"/>
          <a:noFill/>
        </p:spPr>
      </p:pic>
    </p:spTree>
  </p:cSld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2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charRg st="0" end="2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/>
        </p:nvSpPr>
        <p:spPr>
          <a:xfrm>
            <a:off x="1042987" y="1412875"/>
            <a:ext cx="7127875" cy="641350"/>
          </a:xfrm>
          <a:prstGeom prst="rect"/>
          <a:noFill/>
          <a:ln>
            <a:noFill/>
          </a:ln>
        </p:spPr>
        <p:txBody>
          <a:bodyPr wrap="square" anchor="t"/>
          <a:p>
            <a:pPr lvl="0" algn="l" marL="0" indent="0">
              <a:lnSpc>
                <a:spcPct val="100000"/>
              </a:lnSpc>
              <a:buNone/>
            </a:pPr>
            <a:r>
              <a:rPr sz="3600" b="1" i="0" u="none" strike="noStrike" baseline="0">
                <a:solidFill>
                  <a:srgbClr val="FF0000"/>
                </a:solidFill>
                <a:latin typeface="Times New Roman"/>
              </a:rPr>
              <a:t>SO</a:t>
            </a:r>
            <a:r>
              <a:rPr sz="3600" b="1" i="0" u="none" strike="noStrike" baseline="-25000">
                <a:solidFill>
                  <a:srgbClr val="FF0000"/>
                </a:solidFill>
                <a:latin typeface="Times New Roman"/>
              </a:rPr>
              <a:t>2</a:t>
            </a:r>
            <a:r>
              <a:rPr sz="3600" b="1" i="0" u="none" strike="noStrike" baseline="0">
                <a:solidFill>
                  <a:srgbClr val="FF0000"/>
                </a:solidFill>
                <a:latin typeface="Times New Roman"/>
              </a:rPr>
              <a:t>+H</a:t>
            </a:r>
            <a:r>
              <a:rPr sz="3600" b="1" i="0" u="none" strike="noStrike" baseline="-25000">
                <a:solidFill>
                  <a:srgbClr val="FF0000"/>
                </a:solidFill>
                <a:latin typeface="Times New Roman"/>
              </a:rPr>
              <a:t>2</a:t>
            </a:r>
            <a:r>
              <a:rPr sz="3600" b="1" i="0" u="none" strike="noStrike" baseline="0">
                <a:solidFill>
                  <a:srgbClr val="FF0000"/>
                </a:solidFill>
                <a:latin typeface="Times New Roman"/>
              </a:rPr>
              <a:t>O=H</a:t>
            </a:r>
            <a:r>
              <a:rPr sz="3600" b="1" i="0" u="none" strike="noStrike" baseline="-25000">
                <a:solidFill>
                  <a:srgbClr val="FF0000"/>
                </a:solidFill>
                <a:latin typeface="Times New Roman"/>
              </a:rPr>
              <a:t>2</a:t>
            </a:r>
            <a:r>
              <a:rPr sz="3600" b="1" i="0" u="none" strike="noStrike" baseline="0">
                <a:solidFill>
                  <a:srgbClr val="FF0000"/>
                </a:solidFill>
                <a:latin typeface="Times New Roman"/>
              </a:rPr>
              <a:t>SO</a:t>
            </a:r>
            <a:r>
              <a:rPr sz="3600" b="1" i="0" u="none" strike="noStrike" baseline="-25000">
                <a:solidFill>
                  <a:srgbClr val="FF0000"/>
                </a:solidFill>
                <a:latin typeface="Times New Roman"/>
              </a:rPr>
              <a:t>3</a:t>
            </a:r>
          </a:p>
        </p:txBody>
      </p:sp>
      <p:pic>
        <p:nvPicPr>
          <p:cNvPr id="3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0" y="2205037"/>
            <a:ext cx="9144000" cy="4651375"/>
          </a:xfrm>
          <a:prstGeom prst="rect"/>
          <a:noFill/>
        </p:spPr>
      </p:pic>
      <p:sp>
        <p:nvSpPr>
          <p:cNvPr id="4" name=""/>
          <p:cNvSpPr txBox="1"/>
          <p:nvPr/>
        </p:nvSpPr>
        <p:spPr>
          <a:xfrm>
            <a:off x="323850" y="188912"/>
            <a:ext cx="7488237" cy="1066800"/>
          </a:xfrm>
          <a:prstGeom prst="rect"/>
          <a:noFill/>
          <a:ln>
            <a:noFill/>
          </a:ln>
        </p:spPr>
        <p:txBody>
          <a:bodyPr wrap="square" anchor="t"/>
          <a:p>
            <a:pPr lvl="0" algn="l" marL="0" indent="0">
              <a:lnSpc>
                <a:spcPct val="100000"/>
              </a:lnSpc>
              <a:buNone/>
            </a:pPr>
            <a:r>
              <a:rPr sz="3200" b="1" i="1" u="none" strike="noStrike" baseline="0">
                <a:solidFill>
                  <a:srgbClr val="D60093"/>
                </a:solidFill>
                <a:latin typeface="Tahoma"/>
              </a:rPr>
              <a:t> ОБРАЗОВАНИЕ КИСЛОТНЫХ ДОЖДЕЙ В ПРИРОДЕ.</a:t>
            </a:r>
          </a:p>
        </p:txBody>
      </p:sp>
    </p:spTree>
  </p:cSld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ID="29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valueType="num" calcmode="lin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presetClass="entr" presetID="9" presetSubtype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presetClass="entr" presetID="30" presetSubtype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ecel="100000" dur="800"/>
                                        <p:tgtEl>
                                          <p:spTgt spid="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valueType="num" calcmode="lin">
                                      <p:cBhvr>
                                        <p:cTn id="20" decel="100000" dur="800" fill="hold"/>
                                        <p:tgtEl>
                                          <p:spTgt spid="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,000"/>
                                          </p:val>
                                        </p:tav>
                                        <p:tav tm="100000">
                                          <p:val>
                                            <p:fltVal val="0,000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21" decel="100000" dur="800" fill="hold"/>
                                        <p:tgtEl>
                                          <p:spTgt spid="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22" decel="100000" dur="800" fill="hold"/>
                                        <p:tgtEl>
                                          <p:spTgt spid="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23" accel="1000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24" accel="1000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Химизм процесса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8229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  <a:r>
              <a:rPr/>
              <a:t>СO</a:t>
            </a:r>
            <a:r>
              <a:rPr baseline="-25000"/>
              <a:t>2</a:t>
            </a:r>
            <a:r>
              <a:rPr/>
              <a:t> + H</a:t>
            </a:r>
            <a:r>
              <a:rPr baseline="-25000"/>
              <a:t>2</a:t>
            </a:r>
            <a:r>
              <a:rPr/>
              <a:t>O = H</a:t>
            </a:r>
            <a:r>
              <a:rPr baseline="-25000"/>
              <a:t>2</a:t>
            </a:r>
            <a:r>
              <a:rPr/>
              <a:t>СO</a:t>
            </a:r>
            <a:r>
              <a:rPr baseline="-25000"/>
              <a:t>3</a:t>
            </a:r>
            <a:r>
              <a:rPr/>
              <a:t> — образуется </a:t>
            </a:r>
            <a:r>
              <a:rPr b="0" i="0" u="sng" strike="noStrike">
                <a:solidFill>
                  <a:srgbClr val="0000FF"/>
                </a:solidFill>
              </a:rPr>
              <a:t>угольная кислота</a:t>
            </a:r>
          </a:p>
          <a:p>
            <a:pPr lvl="0"/>
            <a:r>
              <a:rPr/>
              <a:t>SO</a:t>
            </a:r>
            <a:r>
              <a:rPr baseline="-25000"/>
              <a:t>3</a:t>
            </a:r>
            <a:r>
              <a:rPr/>
              <a:t> + H</a:t>
            </a:r>
            <a:r>
              <a:rPr baseline="-25000"/>
              <a:t>2</a:t>
            </a:r>
            <a:r>
              <a:rPr/>
              <a:t>O = H</a:t>
            </a:r>
            <a:r>
              <a:rPr baseline="-25000"/>
              <a:t>2</a:t>
            </a:r>
            <a:r>
              <a:rPr/>
              <a:t>SO</a:t>
            </a:r>
            <a:r>
              <a:rPr baseline="-25000"/>
              <a:t>4</a:t>
            </a:r>
            <a:r>
              <a:rPr/>
              <a:t> — образуется  </a:t>
            </a:r>
            <a:r>
              <a:rPr b="0" i="0" u="sng" strike="noStrike">
                <a:solidFill>
                  <a:srgbClr val="7E9CE8"/>
                </a:solidFill>
              </a:rPr>
              <a:t>серная </a:t>
            </a:r>
            <a:r>
              <a:rPr b="0" i="0" u="sng" strike="noStrike">
                <a:solidFill>
                  <a:srgbClr val="7E9CE8"/>
                </a:solidFill>
              </a:rPr>
              <a:t>кислота</a:t>
            </a:r>
            <a:r>
              <a:rPr>
                <a:solidFill>
                  <a:srgbClr val="0000FF"/>
                </a:solidFill>
              </a:rPr>
              <a:t>  </a:t>
            </a:r>
          </a:p>
          <a:br/>
          <a:p>
            <a:pPr lvl="0"/>
            <a:r>
              <a:rPr/>
              <a:t>2NO</a:t>
            </a:r>
            <a:r>
              <a:rPr baseline="-25000"/>
              <a:t>2</a:t>
            </a:r>
            <a:r>
              <a:rPr/>
              <a:t> + H</a:t>
            </a:r>
            <a:r>
              <a:rPr baseline="-25000"/>
              <a:t>2</a:t>
            </a:r>
            <a:r>
              <a:rPr/>
              <a:t>O = HNO</a:t>
            </a:r>
            <a:r>
              <a:rPr baseline="-25000"/>
              <a:t>3</a:t>
            </a:r>
            <a:r>
              <a:rPr/>
              <a:t> + HNO</a:t>
            </a:r>
            <a:r>
              <a:rPr baseline="-25000"/>
              <a:t>2</a:t>
            </a:r>
            <a:r>
              <a:rPr/>
              <a:t> — образуются, соответственно, </a:t>
            </a:r>
            <a:r>
              <a:rPr b="0" i="0" u="sng" strike="noStrike">
                <a:solidFill>
                  <a:srgbClr val="7E9CE8"/>
                </a:solidFill>
              </a:rPr>
              <a:t>азотная</a:t>
            </a:r>
            <a:r>
              <a:rPr/>
              <a:t> и </a:t>
            </a:r>
            <a:r>
              <a:rPr b="0" i="0" u="sng" strike="noStrike">
                <a:solidFill>
                  <a:srgbClr val="7E9CE8"/>
                </a:solidFill>
              </a:rPr>
              <a:t>азотистая</a:t>
            </a:r>
            <a:r>
              <a:rPr>
                <a:solidFill>
                  <a:srgbClr val="0000FF"/>
                </a:solidFill>
              </a:rPr>
              <a:t> </a:t>
            </a:r>
            <a:r>
              <a:rPr/>
              <a:t>кислоты</a:t>
            </a:r>
          </a:p>
        </p:txBody>
      </p:sp>
    </p:spTree>
  </p:cSld>
  <p:transition spd="fast" advClick="1">
    <p:cover dir="d"/>
  </p:transition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52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valueType="num" calcmode="lin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presetClass="entr" presetID="22" presetSubtype="8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charRg st="0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ID="22" presetSubtype="8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8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charRg st="48" end="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presetClass="entr" presetID="22" presetSubtype="8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7" end="1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charRg st="97" end="1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539750" y="2060575"/>
            <a:ext cx="7543800" cy="1439862"/>
          </a:xfrm>
          <a:prstGeom prst="rect"/>
          <a:noFill/>
          <a:ln>
            <a:noFill/>
          </a:ln>
        </p:spPr>
        <p:txBody>
          <a:bodyPr wrap="square" anchor="b"/>
          <a:p>
            <a:pPr lvl="0" algn="ctr"/>
            <a:r>
              <a:rPr/>
              <a:t>Каковы причины выпадения кислотных дождей?</a:t>
            </a:r>
          </a:p>
        </p:txBody>
      </p:sp>
    </p:spTree>
  </p:cSld>
  <p:transition spd="fast" advClick="1"/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decel="100000" nodeType="withEffect" presetClass="entr" presetID="49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valueType="num" calcmode="lin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,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,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,000"/>
                                          </p:val>
                                        </p:tav>
                                        <p:tav tm="100000">
                                          <p:val>
                                            <p:fltVal val="0,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ctrTitle" idx="0"/>
          </p:nvPr>
        </p:nvSpPr>
        <p:spPr>
          <a:xfrm>
            <a:off x="755650" y="549275"/>
            <a:ext cx="7772400" cy="1470025"/>
          </a:xfrm>
          <a:prstGeom prst="rect"/>
          <a:noFill/>
          <a:ln>
            <a:noFill/>
          </a:ln>
        </p:spPr>
        <p:txBody>
          <a:bodyPr wrap="square" anchor="t"/>
          <a:p>
            <a:pPr lvl="0" algn="r"/>
            <a:r>
              <a:rPr sz="4800"/>
              <a:t>Показания рН</a:t>
            </a:r>
          </a:p>
        </p:txBody>
      </p:sp>
      <p:sp>
        <p:nvSpPr>
          <p:cNvPr id="3" name=""/>
          <p:cNvSpPr txBox="1"/>
          <p:nvPr>
            <p:ph type="subTitle" idx="1"/>
          </p:nvPr>
        </p:nvSpPr>
        <p:spPr>
          <a:xfrm>
            <a:off x="719137" y="3429000"/>
            <a:ext cx="8423275" cy="576262"/>
          </a:xfrm>
          <a:prstGeom prst="rect"/>
          <a:noFill/>
          <a:ln>
            <a:noFill/>
          </a:ln>
        </p:spPr>
        <p:txBody>
          <a:bodyPr wrap="square" anchor="t"/>
          <a:p>
            <a:pPr lvl="0" algn="l" marL="0" indent="0">
              <a:buNone/>
            </a:pPr>
            <a:r>
              <a:rPr sz="2800"/>
              <a:t>  Кислая               Нейтральная            Щелочная</a:t>
            </a:r>
          </a:p>
        </p:txBody>
      </p:sp>
      <p:sp>
        <p:nvSpPr>
          <p:cNvPr id="4" name=""/>
          <p:cNvSpPr/>
          <p:nvPr/>
        </p:nvSpPr>
        <p:spPr>
          <a:xfrm>
            <a:off x="1979612" y="3068637"/>
            <a:ext cx="5578475" cy="358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FFF00"/>
              </a:gs>
            </a:gsLst>
            <a:lin ang="0" scaled="1"/>
          </a:gradFill>
          <a:ln w="9525">
            <a:solidFill>
              <a:srgbClr val="000000"/>
            </a:solidFill>
          </a:ln>
        </p:spPr>
        <p:txBody>
          <a:bodyPr wrap="none" anchor="ctr"/>
          <a:p>
            <a:pPr lvl="0" algn="l" marL="0" indent="0">
              <a:lnSpc>
                <a:spcPct val="100000"/>
              </a:lnSpc>
              <a:buNone/>
            </a:pPr>
          </a:p>
        </p:txBody>
      </p:sp>
      <p:sp>
        <p:nvSpPr>
          <p:cNvPr id="5" name=""/>
          <p:cNvSpPr/>
          <p:nvPr/>
        </p:nvSpPr>
        <p:spPr>
          <a:xfrm>
            <a:off x="4643437" y="2420937"/>
            <a:ext cx="215900" cy="377825"/>
          </a:xfrm>
          <a:prstGeom prst="rect">
            <a:avLst/>
          </a:prstGeom>
        </p:spPr>
        <p:txBody>
          <a:bodyPr wrap="none" anchor="t"/>
          <a:p>
            <a:pPr lvl="0" algn="l" marL="0" indent="0">
              <a:lnSpc>
                <a:spcPct val="100000"/>
              </a:lnSpc>
              <a:buNone/>
            </a:pPr>
            <a:r>
              <a:rPr sz="3600" b="0" i="0" u="none" strike="noStrike" baseline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6" name=""/>
          <p:cNvSpPr/>
          <p:nvPr/>
        </p:nvSpPr>
        <p:spPr>
          <a:xfrm>
            <a:off x="4787900" y="2852737"/>
            <a:ext cx="0" cy="215900"/>
          </a:xfrm>
          <a:prstGeom prst="line"/>
          <a:noFill/>
          <a:ln w="9525">
            <a:solidFill>
              <a:srgbClr val="000000"/>
            </a:solidFill>
          </a:ln>
        </p:spPr>
      </p:sp>
      <p:sp>
        <p:nvSpPr>
          <p:cNvPr id="7" name=""/>
          <p:cNvSpPr/>
          <p:nvPr/>
        </p:nvSpPr>
        <p:spPr>
          <a:xfrm flipV="1">
            <a:off x="7092950" y="2636837"/>
            <a:ext cx="287337" cy="142875"/>
          </a:xfrm>
          <a:prstGeom prst="line"/>
          <a:noFill/>
          <a:ln w="9525">
            <a:solidFill>
              <a:srgbClr val="000000"/>
            </a:solidFill>
          </a:ln>
        </p:spPr>
      </p:sp>
      <p:sp>
        <p:nvSpPr>
          <p:cNvPr id="8" name=""/>
          <p:cNvSpPr/>
          <p:nvPr/>
        </p:nvSpPr>
        <p:spPr>
          <a:xfrm>
            <a:off x="7092950" y="2781300"/>
            <a:ext cx="287337" cy="144462"/>
          </a:xfrm>
          <a:prstGeom prst="line"/>
          <a:noFill/>
          <a:ln w="9525">
            <a:solidFill>
              <a:srgbClr val="000000"/>
            </a:solidFill>
          </a:ln>
        </p:spPr>
      </p:sp>
      <p:sp>
        <p:nvSpPr>
          <p:cNvPr id="9" name=""/>
          <p:cNvSpPr/>
          <p:nvPr/>
        </p:nvSpPr>
        <p:spPr>
          <a:xfrm>
            <a:off x="2051050" y="2636837"/>
            <a:ext cx="288925" cy="142875"/>
          </a:xfrm>
          <a:prstGeom prst="line"/>
          <a:noFill/>
          <a:ln w="9525">
            <a:solidFill>
              <a:srgbClr val="000000"/>
            </a:solidFill>
          </a:ln>
        </p:spPr>
      </p:sp>
      <p:sp>
        <p:nvSpPr>
          <p:cNvPr id="10" name=""/>
          <p:cNvSpPr/>
          <p:nvPr/>
        </p:nvSpPr>
        <p:spPr>
          <a:xfrm flipH="1">
            <a:off x="2051050" y="2781300"/>
            <a:ext cx="288925" cy="142875"/>
          </a:xfrm>
          <a:prstGeom prst="line"/>
          <a:noFill/>
          <a:ln w="9525">
            <a:solidFill>
              <a:srgbClr val="000000"/>
            </a:solidFill>
          </a:ln>
        </p:spPr>
      </p:sp>
      <p:sp>
        <p:nvSpPr>
          <p:cNvPr id="11" name=""/>
          <p:cNvSpPr/>
          <p:nvPr/>
        </p:nvSpPr>
        <p:spPr>
          <a:xfrm>
            <a:off x="1331912" y="4868862"/>
            <a:ext cx="6048375" cy="828675"/>
          </a:xfrm>
          <a:prstGeom prst="rect">
            <a:avLst/>
          </a:prstGeom>
        </p:spPr>
        <p:txBody>
          <a:bodyPr wrap="none" anchor="t"/>
          <a:p>
            <a:pPr lvl="0" algn="l" marL="0" indent="0">
              <a:lnSpc>
                <a:spcPct val="100000"/>
              </a:lnSpc>
              <a:buNone/>
            </a:pPr>
            <a:r>
              <a:rPr sz="2400" b="0" i="0" u="none" strike="noStrike" baseline="0">
                <a:solidFill>
                  <a:srgbClr val="000000"/>
                </a:solidFill>
                <a:latin typeface="Arial"/>
              </a:rPr>
              <a:t>Чистый дождь   рН = 5,6</a:t>
            </a:r>
          </a:p>
          <a:p>
            <a:pPr lvl="0" algn="l" marL="0" indent="0">
              <a:lnSpc>
                <a:spcPct val="100000"/>
              </a:lnSpc>
              <a:buNone/>
            </a:pPr>
            <a:r>
              <a:rPr sz="2400" b="0" i="0" u="none" strike="noStrike" baseline="0">
                <a:solidFill>
                  <a:srgbClr val="000000"/>
                </a:solidFill>
                <a:latin typeface="Arial"/>
              </a:rPr>
              <a:t>Кислотный дождь   рН &lt; 5,0</a:t>
            </a:r>
          </a:p>
        </p:txBody>
      </p:sp>
    </p:spTree>
  </p:cSld>
  <p:transition spd="fast" advClick="1"/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ID="10" presetSubtype="0" grpId="0" fill="hold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 sz="4400" b="0" i="1" u="sng" strike="noStrike"/>
              <a:t>NO</a:t>
            </a:r>
            <a:r>
              <a:rPr sz="2000" b="0" i="1" u="sng" strike="noStrike"/>
              <a:t>2</a:t>
            </a:r>
            <a:r>
              <a:rPr sz="2000" b="0" i="1" u="sng" strike="noStrike"/>
              <a:t> </a:t>
            </a:r>
            <a:r>
              <a:rPr sz="4400" b="0" i="1" u="sng" strike="noStrike"/>
              <a:t>(оксид азота)</a:t>
            </a:r>
          </a:p>
        </p:txBody>
      </p:sp>
      <p:sp>
        <p:nvSpPr>
          <p:cNvPr id="3" name=""/>
          <p:cNvSpPr txBox="1"/>
          <p:nvPr>
            <p:ph type="body" idx="2"/>
          </p:nvPr>
        </p:nvSpPr>
        <p:spPr>
          <a:xfrm>
            <a:off x="4572000" y="1916112"/>
            <a:ext cx="4038600" cy="2127250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</a:p>
          <a:p>
            <a:pPr lvl="0">
              <a:buNone/>
            </a:pPr>
          </a:p>
          <a:p>
            <a:pPr lvl="0">
              <a:buNone/>
            </a:pPr>
          </a:p>
          <a:p>
            <a:pPr lvl="0">
              <a:buNone/>
            </a:pPr>
            <a:r>
              <a:rPr sz="2000"/>
              <a:t>   В природе образование этого вещества может произойти во время разряда молнии</a:t>
            </a:r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611187" y="1844675"/>
            <a:ext cx="3816350" cy="3960812"/>
          </a:xfrm>
          <a:prstGeom prst="rect"/>
          <a:noFill/>
        </p:spPr>
      </p:pic>
    </p:spTree>
  </p:cSld>
  <p:transition spd="fast" advClick="1">
    <p:push dir="r"/>
  </p:transition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26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valueType="num" calcmode="lin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715250" cy="12192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 sz="4400" b="0" i="1" u="sng" strike="noStrike"/>
              <a:t>NO</a:t>
            </a:r>
            <a:r>
              <a:rPr sz="2000" b="0" i="1" u="sng" strike="noStrike"/>
              <a:t>2</a:t>
            </a:r>
            <a:r>
              <a:rPr sz="2000" b="0" i="1" u="sng" strike="noStrike"/>
              <a:t> </a:t>
            </a:r>
            <a:r>
              <a:rPr sz="4400" b="0" i="1" u="sng" strike="noStrike"/>
              <a:t>(оксид азота)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  <a:r>
              <a:rPr sz="2400"/>
              <a:t>  </a:t>
            </a:r>
          </a:p>
          <a:p>
            <a:pPr lvl="0">
              <a:buNone/>
            </a:pPr>
            <a:r>
              <a:rPr sz="2400"/>
              <a:t>   Основная часть оксидов образуется при сжигании бензина или при сжигании угля. При растворении этих веществ в капельках воды образуется азотная кислота</a:t>
            </a:r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4932362" y="2276475"/>
            <a:ext cx="3886200" cy="3097212"/>
          </a:xfrm>
          <a:prstGeom prst="rect"/>
          <a:noFill/>
          <a:ln>
            <a:noFill/>
          </a:ln>
        </p:spPr>
      </p:pic>
    </p:spTree>
  </p:cSld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 sz="4400" b="0" i="1" u="sng" strike="noStrike"/>
              <a:t>SO</a:t>
            </a:r>
            <a:r>
              <a:rPr sz="2000" b="0" i="1" u="sng" strike="noStrike"/>
              <a:t>2 </a:t>
            </a:r>
            <a:r>
              <a:rPr sz="4400" b="0" i="1" u="sng" strike="noStrike"/>
              <a:t>(</a:t>
            </a:r>
            <a:r>
              <a:rPr sz="4400" b="0" i="1" u="sng" strike="noStrike"/>
              <a:t>оксид серы</a:t>
            </a:r>
            <a:r>
              <a:rPr sz="4400" b="0" i="1" u="sng" strike="noStrike"/>
              <a:t>)</a:t>
            </a:r>
            <a:r>
              <a:rPr sz="4400"/>
              <a:t> </a:t>
            </a:r>
            <a:r>
              <a:rPr sz="4400"/>
              <a:t>-</a:t>
            </a:r>
          </a:p>
        </p:txBody>
      </p:sp>
      <p:sp>
        <p:nvSpPr>
          <p:cNvPr id="3" name=""/>
          <p:cNvSpPr txBox="1"/>
          <p:nvPr>
            <p:ph type="body" idx="2"/>
          </p:nvPr>
        </p:nvSpPr>
        <p:spPr>
          <a:xfrm>
            <a:off x="4648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  <a:r>
              <a:rPr sz="2500"/>
              <a:t>    </a:t>
            </a:r>
          </a:p>
          <a:p>
            <a:pPr lvl="0">
              <a:buNone/>
            </a:pPr>
            <a:r>
              <a:rPr sz="2500"/>
              <a:t>    Эти соединения попадают в атмосферу естественным путем с извержениями вулканов. </a:t>
            </a:r>
          </a:p>
          <a:p>
            <a:pPr lvl="0"/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611187" y="1844675"/>
            <a:ext cx="3600450" cy="3463925"/>
          </a:xfrm>
          <a:prstGeom prst="rect"/>
          <a:noFill/>
          <a:ln>
            <a:noFill/>
          </a:ln>
        </p:spPr>
      </p:pic>
    </p:spTree>
  </p:cSld>
  <p:transition spd="fast" advClick="1">
    <p:push dir="r"/>
  </p:transition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26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valueType="num" calcmode="lin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ID="40" presetSubtype="0" grpId="0" fill="hold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valueType="num" calcmode="lin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presetClass="entr" presetID="40" presetSubtype="0" grpId="0" fill="hold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5" end="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5" end="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valueType="num" calcmode="lin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5" end="9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5" end="9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 sz="4400" b="0" i="1" u="sng" strike="noStrike"/>
              <a:t>SO</a:t>
            </a:r>
            <a:r>
              <a:rPr sz="2000" b="0" i="1" u="sng" strike="noStrike"/>
              <a:t>2 </a:t>
            </a:r>
            <a:r>
              <a:rPr sz="4400" b="0" i="1" u="sng" strike="noStrike"/>
              <a:t>(</a:t>
            </a:r>
            <a:r>
              <a:rPr sz="4400" b="0" i="1" u="sng" strike="noStrike"/>
              <a:t>оксид серы</a:t>
            </a:r>
            <a:r>
              <a:rPr sz="4400" b="0" i="1" u="sng" strike="noStrike"/>
              <a:t>)</a:t>
            </a:r>
            <a:r>
              <a:rPr sz="4400"/>
              <a:t> </a:t>
            </a:r>
            <a:r>
              <a:rPr sz="4400"/>
              <a:t>-</a:t>
            </a:r>
          </a:p>
        </p:txBody>
      </p:sp>
      <p:sp>
        <p:nvSpPr>
          <p:cNvPr id="3" name=""/>
          <p:cNvSpPr txBox="1"/>
          <p:nvPr>
            <p:ph type="body" idx="2"/>
          </p:nvPr>
        </p:nvSpPr>
        <p:spPr>
          <a:xfrm>
            <a:off x="4648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  <a:r>
              <a:rPr sz="2500"/>
              <a:t>   </a:t>
            </a:r>
          </a:p>
          <a:p>
            <a:pPr lvl="0">
              <a:buNone/>
            </a:pPr>
            <a:r>
              <a:rPr sz="2500"/>
              <a:t>       Но значительная часть атмосферных оксидов серы образуется в результате сжигания природного топлива. Растворяясь в дождевых каплях, оксид серы образует серную кислоту.</a:t>
            </a:r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457200" y="2438400"/>
            <a:ext cx="4038600" cy="2973387"/>
          </a:xfrm>
          <a:prstGeom prst="rect"/>
          <a:noFill/>
          <a:ln>
            <a:noFill/>
          </a:ln>
        </p:spPr>
      </p:pic>
    </p:spTree>
  </p:cSld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 idx="1"/>
          </p:nvPr>
        </p:nvSpPr>
        <p:spPr>
          <a:xfrm>
            <a:off x="457200" y="1719262"/>
            <a:ext cx="8229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 algn="ctr">
              <a:buNone/>
            </a:pPr>
            <a:r>
              <a:rPr sz="4600" b="1" i="0" u="none" strike="noStrike"/>
              <a:t>    </a:t>
            </a:r>
          </a:p>
          <a:p>
            <a:pPr lvl="0" algn="ctr">
              <a:buNone/>
            </a:pPr>
            <a:r>
              <a:rPr sz="4600" b="1" i="0" u="none" strike="noStrike"/>
              <a:t>В чем  опасность                                             кислотных дождей?</a:t>
            </a:r>
          </a:p>
        </p:txBody>
      </p:sp>
    </p:spTree>
  </p:cSld>
  <p:transition spd="med" advClick="1"/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85725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 sz="2800"/>
              <a:t>CaCO</a:t>
            </a:r>
            <a:r>
              <a:rPr sz="2000"/>
              <a:t>3</a:t>
            </a:r>
            <a:r>
              <a:rPr sz="2800"/>
              <a:t> + 2HNO</a:t>
            </a:r>
            <a:r>
              <a:rPr sz="2000"/>
              <a:t>3</a:t>
            </a:r>
            <a:r>
              <a:rPr sz="2800"/>
              <a:t> =Ca( NO</a:t>
            </a:r>
            <a:r>
              <a:rPr sz="2000"/>
              <a:t>3</a:t>
            </a:r>
            <a:r>
              <a:rPr sz="2800"/>
              <a:t> )</a:t>
            </a:r>
            <a:r>
              <a:rPr sz="2000"/>
              <a:t>2</a:t>
            </a:r>
            <a:r>
              <a:rPr sz="2800"/>
              <a:t> +H</a:t>
            </a:r>
            <a:r>
              <a:rPr sz="2000"/>
              <a:t>2</a:t>
            </a:r>
            <a:r>
              <a:rPr sz="2800"/>
              <a:t>O + CO</a:t>
            </a:r>
            <a:r>
              <a:rPr sz="2000"/>
              <a:t>2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</a:p>
          <a:p>
            <a:pPr lvl="0">
              <a:buNone/>
            </a:pPr>
            <a:r>
              <a:rPr sz="2600" b="1" i="1" u="none" strike="noStrike"/>
              <a:t>       Архитектура</a:t>
            </a:r>
          </a:p>
        </p:txBody>
      </p:sp>
      <p:sp>
        <p:nvSpPr>
          <p:cNvPr id="4" name=""/>
          <p:cNvSpPr txBox="1"/>
          <p:nvPr>
            <p:ph type="body" idx="2"/>
          </p:nvPr>
        </p:nvSpPr>
        <p:spPr>
          <a:xfrm>
            <a:off x="4648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</a:p>
        </p:txBody>
      </p:sp>
      <p:pic>
        <p:nvPicPr>
          <p:cNvPr id="5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4716462" y="1844675"/>
            <a:ext cx="4038600" cy="2808287"/>
          </a:xfrm>
          <a:prstGeom prst="rect"/>
        </p:spPr>
      </p:pic>
      <p:pic>
        <p:nvPicPr>
          <p:cNvPr id="6" name="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68312" y="3284537"/>
            <a:ext cx="4032250" cy="2790825"/>
          </a:xfrm>
          <a:prstGeom prst="rect"/>
          <a:noFill/>
        </p:spPr>
      </p:pic>
    </p:spTree>
  </p:cSld>
  <p:transition spd="med" advClick="1"/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 idx="1"/>
          </p:nvPr>
        </p:nvSpPr>
        <p:spPr>
          <a:xfrm>
            <a:off x="457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 algn="ctr">
              <a:buNone/>
            </a:pPr>
          </a:p>
          <a:p>
            <a:pPr lvl="0" algn="ctr">
              <a:buNone/>
            </a:pPr>
          </a:p>
          <a:p>
            <a:pPr lvl="0" algn="ctr">
              <a:buNone/>
            </a:pPr>
          </a:p>
          <a:p>
            <a:pPr lvl="0" algn="ctr">
              <a:buNone/>
            </a:pPr>
          </a:p>
          <a:p>
            <a:pPr lvl="0" algn="ctr">
              <a:buNone/>
            </a:pPr>
            <a:r>
              <a:rPr sz="2600" b="1" i="1" u="none" strike="noStrike"/>
              <a:t>Животный мир </a:t>
            </a:r>
          </a:p>
        </p:txBody>
      </p:sp>
      <p:pic>
        <p:nvPicPr>
          <p:cNvPr id="3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4991100" y="1719262"/>
            <a:ext cx="3351212" cy="4410075"/>
          </a:xfrm>
          <a:prstGeom prst="rect"/>
        </p:spPr>
      </p:pic>
    </p:spTree>
  </p:cSld>
  <p:transition spd="med" advClick="1"/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714375"/>
          </a:xfrm>
          <a:prstGeom prst="rect"/>
          <a:noFill/>
          <a:ln>
            <a:noFill/>
          </a:ln>
        </p:spPr>
        <p:txBody>
          <a:bodyPr wrap="square" anchor="b"/>
          <a:p>
            <a:pPr lvl="0" algn="ctr"/>
            <a:r>
              <a:rPr/>
              <a:t>Растения </a:t>
            </a:r>
          </a:p>
        </p:txBody>
      </p:sp>
      <p:sp>
        <p:nvSpPr>
          <p:cNvPr id="3" name=""/>
          <p:cNvSpPr txBox="1"/>
          <p:nvPr>
            <p:ph type="body" idx="2"/>
          </p:nvPr>
        </p:nvSpPr>
        <p:spPr>
          <a:xfrm>
            <a:off x="684212" y="5013325"/>
            <a:ext cx="7775575" cy="287337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lnSpc>
                <a:spcPct val="80000"/>
              </a:lnSpc>
              <a:buNone/>
            </a:pPr>
            <a:r>
              <a:rPr sz="1500" b="1" i="1" u="none" strike="noStrike"/>
              <a:t>    </a:t>
            </a:r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395287" y="1700212"/>
            <a:ext cx="4175125" cy="3790950"/>
          </a:xfrm>
          <a:prstGeom prst="rect"/>
        </p:spPr>
      </p:pic>
      <p:sp>
        <p:nvSpPr>
          <p:cNvPr id="5" name=""/>
          <p:cNvSpPr txBox="1"/>
          <p:nvPr/>
        </p:nvSpPr>
        <p:spPr>
          <a:xfrm>
            <a:off x="5292725" y="1628775"/>
            <a:ext cx="3382962" cy="2563812"/>
          </a:xfrm>
          <a:prstGeom prst="rect"/>
          <a:noFill/>
          <a:ln>
            <a:noFill/>
          </a:ln>
        </p:spPr>
        <p:txBody>
          <a:bodyPr wrap="square" anchor="t"/>
          <a:p>
            <a:pPr lvl="0" algn="l" marL="0" indent="0">
              <a:lnSpc>
                <a:spcPct val="100000"/>
              </a:lnSpc>
              <a:buNone/>
            </a:pPr>
          </a:p>
          <a:p>
            <a:pPr lvl="0" algn="l" marL="0" indent="0">
              <a:lnSpc>
                <a:spcPct val="100000"/>
              </a:lnSpc>
              <a:buNone/>
            </a:pPr>
          </a:p>
          <a:p>
            <a:pPr lvl="0" algn="l" marL="0" indent="0">
              <a:lnSpc>
                <a:spcPct val="100000"/>
              </a:lnSpc>
              <a:buNone/>
            </a:pPr>
          </a:p>
          <a:p>
            <a:pPr lvl="0" algn="l" marL="0" indent="0">
              <a:lnSpc>
                <a:spcPct val="100000"/>
              </a:lnSpc>
              <a:buNone/>
            </a:pPr>
            <a:r>
              <a:rPr sz="2000" b="0" i="0" u="none" strike="noStrike" baseline="0">
                <a:solidFill>
                  <a:srgbClr val="000000"/>
                </a:solidFill>
                <a:latin typeface="Arial"/>
              </a:rPr>
              <a:t>На листьях – белые</a:t>
            </a:r>
            <a:r>
              <a:rPr sz="2000" b="0" i="0" u="none" strike="noStrike" baseline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u="none" strike="noStrike" baseline="0">
                <a:solidFill>
                  <a:srgbClr val="000000"/>
                </a:solidFill>
                <a:latin typeface="Arial"/>
              </a:rPr>
              <a:t>пятна, преждевременный листопад и гибель растения</a:t>
            </a:r>
            <a:r>
              <a:rPr sz="1800" b="0" i="0" u="none" strike="noStrike" baseline="0">
                <a:solidFill>
                  <a:srgbClr val="000000"/>
                </a:solidFill>
                <a:latin typeface="Arial"/>
              </a:rPr>
              <a:t> </a:t>
            </a:r>
          </a:p>
        </p:txBody>
      </p:sp>
    </p:spTree>
  </p:cSld>
  <p:transition spd="med" advClick="1"/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 algn="ctr"/>
            <a:r>
              <a:rPr/>
              <a:t>Механизм воздействия </a:t>
            </a:r>
          </a:p>
        </p:txBody>
      </p:sp>
      <p:sp>
        <p:nvSpPr>
          <p:cNvPr id="3" name=""/>
          <p:cNvSpPr txBox="1"/>
          <p:nvPr>
            <p:ph type="body" idx="2"/>
          </p:nvPr>
        </p:nvSpPr>
        <p:spPr>
          <a:xfrm>
            <a:off x="4648200" y="1719262"/>
            <a:ext cx="4244975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 algn="ctr">
              <a:buNone/>
            </a:pPr>
          </a:p>
          <a:p>
            <a:pPr lvl="0" algn="ctr">
              <a:buNone/>
            </a:pPr>
          </a:p>
          <a:p>
            <a:pPr lvl="0" algn="ctr">
              <a:buNone/>
            </a:pPr>
          </a:p>
          <a:p>
            <a:pPr lvl="0" algn="ctr">
              <a:buNone/>
            </a:pPr>
          </a:p>
          <a:p>
            <a:pPr lvl="0">
              <a:buNone/>
            </a:pPr>
            <a:r>
              <a:rPr sz="2600"/>
              <a:t>Разрушение целлюлозы,</a:t>
            </a:r>
          </a:p>
          <a:p>
            <a:pPr lvl="0">
              <a:buNone/>
            </a:pPr>
            <a:r>
              <a:rPr sz="2600"/>
              <a:t>всасывание тяжелых металлов   </a:t>
            </a:r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971550" y="1628775"/>
            <a:ext cx="3132137" cy="4176712"/>
          </a:xfrm>
          <a:prstGeom prst="rect"/>
          <a:noFill/>
        </p:spPr>
      </p:pic>
    </p:spTree>
  </p:cSld>
  <p:transition spd="med" advClick="1"/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 algn="ctr"/>
            <a:r>
              <a:rPr/>
              <a:t>Воздействие на человека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  <a:r>
              <a:rPr sz="2600"/>
              <a:t>    Болезни легких, сердца, почек, печени, центральной нервной системы, онкологические заболевания, преждевременное старение.</a:t>
            </a:r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4787900" y="1700212"/>
            <a:ext cx="3671887" cy="3498850"/>
          </a:xfrm>
          <a:prstGeom prst="rect"/>
          <a:noFill/>
          <a:ln>
            <a:noFill/>
          </a:ln>
        </p:spPr>
      </p:pic>
    </p:spTree>
  </p:cSld>
  <p:transition spd="med" advClick="1"/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35941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/>
              <a:t>Существует ли географическая изоляция?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8229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</a:p>
          <a:p>
            <a:pPr lvl="0">
              <a:buNone/>
            </a:pPr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4716462" y="4221162"/>
            <a:ext cx="2159000" cy="2057400"/>
          </a:xfrm>
          <a:prstGeom prst="rect"/>
          <a:noFill/>
        </p:spPr>
      </p:pic>
      <p:pic>
        <p:nvPicPr>
          <p:cNvPr id="5" name="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900112" y="549275"/>
            <a:ext cx="1654175" cy="1490662"/>
          </a:xfrm>
          <a:prstGeom prst="rect"/>
          <a:noFill/>
        </p:spPr>
      </p:pic>
    </p:spTree>
  </p:cSld>
  <p:transition spd="fast" advClick="1">
    <p:split orient="vert" dir="in"/>
  </p:transition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decel="100000" nodeType="withEffect" presetClass="entr" presetID="5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valueType="num" calcmode="lin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 idx="1"/>
          </p:nvPr>
        </p:nvSpPr>
        <p:spPr>
          <a:xfrm>
            <a:off x="457200" y="1719262"/>
            <a:ext cx="8229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  <a:r>
              <a:rPr/>
              <a:t>   </a:t>
            </a:r>
          </a:p>
          <a:p>
            <a:pPr lvl="0">
              <a:buNone/>
            </a:pPr>
          </a:p>
          <a:p>
            <a:pPr lvl="0">
              <a:buNone/>
            </a:pPr>
            <a:r>
              <a:rPr/>
              <a:t>   Кислотообразующие выбросы переносятся воздушными течениями на сотни и тысячи километров </a:t>
            </a:r>
          </a:p>
          <a:p>
            <a:pPr lvl="0"/>
          </a:p>
          <a:p>
            <a:pPr lvl="0">
              <a:buNone/>
            </a:pPr>
          </a:p>
        </p:txBody>
      </p:sp>
      <p:pic>
        <p:nvPicPr>
          <p:cNvPr id="3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900112" y="620712"/>
            <a:ext cx="2016125" cy="2085975"/>
          </a:xfrm>
          <a:prstGeom prst="rect"/>
          <a:noFill/>
          <a:ln>
            <a:noFill/>
          </a:ln>
        </p:spPr>
      </p:pic>
    </p:spTree>
  </p:cSld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 sz="3000" b="0" i="1" u="sng" strike="noStrike"/>
              <a:t>Проблема кислотных дождей в разных странах.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8229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buNone/>
            </a:pPr>
            <a:r>
              <a:rPr/>
              <a:t>       Наиболее подвержены кислотным дождям: США, Западная и Центральная Европа ( особенно Англия, Германия и Польша)</a:t>
            </a:r>
          </a:p>
          <a:p>
            <a:pPr lvl="0">
              <a:buNone/>
            </a:pPr>
            <a:r>
              <a:rPr/>
              <a:t>      Сейчас в России эта проблема не самая актуальная, но в ближайшие несколько лет станет актуальнейшей.  Красноярский край эта проблема коснёт позже, чем многие районы России. </a:t>
            </a:r>
          </a:p>
        </p:txBody>
      </p:sp>
    </p:spTree>
  </p:cSld>
  <p:transition spd="fast" advClick="1">
    <p:wipe dir="d"/>
  </p:transition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37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valueType="num" calcmode="lin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9" decel="100000" dur="89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10" accel="100000" dur="1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ID="37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charRg st="0" end="1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valueType="num" calcmode="lin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charRg st="0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17" decel="100000" dur="898" fill="hold"/>
                                        <p:tgtEl>
                                          <p:spTgt spid="3">
                                            <p:txEl>
                                              <p:charRg st="0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18" accel="100000" dur="1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ID="37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8" end="2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charRg st="118" end="29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valueType="num" calcmode="lin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charRg st="118" end="29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25" decel="100000" dur="898" fill="hold"/>
                                        <p:tgtEl>
                                          <p:spTgt spid="3">
                                            <p:txEl>
                                              <p:charRg st="118" end="29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26" accel="100000" dur="1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8" end="29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 idx="0"/>
          </p:nvPr>
        </p:nvSpPr>
        <p:spPr>
          <a:xfrm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wrap="square" anchor="b"/>
          <a:p>
            <a:pPr lvl="0"/>
            <a:r>
              <a:rPr sz="4400" b="0" i="1" u="sng" strike="noStrike"/>
              <a:t>Решение: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57200" y="1719262"/>
            <a:ext cx="8229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>
              <a:lnSpc>
                <a:spcPct val="80000"/>
              </a:lnSpc>
              <a:buNone/>
            </a:pPr>
            <a:r>
              <a:rPr sz="2100" b="1" i="1" u="none" strike="noStrike"/>
              <a:t>     </a:t>
            </a:r>
            <a:r>
              <a:rPr sz="4000" b="1" i="1" u="none" strike="noStrike"/>
              <a:t>Единственный способ изменить ситуацию к лучшему, по мнению многих специалистов, -  это уменьшить количество вредных выбросов в атмосферу.</a:t>
            </a:r>
            <a:r>
              <a:rPr sz="4000"/>
              <a:t> </a:t>
            </a:r>
          </a:p>
          <a:p>
            <a:pPr lvl="0">
              <a:lnSpc>
                <a:spcPct val="80000"/>
              </a:lnSpc>
              <a:buNone/>
            </a:pPr>
          </a:p>
          <a:p>
            <a:pPr lvl="0">
              <a:lnSpc>
                <a:spcPct val="80000"/>
              </a:lnSpc>
              <a:buNone/>
            </a:pPr>
            <a:r>
              <a:rPr sz="2100"/>
              <a:t>      </a:t>
            </a:r>
          </a:p>
        </p:txBody>
      </p:sp>
    </p:spTree>
  </p:cSld>
  <p:transition spd="fast" advClick="1"/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  <p:cond delay="0" evt="onBegin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presetClass="entr" presetID="10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ID="22" presetSubtype="8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charRg st="0" end="1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ID="22" presetSubtype="8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5" end="1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charRg st="145" end="1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 idx="1"/>
          </p:nvPr>
        </p:nvSpPr>
        <p:spPr>
          <a:xfrm>
            <a:off x="457200" y="1719262"/>
            <a:ext cx="4038600" cy="4410075"/>
          </a:xfrm>
          <a:prstGeom prst="rect"/>
          <a:noFill/>
          <a:ln>
            <a:noFill/>
          </a:ln>
        </p:spPr>
        <p:txBody>
          <a:bodyPr wrap="square" anchor="t"/>
          <a:p>
            <a:pPr lvl="0"/>
          </a:p>
        </p:txBody>
      </p:sp>
      <p:sp>
        <p:nvSpPr>
          <p:cNvPr id="3" name=""/>
          <p:cNvSpPr txBox="1"/>
          <p:nvPr>
            <p:ph type="body" idx="2"/>
          </p:nvPr>
        </p:nvSpPr>
        <p:spPr>
          <a:xfrm>
            <a:off x="4643437" y="1557337"/>
            <a:ext cx="4498975" cy="4391025"/>
          </a:xfrm>
          <a:prstGeom prst="rect"/>
          <a:noFill/>
          <a:ln>
            <a:noFill/>
          </a:ln>
        </p:spPr>
        <p:txBody>
          <a:bodyPr wrap="square" anchor="t"/>
          <a:p>
            <a:pPr lvl="0" algn="ctr">
              <a:buNone/>
            </a:pPr>
          </a:p>
          <a:p>
            <a:pPr lvl="0" algn="ctr">
              <a:buNone/>
            </a:pPr>
            <a:r>
              <a:rPr sz="2600"/>
              <a:t> </a:t>
            </a:r>
            <a:r>
              <a:rPr sz="4000"/>
              <a:t>не будьте равнодушными к гибели биосферы</a:t>
            </a:r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539750" y="1557337"/>
            <a:ext cx="4032250" cy="3778250"/>
          </a:xfrm>
          <a:prstGeom prst="rect"/>
          <a:noFill/>
        </p:spPr>
      </p:pic>
    </p:spTree>
  </p:cSld>
  <p:timing>
    <p:tnLst>
      <p:par>
        <p:cTn id="1" nodeType="tmRoot" dur="indefinite" restart="never">
          <p:childTnLst>
            <p:seq concurrent="1" nextAc="seek">
              <p:cTn id="2" nodeType="mainSeq" dur="indefinite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ID="42" presetSubtype="0" grpId="0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charRg st="1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valueType="num" calcmode="lin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charRg st="1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valueType="num" calcmode="lin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charRg st="1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ет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