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79" autoAdjust="0"/>
  </p:normalViewPr>
  <p:slideViewPr>
    <p:cSldViewPr>
      <p:cViewPr varScale="1">
        <p:scale>
          <a:sx n="116" d="100"/>
          <a:sy n="11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84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468FB-1C49-48E8-81FA-07F260A6F032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CE8B9-A00D-45EA-B7E2-62AC6072F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7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CE8B9-A00D-45EA-B7E2-62AC6072F4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865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49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86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10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64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53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577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336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35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44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089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68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D9C20-3B4A-427A-9260-5CA515ED82D8}" type="datetimeFigureOut">
              <a:rPr lang="ru-RU" smtClean="0"/>
              <a:t>18.04.2015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4D9E9-2EB6-4349-93B4-F9BDA8730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48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18" Type="http://schemas.openxmlformats.org/officeDocument/2006/relationships/image" Target="../media/image3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" Type="http://schemas.openxmlformats.org/officeDocument/2006/relationships/image" Target="../media/image5.jpe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19" Type="http://schemas.openxmlformats.org/officeDocument/2006/relationships/image" Target="../media/image34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03703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dirty="0" smtClean="0"/>
              <a:t>Вас вітає агентство розваг </a:t>
            </a:r>
          </a:p>
          <a:p>
            <a:pPr algn="ctr"/>
            <a:r>
              <a:rPr lang="uk-UA" sz="5400" dirty="0" smtClean="0"/>
              <a:t>«</a:t>
            </a:r>
            <a:r>
              <a:rPr lang="ru-RU" sz="5400" dirty="0" err="1" smtClean="0"/>
              <a:t>Льоля</a:t>
            </a:r>
            <a:r>
              <a:rPr lang="ru-RU" sz="5400" dirty="0" smtClean="0"/>
              <a:t> і Боля</a:t>
            </a:r>
            <a:r>
              <a:rPr lang="uk-UA" sz="5400" dirty="0" smtClean="0"/>
              <a:t>»!</a:t>
            </a:r>
            <a:endParaRPr lang="ru-RU" sz="5400" dirty="0"/>
          </a:p>
        </p:txBody>
      </p:sp>
      <p:pic>
        <p:nvPicPr>
          <p:cNvPr id="1026" name="Picture 2" descr="C:\Users\Славик\Desktop\aEdU1kNB9z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5408">
            <a:off x="268937" y="2678823"/>
            <a:ext cx="4145816" cy="276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лавик\Desktop\jqHZMil5hw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7446">
            <a:off x="4678688" y="3500887"/>
            <a:ext cx="4100067" cy="273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sstudioinua_-_kovalska_olga_-__z_dnem_narodjennya__12_rok_v%2C_m._ki_v%2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1520" y="60726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78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712">
        <p:split orient="vert"/>
      </p:transition>
    </mc:Choice>
    <mc:Fallback>
      <p:transition spd="slow" advClick="0" advTm="1071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4015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лавик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8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6690" y="260648"/>
            <a:ext cx="83506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 smtClean="0"/>
              <a:t>Ми вміємо розважатися!</a:t>
            </a:r>
            <a:endParaRPr lang="ru-RU" sz="6000" dirty="0"/>
          </a:p>
        </p:txBody>
      </p:sp>
      <p:pic>
        <p:nvPicPr>
          <p:cNvPr id="2051" name="Picture 3" descr="C:\Users\Славик\Desktop\ПРЕЗЕНТАЦИЯ\IMG_63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3006">
            <a:off x="268343" y="1377729"/>
            <a:ext cx="3700478" cy="24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Славик\Desktop\ПРЕЗЕНТАЦИЯ\IMG_69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5192">
            <a:off x="4672313" y="1335258"/>
            <a:ext cx="4227929" cy="28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Славик\Desktop\ПРЕЗЕНТАЦИЯ\IMG_70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4363">
            <a:off x="1693048" y="4196363"/>
            <a:ext cx="3824036" cy="254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238691"/>
      </p:ext>
    </p:extLst>
  </p:cSld>
  <p:clrMapOvr>
    <a:masterClrMapping/>
  </p:clrMapOvr>
  <p:transition spd="slow" advTm="924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лавик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13" y="0"/>
            <a:ext cx="9167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1807" y="116632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 smtClean="0"/>
              <a:t>Ми даруємо дітям </a:t>
            </a:r>
            <a:r>
              <a:rPr lang="uk-UA" sz="4400" dirty="0" err="1" smtClean="0"/>
              <a:t>посмішки</a:t>
            </a:r>
            <a:r>
              <a:rPr lang="uk-UA" sz="4400" dirty="0" err="1" smtClean="0">
                <a:sym typeface="Wingdings" panose="05000000000000000000" pitchFamily="2" charset="2"/>
              </a:rPr>
              <a:t></a:t>
            </a:r>
            <a:endParaRPr lang="ru-RU" sz="4400" dirty="0"/>
          </a:p>
        </p:txBody>
      </p:sp>
      <p:pic>
        <p:nvPicPr>
          <p:cNvPr id="3075" name="Picture 3" descr="C:\Users\Славик\Desktop\ПРЕЗЕНТАЦИЯ\IMG_64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4081">
            <a:off x="126163" y="1202294"/>
            <a:ext cx="2712752" cy="406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Славик\Desktop\ПРЕЗЕНТАЦИЯ\IMG_65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22833"/>
            <a:ext cx="2664296" cy="39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Славик\Desktop\ПРЕЗЕНТАЦИЯ\IMG_65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020">
            <a:off x="6281808" y="1401181"/>
            <a:ext cx="2658703" cy="398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553467"/>
      </p:ext>
    </p:extLst>
  </p:cSld>
  <p:clrMapOvr>
    <a:masterClrMapping/>
  </p:clrMapOvr>
  <p:transition spd="slow" advTm="11896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6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6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6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лавик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028" y="0"/>
            <a:ext cx="91870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91351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 smtClean="0"/>
              <a:t>Ми даруємо дітям незабутнє свято!</a:t>
            </a:r>
            <a:endParaRPr lang="ru-RU" sz="4400" dirty="0"/>
          </a:p>
        </p:txBody>
      </p:sp>
      <p:pic>
        <p:nvPicPr>
          <p:cNvPr id="4099" name="Picture 3" descr="C:\Users\Славик\Desktop\ПРЕЗЕНТАЦИЯ\IMG_64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9321">
            <a:off x="182122" y="1192384"/>
            <a:ext cx="3919409" cy="261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Славик\Desktop\ПРЕЗЕНТАЦИЯ\1429090376366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060">
            <a:off x="6178884" y="1030653"/>
            <a:ext cx="2509719" cy="369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Славик\Desktop\ПРЕЗЕНТАЦИЯ\IMG_62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740">
            <a:off x="1971178" y="4090500"/>
            <a:ext cx="3833656" cy="255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096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1826">
        <p14:prism/>
      </p:transition>
    </mc:Choice>
    <mc:Fallback>
      <p:transition spd="slow" advTm="118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лавик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" y="0"/>
            <a:ext cx="9137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131664"/>
            <a:ext cx="86853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400" dirty="0" smtClean="0"/>
              <a:t>Ми даруємо дітям яскраві спогади!</a:t>
            </a:r>
            <a:endParaRPr lang="ru-RU" sz="4400" dirty="0"/>
          </a:p>
        </p:txBody>
      </p:sp>
      <p:pic>
        <p:nvPicPr>
          <p:cNvPr id="5123" name="Picture 3" descr="C:\Users\Славик\Desktop\2kJOvE-TJ6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724">
            <a:off x="464467" y="997817"/>
            <a:ext cx="4297868" cy="286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Славик\Desktop\RElAqdLzlM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560">
            <a:off x="4938835" y="2643126"/>
            <a:ext cx="4141141" cy="276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Славик\Desktop\ПРЕЗЕНТАЦИЯ\IMG_65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5782">
            <a:off x="283878" y="4117825"/>
            <a:ext cx="388874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028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796">
        <p14:gallery dir="l"/>
      </p:transition>
    </mc:Choice>
    <mc:Fallback>
      <p:transition spd="slow" advTm="67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Славик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3155"/>
            <a:ext cx="9161540" cy="687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6" y="116632"/>
            <a:ext cx="91612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 smtClean="0"/>
              <a:t>У нас безліч цікавих та яскравих програм!</a:t>
            </a:r>
            <a:endParaRPr lang="ru-RU" sz="4400" dirty="0"/>
          </a:p>
        </p:txBody>
      </p:sp>
      <p:pic>
        <p:nvPicPr>
          <p:cNvPr id="6147" name="Picture 3" descr="C:\Users\Славик\Desktop\ftV7Vb5qm6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4290">
            <a:off x="114987" y="1711163"/>
            <a:ext cx="2883876" cy="432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Славик\Desktop\XZF1QSaugQ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645" y="1943059"/>
            <a:ext cx="2672524" cy="401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Славик\Desktop\syqCuTa7TF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991">
            <a:off x="6122402" y="1793403"/>
            <a:ext cx="2824779" cy="424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Славик\Desktop\dUrEZzoggk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9063">
            <a:off x="326519" y="1887880"/>
            <a:ext cx="4652009" cy="310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Славик\Desktop\WIMSMKelDdw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58737"/>
            <a:ext cx="2971718" cy="446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Славик\Desktop\bkmfI7AtvA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26" y="1313634"/>
            <a:ext cx="3125961" cy="469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Славик\Desktop\4wCExX8NF3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578" y="1905220"/>
            <a:ext cx="5055427" cy="336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Славик\Desktop\ПРЕЗЕНТАЦИЯ\IMG_330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03" y="1313634"/>
            <a:ext cx="2544283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лавик\Desktop\ПРЕЗЕНТАЦИЯ\DSC_244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304" y="1484918"/>
            <a:ext cx="2616286" cy="390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Славик\Desktop\ПРЕЗЕНТАЦИЯ\_MG_112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73674"/>
            <a:ext cx="252028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Славик\Desktop\4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95403"/>
            <a:ext cx="4179540" cy="313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Славик\Desktop\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09" y="1386393"/>
            <a:ext cx="3148924" cy="472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Славик\Desktop\ПРЕЗЕНТАЦИЯ\IMG_469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759" y="1505876"/>
            <a:ext cx="3062349" cy="408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Славик\Desktop\1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35" y="2123518"/>
            <a:ext cx="4401309" cy="293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Славик\Desktop\5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173" y="1505876"/>
            <a:ext cx="278256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Славик\Desktop\6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522" y="1794513"/>
            <a:ext cx="2682429" cy="402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Славик\Desktop\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1695305"/>
            <a:ext cx="3044802" cy="457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952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9143">
        <p14:prism isInverted="1"/>
      </p:transition>
    </mc:Choice>
    <mc:Fallback>
      <p:transition spd="slow" advTm="391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5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500"/>
                            </p:stCondLst>
                            <p:childTnLst>
                              <p:par>
                                <p:cTn id="4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500"/>
                            </p:stCondLst>
                            <p:childTnLst>
                              <p:par>
                                <p:cTn id="5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500"/>
                            </p:stCondLst>
                            <p:childTnLst>
                              <p:par>
                                <p:cTn id="6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500"/>
                            </p:stCondLst>
                            <p:childTnLst>
                              <p:par>
                                <p:cTn id="7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Славик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25"/>
            <a:ext cx="9144000" cy="68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260648"/>
            <a:ext cx="74989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400" dirty="0" smtClean="0"/>
              <a:t>З нами ніколи не буває сумно!</a:t>
            </a:r>
            <a:endParaRPr lang="ru-RU" sz="4400" dirty="0"/>
          </a:p>
        </p:txBody>
      </p:sp>
      <p:pic>
        <p:nvPicPr>
          <p:cNvPr id="7171" name="Picture 3" descr="C:\Users\Славик\Desktop\ПРЕЗЕНТАЦИЯ\IMG_7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8" y="1168434"/>
            <a:ext cx="5011029" cy="334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Славик\Desktop\ПРЕЗЕНТАЦИЯ\1429090376366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268760"/>
            <a:ext cx="2592288" cy="38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Славик\Desktop\mD7KIvY13H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64990"/>
            <a:ext cx="4638608" cy="309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Славик\Desktop\ПРЕЗЕНТАЦИЯ\_MG_152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3022">
            <a:off x="228719" y="1722493"/>
            <a:ext cx="3960458" cy="264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Славик\Desktop\IMG_597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3130">
            <a:off x="4840211" y="1527834"/>
            <a:ext cx="4178833" cy="278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Славик\Desktop\IMG_038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361" y="3573016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08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8958">
        <p14:doors dir="vert"/>
      </p:transition>
    </mc:Choice>
    <mc:Fallback>
      <p:transition spd="slow" advTm="189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лавик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" y="9686"/>
            <a:ext cx="9180512" cy="684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8872" y="188640"/>
            <a:ext cx="8765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Ми </a:t>
            </a:r>
            <a:r>
              <a:rPr lang="ru-RU" sz="2800" dirty="0" err="1" smtClean="0"/>
              <a:t>перетворимо</a:t>
            </a:r>
            <a:r>
              <a:rPr lang="ru-RU" sz="2800" dirty="0" smtClean="0"/>
              <a:t> Ваших д</a:t>
            </a:r>
            <a:r>
              <a:rPr lang="uk-UA" sz="2800" dirty="0" err="1" smtClean="0"/>
              <a:t>ітей</a:t>
            </a:r>
            <a:r>
              <a:rPr lang="uk-UA" sz="2800" dirty="0" smtClean="0"/>
              <a:t>, на кого вони побажають!</a:t>
            </a:r>
            <a:endParaRPr lang="ru-RU" sz="2800" dirty="0"/>
          </a:p>
        </p:txBody>
      </p:sp>
      <p:pic>
        <p:nvPicPr>
          <p:cNvPr id="1026" name="Picture 2" descr="C:\Users\Славик\Desktop\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5844">
            <a:off x="3275856" y="979691"/>
            <a:ext cx="2866785" cy="207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лавик\Desktop\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2972">
            <a:off x="179512" y="964312"/>
            <a:ext cx="2969675" cy="207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Славик\Desktop\5016_im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937">
            <a:off x="6486407" y="990061"/>
            <a:ext cx="2187691" cy="328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Славик\Desktop\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871">
            <a:off x="179512" y="3284984"/>
            <a:ext cx="2298923" cy="328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Славик\Desktop\1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9890">
            <a:off x="2771800" y="3843859"/>
            <a:ext cx="3096344" cy="216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Славик\Desktop\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3085">
            <a:off x="6106514" y="4591407"/>
            <a:ext cx="2865140" cy="200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Славик\Desktop\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23">
            <a:off x="1979712" y="2852936"/>
            <a:ext cx="2051417" cy="293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Славик\Desktop\6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0272">
            <a:off x="4718612" y="3253482"/>
            <a:ext cx="3364144" cy="252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021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1174">
        <p14:switch dir="r"/>
      </p:transition>
    </mc:Choice>
    <mc:Fallback>
      <p:transition spd="slow" advTm="211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Славик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4534"/>
            <a:ext cx="78986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/>
              <a:t>Для того, щоб Ваше свято було незабутнім,</a:t>
            </a:r>
          </a:p>
          <a:p>
            <a:pPr algn="ctr"/>
            <a:r>
              <a:rPr lang="uk-UA" sz="2800" dirty="0" smtClean="0"/>
              <a:t> треба лише подзвонити по одному з цих номерів: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09677" y="1412776"/>
            <a:ext cx="4190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(050)28-38-900, (063)43-44-131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059" y="2580141"/>
            <a:ext cx="4190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(063)43-43-736, (097)23-04-788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4459385"/>
            <a:ext cx="6152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/>
              <a:t>Або Ви можете знайти нас тут: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5445224"/>
            <a:ext cx="3404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http://lelik-bolik.at.ua</a:t>
            </a:r>
            <a:endParaRPr lang="ru-RU" sz="2800" dirty="0"/>
          </a:p>
        </p:txBody>
      </p:sp>
      <p:pic>
        <p:nvPicPr>
          <p:cNvPr id="3075" name="Picture 3" descr="C:\Users\Славик\Desktop\DSC_23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33">
            <a:off x="5165113" y="1166829"/>
            <a:ext cx="3750133" cy="251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32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11155">
        <p:checker/>
      </p:transition>
    </mc:Choice>
    <mc:Fallback>
      <p:transition spd="slow" advTm="11155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196" y="1588"/>
            <a:ext cx="94821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454" y="2204864"/>
            <a:ext cx="90555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 smtClean="0"/>
              <a:t>Зробіть собі та своїй дитині незабутнє </a:t>
            </a:r>
            <a:r>
              <a:rPr lang="uk-UA" sz="4400" dirty="0" err="1" smtClean="0"/>
              <a:t>свято</a:t>
            </a:r>
            <a:r>
              <a:rPr lang="uk-UA" sz="4400" dirty="0" err="1" smtClean="0">
                <a:sym typeface="Wingdings" panose="05000000000000000000" pitchFamily="2" charset="2"/>
              </a:rPr>
              <a:t></a:t>
            </a:r>
            <a:endParaRPr lang="ru-RU" sz="4400" dirty="0"/>
          </a:p>
        </p:txBody>
      </p:sp>
      <p:pic>
        <p:nvPicPr>
          <p:cNvPr id="5123" name="Picture 3" descr="C:\Users\Славик\Desktop\ПРЕЗЕНТАЦИЯ\IMG_59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9541">
            <a:off x="179511" y="3430588"/>
            <a:ext cx="2177537" cy="326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Славик\Desktop\ПРЕЗЕНТАЦИЯ\IMG_60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7471">
            <a:off x="6684032" y="3596450"/>
            <a:ext cx="206406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Славик\Desktop\ПРЕЗЕНТАЦИЯ\IMG7206JPG_1568410_154543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249" y="116632"/>
            <a:ext cx="3259956" cy="217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Славик\Desktop\ПРЕЗЕНТАЦИЯ\IMG_709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52" y="3908478"/>
            <a:ext cx="3466182" cy="231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033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2684">
        <p14:flip dir="r"/>
      </p:transition>
    </mc:Choice>
    <mc:Fallback>
      <p:transition spd="slow" advTm="126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104</Words>
  <Application>Microsoft Office PowerPoint</Application>
  <PresentationFormat>Экран (4:3)</PresentationFormat>
  <Paragraphs>17</Paragraphs>
  <Slides>10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Славик</dc:creator>
  <cp:lastModifiedBy>Славик</cp:lastModifiedBy>
  <cp:revision>20</cp:revision>
  <dcterms:created xsi:type="dcterms:W3CDTF">2015-04-17T16:00:59Z</dcterms:created>
  <dcterms:modified xsi:type="dcterms:W3CDTF">2015-04-18T18:45:50Z</dcterms:modified>
</cp:coreProperties>
</file>