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1E4CDB-0D2A-4D0C-AC29-77A0E3F82008}" type="datetimeFigureOut">
              <a:rPr lang="ru-RU" smtClean="0"/>
              <a:t>26.01.2014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1768BEF-DD94-41B7-B939-883867C384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text=%D0%BD%D0%B0%D1%82%D0%B0%D0%BB%D1%8C%D1%8F%20%D0%BD%D0%B8%D0%BA%D0%BE%D0%BB%D0%B0%D0%B5%D0%B2%D0%BD%D0%B0%20%D0%B3%D0%BE%D0%BD%D1%87%D0%B0%D1%80%D0%BE%D0%B2%D0%B0&amp;img_url=http%3A%2F%2Fwww.sweetstyle.ru%2Fstyle%2Fassets%2Fimages%2F2010%2Fdekolte%2Fdecolte_11.jpg&amp;pos=3&amp;rpt=simage&amp;lr=213&amp;noreask=1&amp;source=wiz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Дуэль как явление русской жизни в 19 веке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3863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же такое дуэль…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поединок между двумя людьми, цель которого — удовлетворить желание одного из дуэлянтов (вызывающего на дуэль) ответить на нанесенное его чести оскорбление с соблюдением максимально честных и равных условий боя. Как правило, дуэли происходят только внутри отдельных общественных слоев и зачастую ассоциируются с аристократией, хотя на самом деле не привязаны ни к одному из них.</a:t>
            </a:r>
            <a:br>
              <a:rPr lang="ru-RU" dirty="0"/>
            </a:br>
            <a:r>
              <a:rPr lang="ru-RU" dirty="0"/>
              <a:t>В настоящее время запрещена законодательством подавляющего большинства государств мира.</a:t>
            </a:r>
          </a:p>
        </p:txBody>
      </p:sp>
    </p:spTree>
    <p:extLst>
      <p:ext uri="{BB962C8B-B14F-4D97-AF65-F5344CB8AC3E}">
        <p14:creationId xmlns:p14="http://schemas.microsoft.com/office/powerpoint/2010/main" val="2392054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Оружия дуэлей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64904"/>
            <a:ext cx="3624064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0618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Дуэлянт-участник дуэли</a:t>
            </a:r>
          </a:p>
          <a:p>
            <a:r>
              <a:rPr lang="ru-RU" dirty="0" smtClean="0"/>
              <a:t>Картель-письмо с вызовом на дуэль</a:t>
            </a:r>
          </a:p>
          <a:p>
            <a:r>
              <a:rPr lang="ru-RU" dirty="0" smtClean="0"/>
              <a:t>Бретёр-</a:t>
            </a:r>
            <a:r>
              <a:rPr lang="ru-RU" dirty="0" err="1" smtClean="0"/>
              <a:t>задира,скандалист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59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                                                Воинский устав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 1715 года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4044399" cy="523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122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Наталья Николаевна Гончарова</a:t>
            </a:r>
            <a:endParaRPr lang="ru-RU" dirty="0"/>
          </a:p>
        </p:txBody>
      </p:sp>
      <p:pic>
        <p:nvPicPr>
          <p:cNvPr id="4098" name="Picture 2" descr="http://www.euruchess.org/images/uploads/pushkina_brullov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345638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90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42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51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0858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6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926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478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22</TotalTime>
  <Words>44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Твердый переплет</vt:lpstr>
      <vt:lpstr>Дуэль как явление русской жизни в 19 веке</vt:lpstr>
      <vt:lpstr>Что же такое дуэль…</vt:lpstr>
      <vt:lpstr>Оружия дуэлей</vt:lpstr>
      <vt:lpstr>словарь</vt:lpstr>
      <vt:lpstr>Презентация PowerPoint</vt:lpstr>
      <vt:lpstr>Наталья Николаевна Гончарова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Дуэль как явление русской жизни в 19 веке</dc:title>
  <dc:creator>111</dc:creator>
  <cp:lastModifiedBy>111</cp:lastModifiedBy>
  <cp:revision>2</cp:revision>
  <dcterms:created xsi:type="dcterms:W3CDTF">2014-01-26T07:09:15Z</dcterms:created>
  <dcterms:modified xsi:type="dcterms:W3CDTF">2014-01-26T07:31:43Z</dcterms:modified>
</cp:coreProperties>
</file>