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62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99F2FD7-F527-4757-9B78-E2B780AA23BD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48D3A07-BB97-41FB-A9C7-E4616147B76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Дёмкин Павел 6 «А»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Наука культуры русских  земель в </a:t>
            </a:r>
            <a:r>
              <a:rPr lang="en-US" dirty="0" smtClean="0"/>
              <a:t>XII-XIII </a:t>
            </a:r>
            <a:r>
              <a:rPr lang="ru-RU" dirty="0" smtClean="0"/>
              <a:t>веках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>
                <a:latin typeface="Calibri" pitchFamily="34" charset="0"/>
              </a:rPr>
              <a:t> </a:t>
            </a:r>
            <a:r>
              <a:rPr lang="ru-RU" sz="2800" dirty="0" smtClean="0">
                <a:latin typeface="Calibri" pitchFamily="34" charset="0"/>
              </a:rPr>
              <a:t>Большое место в духовной жизни Руси продолжала занимать церковная переводная литература. Но внимание переводчиков все больше стали привлекать произведения, содержавшие представления о вселенной, сведения по географии, ботанике, зоологии, медицине, всемирной истории.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Calibri" pitchFamily="34" charset="0"/>
              </a:rPr>
              <a:t> </a:t>
            </a:r>
            <a:r>
              <a:rPr lang="ru-RU" sz="4400" dirty="0" smtClean="0">
                <a:latin typeface="Calibri" pitchFamily="34" charset="0"/>
              </a:rPr>
              <a:t>Накопление научных </a:t>
            </a:r>
            <a:r>
              <a:rPr lang="ru-RU" sz="4400" dirty="0" smtClean="0">
                <a:latin typeface="Calibri" pitchFamily="34" charset="0"/>
              </a:rPr>
              <a:t>знаний 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>
                <a:latin typeface="Calibri" pitchFamily="34" charset="0"/>
              </a:rPr>
              <a:t>Новгородская берестяная грамота</a:t>
            </a:r>
            <a:br>
              <a:rPr lang="ru-RU" sz="4400" dirty="0" smtClean="0">
                <a:latin typeface="Calibri" pitchFamily="34" charset="0"/>
              </a:rPr>
            </a:br>
            <a:endParaRPr lang="ru-RU" dirty="0"/>
          </a:p>
        </p:txBody>
      </p:sp>
      <p:pic>
        <p:nvPicPr>
          <p:cNvPr id="4" name="Рисунок 1" descr="грамот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11452"/>
            <a:ext cx="8229600" cy="419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Calibri" pitchFamily="34" charset="0"/>
              </a:rPr>
              <a:t>Значительно обогатились географические знания русских людей.</a:t>
            </a:r>
          </a:p>
          <a:p>
            <a:r>
              <a:rPr lang="ru-RU" sz="2800" dirty="0" smtClean="0">
                <a:latin typeface="Calibri" pitchFamily="34" charset="0"/>
              </a:rPr>
              <a:t>Появились на Руси свои врачеватели – </a:t>
            </a:r>
            <a:r>
              <a:rPr lang="ru-RU" sz="2800" dirty="0" err="1" smtClean="0">
                <a:latin typeface="Calibri" pitchFamily="34" charset="0"/>
              </a:rPr>
              <a:t>лечьци</a:t>
            </a:r>
            <a:r>
              <a:rPr lang="ru-RU" sz="2800" dirty="0" smtClean="0">
                <a:latin typeface="Calibri" pitchFamily="34" charset="0"/>
              </a:rPr>
              <a:t> (лекари).</a:t>
            </a:r>
          </a:p>
          <a:p>
            <a:r>
              <a:rPr lang="ru-RU" sz="2800" dirty="0" smtClean="0">
                <a:latin typeface="Calibri" pitchFamily="34" charset="0"/>
              </a:rPr>
              <a:t>Самым знаменитым лекарем был монах Киево-Печерского монастыря  </a:t>
            </a:r>
            <a:r>
              <a:rPr lang="ru-RU" sz="2800" dirty="0" err="1" smtClean="0">
                <a:latin typeface="Calibri" pitchFamily="34" charset="0"/>
              </a:rPr>
              <a:t>Агапит</a:t>
            </a:r>
            <a:r>
              <a:rPr lang="ru-RU" sz="2800" dirty="0" smtClean="0">
                <a:latin typeface="Calibri" pitchFamily="34" charset="0"/>
              </a:rPr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</TotalTime>
  <Words>86</Words>
  <Application>Microsoft Office PowerPoint</Application>
  <PresentationFormat>Экран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Бумажная</vt:lpstr>
      <vt:lpstr>Наука культуры русских  земель в XII-XIII веках</vt:lpstr>
      <vt:lpstr> Накопление научных знаний </vt:lpstr>
      <vt:lpstr>Новгородская берестяная грамота 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Наука культуры русских  земель в XII-XIII веках</dc:title>
  <dc:creator>RePack by SPecialiST</dc:creator>
  <cp:lastModifiedBy>RePack by SPecialiST</cp:lastModifiedBy>
  <cp:revision>1</cp:revision>
  <dcterms:created xsi:type="dcterms:W3CDTF">2015-04-07T16:13:00Z</dcterms:created>
  <dcterms:modified xsi:type="dcterms:W3CDTF">2015-04-07T16:19:00Z</dcterms:modified>
</cp:coreProperties>
</file>