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FF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29" autoAdjust="0"/>
  </p:normalViewPr>
  <p:slideViewPr>
    <p:cSldViewPr>
      <p:cViewPr varScale="1">
        <p:scale>
          <a:sx n="117" d="100"/>
          <a:sy n="117" d="100"/>
        </p:scale>
        <p:origin x="-16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225664"/>
        <c:axId val="22227200"/>
      </c:barChart>
      <c:catAx>
        <c:axId val="22225664"/>
        <c:scaling>
          <c:orientation val="minMax"/>
        </c:scaling>
        <c:delete val="0"/>
        <c:axPos val="b"/>
        <c:majorTickMark val="out"/>
        <c:minorTickMark val="none"/>
        <c:tickLblPos val="nextTo"/>
        <c:crossAx val="22227200"/>
        <c:crosses val="autoZero"/>
        <c:auto val="1"/>
        <c:lblAlgn val="ctr"/>
        <c:lblOffset val="100"/>
        <c:noMultiLvlLbl val="0"/>
      </c:catAx>
      <c:valAx>
        <c:axId val="222272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222566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 b="1" cap="none" spc="0">
          <a:ln w="18000">
            <a:solidFill>
              <a:schemeClr val="accent2">
                <a:satMod val="140000"/>
              </a:schemeClr>
            </a:solidFill>
            <a:prstDash val="solid"/>
            <a:miter lim="800000"/>
          </a:ln>
          <a:noFill/>
          <a:effectLst>
            <a:outerShdw blurRad="25500" dist="23000" dir="7020000" algn="tl">
              <a:srgbClr val="000000">
                <a:alpha val="50000"/>
              </a:srgbClr>
            </a:outerShdw>
          </a:effectLst>
        </a:defRPr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C2CD67-D93A-481A-8529-B7CA92EF80EA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5F4E2BE-1C42-4AD4-BEAE-73B8B5A0B75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jpeg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476672"/>
            <a:ext cx="3456384" cy="1296143"/>
          </a:xfrm>
        </p:spPr>
        <p:txBody>
          <a:bodyPr/>
          <a:lstStyle/>
          <a:p>
            <a:r>
              <a:rPr lang="ru-RU" dirty="0" smtClean="0"/>
              <a:t>британские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26872" y="1700808"/>
            <a:ext cx="1562306" cy="936104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кошки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80928"/>
            <a:ext cx="4906963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594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984">
        <p:blinds dir="vert"/>
      </p:transition>
    </mc:Choice>
    <mc:Fallback xmlns="">
      <p:transition spd="slow" advTm="5984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918012"/>
            <a:ext cx="8783960" cy="2555612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sz="1800" dirty="0">
                <a:solidFill>
                  <a:srgbClr val="000000"/>
                </a:solidFill>
                <a:latin typeface="Times New Roman"/>
              </a:rPr>
              <a:t>Британская короткошерстная – редкий случай в фелинологии, когда название породы отражает ее происхождение. Короткошерстные кошки тяжелого типа, с плюшевой шерстью действительно выведены в Великобритании. В первую очередь своим созданием Британская короткошерстная, как порода, обязана </a:t>
            </a:r>
            <a:r>
              <a:rPr lang="ru-RU" sz="1800" dirty="0" err="1">
                <a:solidFill>
                  <a:srgbClr val="000000"/>
                </a:solidFill>
                <a:latin typeface="Times New Roman"/>
              </a:rPr>
              <a:t>Harrison</a:t>
            </a:r>
            <a:r>
              <a:rPr lang="ru-RU" sz="18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Times New Roman"/>
              </a:rPr>
              <a:t>Weir</a:t>
            </a:r>
            <a:r>
              <a:rPr lang="ru-RU" sz="1800" dirty="0">
                <a:solidFill>
                  <a:srgbClr val="000000"/>
                </a:solidFill>
                <a:latin typeface="Times New Roman"/>
              </a:rPr>
              <a:t>, отцу движения любителей кошек, организатору первой выставки кошек в 1871 году, он считал, что если правильно подойти к племенному разведению, то появится порода, сочетающая привлекательную аристократическую внешность и все достоинства аборигенных короткошерстных кошек. Выведенная порода была названа «Британская короткошерстная».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797152"/>
            <a:ext cx="7117180" cy="8614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548680"/>
            <a:ext cx="55662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05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5435">
        <p14:prism/>
      </p:transition>
    </mc:Choice>
    <mc:Fallback xmlns="">
      <p:transition spd="slow" advTm="2543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1385124"/>
          </a:xfrm>
        </p:spPr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latin typeface="Times New Roman"/>
              </a:rPr>
              <a:t>Сейчас британцы - одна из самых популярных пород в Европе и России. Для русского человека в них воплотились «классические черты» кошки: толстая, круглая, мягкая, уютная. Короткая шерсть – не самый последний аргумент в пользу породы, хотя и за такой шерстью надо ухаживать (особенно в период линьки).</a:t>
            </a: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564904"/>
            <a:ext cx="5832648" cy="322820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3587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723">
        <p14:gallery dir="l"/>
      </p:transition>
    </mc:Choice>
    <mc:Fallback xmlns="">
      <p:transition spd="slow" advTm="307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116632"/>
            <a:ext cx="3481387" cy="6480720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/>
              </a:rPr>
              <a:t>В Великобританию, как и в континентальную Европу, домашние кошки первоначально попали из Египта, Малой Азии, с островов Средиземного моря. Не случайно еще в 12 веке кошек мраморного окраса – ныне самого распространенного в Англии! – называли «кипрскими». Кошки европейского континента и Британских островов довольно долгое время, на протяжении нескольких веков своей истории, существенно не различались между собой. Известно, впрочем, экологическое правило, согласно которому животные одного и того же вида на островах обладают большими размерами и  массивностью, чем на континенте. Но если это правило и «работало» в отношении домашних кошек Англии, то, как при всяком естественном процессе, различия между «европейцами» и «британцами» накапливалось медленно.</a:t>
            </a:r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09442" y="4221088"/>
            <a:ext cx="3481387" cy="6480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5436096" y="3140968"/>
            <a:ext cx="3429000" cy="3429000"/>
          </a:xfrm>
        </p:spPr>
      </p:pic>
    </p:spTree>
    <p:extLst>
      <p:ext uri="{BB962C8B-B14F-4D97-AF65-F5344CB8AC3E}">
        <p14:creationId xmlns:p14="http://schemas.microsoft.com/office/powerpoint/2010/main" val="3218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3946">
        <p:dissolve/>
      </p:transition>
    </mc:Choice>
    <mc:Fallback xmlns="">
      <p:transition spd="slow" advTm="33946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44624"/>
            <a:ext cx="3481387" cy="2088232"/>
          </a:xfrm>
        </p:spPr>
        <p:txBody>
          <a:bodyPr>
            <a:normAutofit fontScale="90000"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/>
              </a:rPr>
              <a:t>Персидские и экзотические кошки безусловно, участвовали в создании новых цветовых вариаций «британцев» - серебристых и золотых </a:t>
            </a:r>
            <a:r>
              <a:rPr lang="ru-RU" sz="1600" dirty="0" err="1">
                <a:solidFill>
                  <a:srgbClr val="000000"/>
                </a:solidFill>
                <a:latin typeface="Times New Roman"/>
              </a:rPr>
              <a:t>типпированных</a:t>
            </a:r>
            <a:r>
              <a:rPr lang="ru-RU" sz="1600" dirty="0">
                <a:solidFill>
                  <a:srgbClr val="000000"/>
                </a:solidFill>
                <a:latin typeface="Times New Roman"/>
              </a:rPr>
              <a:t>, а также </a:t>
            </a:r>
            <a:r>
              <a:rPr lang="ru-RU" sz="1600" dirty="0" err="1">
                <a:solidFill>
                  <a:srgbClr val="000000"/>
                </a:solidFill>
                <a:latin typeface="Times New Roman"/>
              </a:rPr>
              <a:t>колорпойнтов</a:t>
            </a:r>
            <a:r>
              <a:rPr lang="ru-RU" sz="1600" dirty="0">
                <a:solidFill>
                  <a:srgbClr val="000000"/>
                </a:solidFill>
                <a:latin typeface="Times New Roman"/>
              </a:rPr>
              <a:t>. «Персов» привлекали в плановое разведение как носителей генов желательного окраса, обладавших, к тому же, близким породным типом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7504" y="44624"/>
            <a:ext cx="4878216" cy="6696744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/>
              </a:rPr>
              <a:t>Вспомним историю становления породы. В течении нескольких десятилетий заводчики в принципе не различали британских и европейских короткошерстных кошек. На выставках кошки Британских островов и европейского континента проходили под названием «короткошерстная порода» - без дальнейшего определения. Заводчики Европы и Англии обменивались племенными животными и позже: когда после бомбежек Лондона в ходе Второй Мировой войны в Англии не осталось качественных короткошерстных серебристо-мраморных котов, их пришлось выписать из Франции. Примерно в тридцатые годы ХХ века английские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бридеры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начали массовый целевой отбор, направленный на укрепление и утяжеление костяка короткошерстных кошек, формирование у них выпуклого лба, округлой головы с короткой мордой и массивными щеками. Есть сведения о том, что этот отбор сопровождался нередким прилитием крови других пород. Для придания большей мощности британцам англичане использовали тяжелый персидский тип (достаточно посмотреть на лучших представителей английского типа, чтобы убедиться в успехе такого прилития), скрещивали и с «французскими голубыми» (картезианскими, шартрез) кошками. Эта последняя до сих пор остается наиболее близкой по всем показателям к британской породе. Основное отличие этих кошек, -  в форме головы, но под мощно развитыми щеками не всякий любитель различит, у которой кошки голова круглая, а у кого – в форме закругленной перевернутой трапеции. К моменту официального разделения этих пород, в 1966 году, различие можно было отследить и по шерсти: короткая, неприлегающая, мягкая, с подшерстком, равным по длине ости (двойная) светло-голубая шерсть картезианской кошки хоть немного, да отличалась от столь же , короткой, полуприлегающей, с обильным плотным подшерстком, но все же не двойной шерсти британцев, которая к тому же имела право быть не только голубой, но и других цветов. Сейчас морфологическое наследие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шартро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сказывается у некоторых британцев в особенностях строения мордочки – относительно маленькой и короткой под низкими широкими скулами. Эта маленькая мордочка, придающая кошке умильное, «улыбающееся» выражение – специфическая черта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шартро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записанная в стандарте породы.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5" r="16735"/>
          <a:stretch>
            <a:fillRect/>
          </a:stretch>
        </p:blipFill>
        <p:spPr>
          <a:xfrm>
            <a:off x="5076056" y="2492896"/>
            <a:ext cx="3672408" cy="4061048"/>
          </a:xfrm>
        </p:spPr>
      </p:pic>
      <p:sp>
        <p:nvSpPr>
          <p:cNvPr id="6" name="Стрелка вправо 5"/>
          <p:cNvSpPr/>
          <p:nvPr/>
        </p:nvSpPr>
        <p:spPr>
          <a:xfrm rot="3114605">
            <a:off x="4402841" y="1696020"/>
            <a:ext cx="1584176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6804248" y="1452758"/>
            <a:ext cx="1307576" cy="914400"/>
          </a:xfrm>
          <a:prstGeom prst="leftBrace">
            <a:avLst>
              <a:gd name="adj1" fmla="val 2500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63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14327">
        <p14:vortex dir="r"/>
      </p:transition>
    </mc:Choice>
    <mc:Fallback xmlns="">
      <p:transition spd="slow" advTm="11432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675724"/>
            <a:ext cx="3851919" cy="5057532"/>
          </a:xfrm>
        </p:spPr>
        <p:txBody>
          <a:bodyPr/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/>
              </a:rPr>
              <a:t>Долгий путь направленного разведения привел к появлению кошки очень уютного и вместе с тем серьезного облика – современного «британца». Британцы имеют мощный, тяжелый, приземистый костяк. Голова круглая, в пропорции к телу. Глаза круглые, широко посажены. Уши среднего размера. Ноги толстые, короткие, лапы круглые. Хвост в пропорции к телу, толстый, закругленный на конце. </a:t>
            </a:r>
            <a:br>
              <a:rPr lang="ru-RU" sz="1200" dirty="0">
                <a:solidFill>
                  <a:srgbClr val="000000"/>
                </a:solidFill>
                <a:latin typeface="Times New Roman"/>
              </a:rPr>
            </a:br>
            <a:r>
              <a:rPr lang="ru-RU" sz="1200" dirty="0">
                <a:solidFill>
                  <a:srgbClr val="000000"/>
                </a:solidFill>
                <a:latin typeface="Times New Roman"/>
              </a:rPr>
              <a:t>В 1980 году более чем через 100 лет после первой в истории выставки кошек, британские кошки обрели чемпионский статус в CFA и вернули себе полное признание в ведущей  международной </a:t>
            </a:r>
            <a:r>
              <a:rPr lang="ru-RU" sz="1200" dirty="0" err="1">
                <a:solidFill>
                  <a:srgbClr val="000000"/>
                </a:solidFill>
                <a:latin typeface="Times New Roman"/>
              </a:rPr>
              <a:t>фелинологической</a:t>
            </a:r>
            <a:r>
              <a:rPr lang="ru-RU" sz="1200" dirty="0">
                <a:solidFill>
                  <a:srgbClr val="000000"/>
                </a:solidFill>
                <a:latin typeface="Times New Roman"/>
              </a:rPr>
              <a:t> организации Европы </a:t>
            </a:r>
            <a:r>
              <a:rPr lang="ru-RU" sz="1200" dirty="0" err="1">
                <a:solidFill>
                  <a:srgbClr val="000000"/>
                </a:solidFill>
                <a:latin typeface="Times New Roman"/>
              </a:rPr>
              <a:t>FIFe</a:t>
            </a:r>
            <a:r>
              <a:rPr lang="ru-RU" sz="1200" dirty="0">
                <a:solidFill>
                  <a:srgbClr val="000000"/>
                </a:solidFill>
                <a:latin typeface="Times New Roman"/>
              </a:rPr>
              <a:t>.</a:t>
            </a:r>
            <a:br>
              <a:rPr lang="ru-RU" sz="1200" dirty="0">
                <a:solidFill>
                  <a:srgbClr val="000000"/>
                </a:solidFill>
                <a:latin typeface="Times New Roman"/>
              </a:rPr>
            </a:br>
            <a:endParaRPr lang="ru-RU" sz="1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48880"/>
            <a:ext cx="3672408" cy="3600400"/>
          </a:xfr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27898009"/>
              </p:ext>
            </p:extLst>
          </p:nvPr>
        </p:nvGraphicFramePr>
        <p:xfrm>
          <a:off x="5076056" y="1916832"/>
          <a:ext cx="3470275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213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81496">
        <p14:shred/>
      </p:transition>
    </mc:Choice>
    <mc:Fallback xmlns="">
      <p:transition spd="slow" advTm="8149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476672"/>
            <a:ext cx="7117180" cy="3816424"/>
          </a:xfrm>
        </p:spPr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latin typeface="Times New Roman"/>
              </a:rPr>
              <a:t>Солидный вид и излучаемое чувство собственного достоинства, простота в уходе и спокойный темперамент – все эти особенности породы обеспечили «британцам» стремительный взлет популярности. Взрослеют британцы очень медленно, расцвета достигают в возрасте около пяти лет. Долго взрослея, кошки этой породы хорошо выглядят практически всю жизнь, а живут они долго – до 20 лет. В наше бурное время, среди постоянной суеты, многие предпочитают именно британцев. Они спокойные компанейские животные, не требуют к себе повышенного внимания. Они хорошо уживаются с другими домашними животными, очень хорошо ладят с детьми, и дети любят своих плюшевых друзей. Кошки активны, игривы, но их игры не носят разрушительного характера.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4509120"/>
            <a:ext cx="2880320" cy="1800200"/>
          </a:xfrm>
        </p:spPr>
        <p:txBody>
          <a:bodyPr>
            <a:normAutofit/>
          </a:bodyPr>
          <a:lstStyle/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7902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54242">
        <p14:honeycomb/>
      </p:transition>
    </mc:Choice>
    <mc:Fallback xmlns="">
      <p:transition spd="slow" advTm="542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imon\Desktop\моя папка\мемы\img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886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682562"/>
              </p:ext>
            </p:extLst>
          </p:nvPr>
        </p:nvGraphicFramePr>
        <p:xfrm>
          <a:off x="2627784" y="2348880"/>
          <a:ext cx="2665412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Объект упаковщика для оболочки" showAsIcon="1" r:id="rId3" imgW="2665800" imgH="685800" progId="Package">
                  <p:embed/>
                </p:oleObj>
              </mc:Choice>
              <mc:Fallback>
                <p:oleObj name="Объект упаковщика для оболочки" showAsIcon="1" r:id="rId3" imgW="266580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7784" y="2348880"/>
                        <a:ext cx="2665412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Picture 2" descr="C:\Users\dimon\Desktop\imgprevie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315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imon\Desktop\Новая папка\img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523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imon\Desktop\моя папка\img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352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TC102455596[[fn=Весна]]</Template>
  <TotalTime>87</TotalTime>
  <Words>572</Words>
  <Application>Microsoft Office PowerPoint</Application>
  <PresentationFormat>Экран (4:3)</PresentationFormat>
  <Paragraphs>9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Spring</vt:lpstr>
      <vt:lpstr>Пакет</vt:lpstr>
      <vt:lpstr>британские</vt:lpstr>
      <vt:lpstr> Британская короткошерстная – редкий случай в фелинологии, когда название породы отражает ее происхождение. Короткошерстные кошки тяжелого типа, с плюшевой шерстью действительно выведены в Великобритании. В первую очередь своим созданием Британская короткошерстная, как порода, обязана Harrison Weir, отцу движения любителей кошек, организатору первой выставки кошек в 1871 году, он считал, что если правильно подойти к племенному разведению, то появится порода, сочетающая привлекательную аристократическую внешность и все достоинства аборигенных короткошерстных кошек. Выведенная порода была названа «Британская короткошерстная».</vt:lpstr>
      <vt:lpstr>Сейчас британцы - одна из самых популярных пород в Европе и России. Для русского человека в них воплотились «классические черты» кошки: толстая, круглая, мягкая, уютная. Короткая шерсть – не самый последний аргумент в пользу породы, хотя и за такой шерстью надо ухаживать (особенно в период линьки).</vt:lpstr>
      <vt:lpstr>В Великобританию, как и в континентальную Европу, домашние кошки первоначально попали из Египта, Малой Азии, с островов Средиземного моря. Не случайно еще в 12 веке кошек мраморного окраса – ныне самого распространенного в Англии! – называли «кипрскими». Кошки европейского континента и Британских островов довольно долгое время, на протяжении нескольких веков своей истории, существенно не различались между собой. Известно, впрочем, экологическое правило, согласно которому животные одного и того же вида на островах обладают большими размерами и  массивностью, чем на континенте. Но если это правило и «работало» в отношении домашних кошек Англии, то, как при всяком естественном процессе, различия между «европейцами» и «британцами» накапливалось медленно.</vt:lpstr>
      <vt:lpstr>Персидские и экзотические кошки безусловно, участвовали в создании новых цветовых вариаций «британцев» - серебристых и золотых типпированных, а также колорпойнтов. «Персов» привлекали в плановое разведение как носителей генов желательного окраса, обладавших, к тому же, близким породным типом.</vt:lpstr>
      <vt:lpstr>Долгий путь направленного разведения привел к появлению кошки очень уютного и вместе с тем серьезного облика – современного «британца». Британцы имеют мощный, тяжелый, приземистый костяк. Голова круглая, в пропорции к телу. Глаза круглые, широко посажены. Уши среднего размера. Ноги толстые, короткие, лапы круглые. Хвост в пропорции к телу, толстый, закругленный на конце.  В 1980 году более чем через 100 лет после первой в истории выставки кошек, британские кошки обрели чемпионский статус в CFA и вернули себе полное признание в ведущей  международной фелинологической организации Европы FIFe. </vt:lpstr>
      <vt:lpstr>Солидный вид и излучаемое чувство собственного достоинства, простота в уходе и спокойный темперамент – все эти особенности породы обеспечили «британцам» стремительный взлет популярности. Взрослеют британцы очень медленно, расцвета достигают в возрасте около пяти лет. Долго взрослея, кошки этой породы хорошо выглядят практически всю жизнь, а живут они долго – до 20 лет. В наше бурное время, среди постоянной суеты, многие предпочитают именно британцев. Они спокойные компанейские животные, не требуют к себе повышенного внимания. Они хорошо уживаются с другими домашними животными, очень хорошо ладят с детьми, и дети любят своих плюшевых друзей. Кошки активны, игривы, но их игры не носят разрушительного характера.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британские</dc:title>
  <dc:creator>dimon</dc:creator>
  <cp:lastModifiedBy>dimon</cp:lastModifiedBy>
  <cp:revision>10</cp:revision>
  <dcterms:created xsi:type="dcterms:W3CDTF">2014-01-24T12:37:42Z</dcterms:created>
  <dcterms:modified xsi:type="dcterms:W3CDTF">2014-01-24T16:06:29Z</dcterms:modified>
</cp:coreProperties>
</file>