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35B19-7EF5-4EB1-B5E9-4C4C754F6B63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B27E8-E17B-4095-AD55-6B3A182242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B452F-20AD-401F-B2D1-F6EB5E293CFF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3327-0121-45AC-A1BB-1C2EA33EF9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://ru.wikipedia.org/wiki/%D0%A8%D0%B8%D1%81%D0%B5%D0%BB%D0%B2%D0%B5%D0%BD%D0%B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0%D0%BD%D0%B7%D0%B8%D0%BD%D0%B8_(%D0%BE%D0%BA%D1%80%D1%83%D0%B3)" TargetMode="External"/><Relationship Id="rId5" Type="http://schemas.openxmlformats.org/officeDocument/2006/relationships/hyperlink" Target="http://ru.wikipedia.org/wiki/%D0%9B%D1%83%D0%B1%D0%BE%D0%BC%D0%B1%D0%BE" TargetMode="External"/><Relationship Id="rId4" Type="http://schemas.openxmlformats.org/officeDocument/2006/relationships/hyperlink" Target="http://ru.wikipedia.org/wiki/%D0%A5%D0%BE%D1%85%D0%B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ang_West_savan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72400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Свазиленд</a:t>
            </a:r>
            <a:r>
              <a:rPr lang="ru-RU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	</a:t>
            </a:r>
            <a:endParaRPr lang="en-US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08" y="5105400"/>
            <a:ext cx="6400800" cy="1752600"/>
          </a:xfrm>
        </p:spPr>
        <p:txBody>
          <a:bodyPr>
            <a:normAutofit/>
            <a:scene3d>
              <a:camera prst="perspectiveBelow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Автор: Гурцкая Ной 11а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oliticheskaya-konturnaya-karta-mi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7114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Безымянны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07"/>
            <a:ext cx="9144000" cy="68547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Безымянны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4297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Безымянны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Down Arrow 8"/>
          <p:cNvSpPr/>
          <p:nvPr/>
        </p:nvSpPr>
        <p:spPr>
          <a:xfrm>
            <a:off x="4786314" y="2214554"/>
            <a:ext cx="1785950" cy="2071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iang_West_savan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829048" cy="857272"/>
          </a:xfrm>
        </p:spPr>
        <p:txBody>
          <a:bodyPr/>
          <a:lstStyle/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Свазиленд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Content Placeholder 3" descr="swaziland_map.gif"/>
          <p:cNvPicPr>
            <a:picLocks noGrp="1" noChangeAspect="1"/>
          </p:cNvPicPr>
          <p:nvPr>
            <p:ph idx="1"/>
          </p:nvPr>
        </p:nvPicPr>
        <p:blipFill>
          <a:blip r:embed="rId3"/>
          <a:srcRect t="4157"/>
          <a:stretch>
            <a:fillRect/>
          </a:stretch>
        </p:blipFill>
        <p:spPr>
          <a:xfrm>
            <a:off x="5342890" y="0"/>
            <a:ext cx="3801110" cy="2857496"/>
          </a:xfrm>
        </p:spPr>
      </p:pic>
      <p:sp>
        <p:nvSpPr>
          <p:cNvPr id="6" name="TextBox 5"/>
          <p:cNvSpPr txBox="1"/>
          <p:nvPr/>
        </p:nvSpPr>
        <p:spPr>
          <a:xfrm>
            <a:off x="0" y="785794"/>
            <a:ext cx="535781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Короле́вство Сва́зиле́нд 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—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государство в Южной Африке. На юге, юго-востоке, западе и севере граничит с 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ЮАР,на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востоке — с 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Мозамбиком.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Общая протяжённость границы — 535 км. Общая площадь страны — 17 363 км² 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Страна лежит на плато Велд, которое уступами снижается с запада на восток. Cамая высокая точка — г. 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Эмлембэ(1862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м), самая низкая точка — 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река Усутсу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(21 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м).Основные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природные ресурсы: 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уголь,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древесина, гидроэнергетический потенциал, леса, есть небольшие месторождения золота, алмазов. Около 11 % территории занимают 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пахотные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земли, луга и пастбища — 62 %.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7" name="Picture 6" descr="swazi-flag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946" y="2928934"/>
            <a:ext cx="2254053" cy="1500198"/>
          </a:xfrm>
          <a:prstGeom prst="rect">
            <a:avLst/>
          </a:prstGeom>
        </p:spPr>
      </p:pic>
      <p:pic>
        <p:nvPicPr>
          <p:cNvPr id="8" name="Picture 7" descr="1281987067479981080Coat_of_Arms_of_Swaziland.svg.h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198" y="4500570"/>
            <a:ext cx="2837252" cy="20002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ang_West_savan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ru-RU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Климат: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Трехступенчатому рельефу страны соответствуют три основные климатические зоны. Умеренно тёплый климат горного типа сменяется ниже субтропическим и, наконец, тропическим в Нижнем Велде. Осадков больше выпадает летом в умеренной зоне. Средняя температура июля 12С, февраля — 23С. Осадков от 500—700 мм в год на востоке до 1 200-1 400 мм на западе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b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Растения и животные: </a:t>
            </a:r>
            <a:br>
              <a:rPr lang="ru-RU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Растительность Свазиленда представлена типичной саванной на западе, заросли ксерофитных кустарников распространены на востоке. Флора отличается богатством: известно около 2 400 видов — от лишайников и папоротников до магнолий и фикусов. Одних алоэ — 25 видов, 12 видов орхидей, 10 — лилий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з крупных млекопитающих встречаются «синие» буйволы, винторогие антилопы, зебры, бегемоты. В реках водятся крокодилы</a:t>
            </a:r>
            <a:r>
              <a:rPr lang="ru-RU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endParaRPr lang="en-US" sz="24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ang_West_savan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Autofit/>
          </a:bodyPr>
          <a:lstStyle/>
          <a:p>
            <a:r>
              <a:rPr lang="ru-RU" sz="3600" b="1" i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Экономика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Основной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сектор экономики — сельское хозяйство 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,в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котором занята большая часть трудоспособного населения. Главные сельскохозяйственные культуры — сахарный тростник, кукуруза, хлопчатник, табак, рис, цитрусовые, ананасы. Кроме производства по переработке сельскохозяйственной продукции развиты горнодобывающая промышленность (уголь и асбест), производство целлюлозы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..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Денежная единица — лилангени </a:t>
            </a:r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.Главные </a:t>
            </a:r>
            <a:r>
              <a:rPr lang="ru-RU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торговые партнеры: ЮАР, Япония, Бельгия, Великобритания, Канада.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ang_West_savan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Autofit/>
          </a:bodyPr>
          <a:lstStyle/>
          <a:p>
            <a:pPr algn="l"/>
            <a:r>
              <a:rPr lang="ru-RU" sz="2400" b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Политическое устройство:</a:t>
            </a:r>
            <a:r>
              <a:rPr lang="ru-RU" sz="1800" b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1800" b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Глава государства — король, с 1986 — Мсвати III. В руках короля сосредоточена законодательная и исполнительная власть. Он обладает правом назначать премьер-министра и нескольких своих представителей в каждой из палат парламента (Libandla).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Высшим законодательным органом страны является двухпалатный парламент, состоящий из Национального Собрания (65 мест) и Сената (30 мест). Срок деятельности парламента — 5 лет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Парламент не обладает реальной законодательной властью и фактически является консультативным органом при короле. 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Первые выборы в местное законодательное собрание (Свазиленд был тогда ещё британской колонией) состоялись в 1964 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году.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 1968 году была провозглашена независимость страны.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 1977 году ликвидирована парламентская система, запрещены политические партии.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 1979 году были восстановлены непрямые выборы в парламент.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 1993 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году были 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разрешены частично прямые выборы в парламент.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Деятельность политических партий по-прежнему (2004) запрещена.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Председатель Сената (2004) — Мозес Матхенделе Дламини.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Председатель Национального собрания (2004) — Чарльз Сгайойо Магонго.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en-US" sz="1800" b="1" u="sng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ang_West_savan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894" y="1142984"/>
            <a:ext cx="6215106" cy="1417638"/>
          </a:xfrm>
        </p:spPr>
        <p:txBody>
          <a:bodyPr>
            <a:noAutofit/>
          </a:bodyPr>
          <a:lstStyle/>
          <a:p>
            <a:pPr algn="l"/>
            <a:r>
              <a:rPr lang="ru-RU" sz="36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Административно-территориальное деление</a:t>
            </a:r>
            <a:br>
              <a:rPr lang="ru-RU" sz="36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en-US" sz="36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4" descr="SwazilandNumber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40579" cy="3213832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8596" y="3333746"/>
          <a:ext cx="8072494" cy="3524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496"/>
                <a:gridCol w="1770931"/>
                <a:gridCol w="1785689"/>
                <a:gridCol w="1785689"/>
                <a:gridCol w="1785689"/>
              </a:tblGrid>
              <a:tr h="873073">
                <a:tc>
                  <a:txBody>
                    <a:bodyPr/>
                    <a:lstStyle/>
                    <a:p>
                      <a:r>
                        <a:rPr lang="en-US" sz="1400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Округ</a:t>
                      </a:r>
                      <a:br>
                        <a:rPr lang="ru-RU" sz="1400"/>
                      </a:br>
                      <a:r>
                        <a:rPr lang="ru-RU" sz="1400"/>
                        <a:t>(Русское название)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Население,</a:t>
                      </a:r>
                      <a:br>
                        <a:rPr lang="ru-RU" sz="1400" dirty="0"/>
                      </a:br>
                      <a:r>
                        <a:rPr lang="ru-RU" sz="1400" dirty="0"/>
                        <a:t>(2010) чел.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Площадь,</a:t>
                      </a:r>
                      <a:br>
                        <a:rPr lang="ru-RU" sz="1400"/>
                      </a:br>
                      <a:r>
                        <a:rPr lang="ru-RU" sz="1400"/>
                        <a:t>км²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Плотность,</a:t>
                      </a:r>
                      <a:br>
                        <a:rPr lang="ru-RU" sz="1400"/>
                      </a:br>
                      <a:r>
                        <a:rPr lang="ru-RU" sz="1400"/>
                        <a:t>чел./км²</a:t>
                      </a:r>
                    </a:p>
                  </a:txBody>
                  <a:tcPr anchor="ctr"/>
                </a:tc>
              </a:tr>
              <a:tr h="54567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rgbClr val="0B0080"/>
                          </a:solidFill>
                          <a:hlinkClick r:id="rId4" tooltip="Хохо"/>
                        </a:rPr>
                        <a:t>Хохо</a:t>
                      </a:r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267 397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3 569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74,92</a:t>
                      </a:r>
                    </a:p>
                  </a:txBody>
                  <a:tcPr anchor="ctr"/>
                </a:tc>
              </a:tr>
              <a:tr h="545670">
                <a:tc>
                  <a:txBody>
                    <a:bodyPr/>
                    <a:lstStyle/>
                    <a:p>
                      <a:r>
                        <a:rPr lang="en-US" sz="14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rgbClr val="0B0080"/>
                          </a:solidFill>
                          <a:hlinkClick r:id="rId5" tooltip="Лубомбо"/>
                        </a:rPr>
                        <a:t>Лубомбо</a:t>
                      </a:r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194 217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5 945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32,67</a:t>
                      </a:r>
                    </a:p>
                  </a:txBody>
                  <a:tcPr anchor="ctr"/>
                </a:tc>
              </a:tr>
              <a:tr h="545670">
                <a:tc>
                  <a:txBody>
                    <a:bodyPr/>
                    <a:lstStyle/>
                    <a:p>
                      <a:r>
                        <a:rPr lang="en-US" sz="14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rgbClr val="0B0080"/>
                          </a:solidFill>
                          <a:hlinkClick r:id="rId6" tooltip="Манзини (округ)"/>
                        </a:rPr>
                        <a:t>Манзини</a:t>
                      </a:r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298 378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4 070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73,31</a:t>
                      </a:r>
                    </a:p>
                  </a:txBody>
                  <a:tcPr anchor="ctr"/>
                </a:tc>
              </a:tr>
              <a:tr h="709371">
                <a:tc>
                  <a:txBody>
                    <a:bodyPr/>
                    <a:lstStyle/>
                    <a:p>
                      <a:r>
                        <a:rPr lang="en-US" sz="14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rgbClr val="0B0080"/>
                          </a:solidFill>
                          <a:hlinkClick r:id="rId7" tooltip="Шиселвени"/>
                        </a:rPr>
                        <a:t>Шиселвени</a:t>
                      </a:r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201 346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3 779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53,28</a:t>
                      </a:r>
                    </a:p>
                  </a:txBody>
                  <a:tcPr anchor="ctr"/>
                </a:tc>
              </a:tr>
              <a:tr h="28098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961 338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17 363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55,28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ang_West_savan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6369072"/>
          </a:xfrm>
        </p:spPr>
        <p:txBody>
          <a:bodyPr>
            <a:noAutofit/>
          </a:bodyPr>
          <a:lstStyle/>
          <a:p>
            <a:pPr algn="l"/>
            <a:r>
              <a:rPr lang="ru-RU" sz="1800" b="1" i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Население</a:t>
            </a:r>
            <a:br>
              <a:rPr lang="ru-RU" sz="1800" b="1" i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 июле 2010 года численность населения Свазиленда оценивалась в 1,35 млн, но эта оценка может быть неточной из-за высокого уровня заражённости вирусом иммунодефицита (ВИЧ) 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—самый 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высокий уровень среди стран 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мира.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Годовой прирост населения — 1,2 %.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Рождаемость — 27 на 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1000 ;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Смертность — 15 на 1000;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Средняя продолжительность жизни — на 2011 год 48 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лет.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Основную часть населения составляют свази, а также небольшое число зулусов, европейцев и иммигрантов из Мозамбика.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Официальные языки — английский и свази.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Городское население — 25 %.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Грамотность населения — 82 % (оценка 2003 года).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Возрастные категории: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0-14 лет — 46 % (мужчины 245.626; женщины 247.825)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15- 64 года — 52 % (мужчины 270.308; женщины 291.884)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65 лет и старше — 2 % (мужчины 11.357; женщины 16.289)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Религии — синкретисты 40 % (верования на основе сочетания христианства с аборигенными культами), католики 20 %, мусульмане 10 %, другие (англикане, 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Ассамбле 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Бога, бахаи,методисты, мормоны, иудеи) 30 %.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 состоянию на май 2010 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года Свазиленд 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является страной с самым высоким процентом людей, инфицированных вирусом иммунодефицита человека (ВИЧ</a:t>
            </a:r>
            <a:r>
              <a:rPr lang="ru-RU" sz="1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).</a:t>
            </a:r>
            <a: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Каждый четвёртый взрослый житель страны является носителем вируса.</a:t>
            </a:r>
            <a:br>
              <a:rPr lang="ru-RU" sz="1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en-US" sz="1800" b="1" i="1" u="sng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1861810-welcome-to-swaziland-concept-road-sign-isolated-on-white-backgroun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000108"/>
            <a:ext cx="5357850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extrusionH="57150" contourW="6350" prstMaterial="plastic">
              <a:bevelT w="20320" h="20320" prst="softRound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СПАСИБО</a:t>
            </a:r>
            <a:endParaRPr lang="en-US" b="1" cap="all" dirty="0">
              <a:ln/>
              <a:solidFill>
                <a:schemeClr val="accent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61</Words>
  <Application>Microsoft Office PowerPoint</Application>
  <PresentationFormat>On-screen Show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Свазиленд </vt:lpstr>
      <vt:lpstr>Slide 2</vt:lpstr>
      <vt:lpstr>Slide 3</vt:lpstr>
      <vt:lpstr>Slide 4</vt:lpstr>
      <vt:lpstr>Slide 5</vt:lpstr>
      <vt:lpstr>Свазиленд</vt:lpstr>
      <vt:lpstr>Климат: Трехступенчатому рельефу страны соответствуют три основные климатические зоны. Умеренно тёплый климат горного типа сменяется ниже субтропическим и, наконец, тропическим в Нижнем Велде. Осадков больше выпадает летом в умеренной зоне. Средняя температура июля 12С, февраля — 23С. Осадков от 500—700 мм в год на востоке до 1 200-1 400 мм на западе.      Растения и животные:  Растительность Свазиленда представлена типичной саванной на западе, заросли ксерофитных кустарников распространены на востоке. Флора отличается богатством: известно около 2 400 видов — от лишайников и папоротников до магнолий и фикусов. Одних алоэ — 25 видов, 12 видов орхидей, 10 — лилий. з крупных млекопитающих встречаются «синие» буйволы, винторогие антилопы, зебры, бегемоты. В реках водятся крокодилы.</vt:lpstr>
      <vt:lpstr>Экономика  Основной сектор экономики — сельское хозяйство ,в котором занята большая часть трудоспособного населения. Главные сельскохозяйственные культуры — сахарный тростник, кукуруза, хлопчатник, табак, рис, цитрусовые, ананасы. Кроме производства по переработке сельскохозяйственной продукции развиты горнодобывающая промышленность (уголь и асбест), производство целлюлозы.. Денежная единица — лилангени .Главные торговые партнеры: ЮАР, Япония, Бельгия, Великобритания, Канада.</vt:lpstr>
      <vt:lpstr>Политическое устройство: Глава государства — король, с 1986 — Мсвати III. В руках короля сосредоточена законодательная и исполнительная власть. Он обладает правом назначать премьер-министра и нескольких своих представителей в каждой из палат парламента (Libandla). Высшим законодательным органом страны является двухпалатный парламент, состоящий из Национального Собрания (65 мест) и Сената (30 мест). Срок деятельности парламента — 5 лет. Парламент не обладает реальной законодательной властью и фактически является консультативным органом при короле.  Первые выборы в местное законодательное собрание (Свазиленд был тогда ещё британской колонией) состоялись в 1964 году. В 1968 году была провозглашена независимость страны. В 1977 году ликвидирована парламентская система, запрещены политические партии. В 1979 году были восстановлены непрямые выборы в парламент. В 1993 году были разрешены частично прямые выборы в парламент. Деятельность политических партий по-прежнему (2004) запрещена. Председатель Сената (2004) — Мозес Матхенделе Дламини. Председатель Национального собрания (2004) — Чарльз Сгайойо Магонго. </vt:lpstr>
      <vt:lpstr>Административно-территориальное деление </vt:lpstr>
      <vt:lpstr>Население В июле 2010 года численность населения Свазиленда оценивалась в 1,35 млн, но эта оценка может быть неточной из-за высокого уровня заражённости вирусом иммунодефицита (ВИЧ) —самый высокий уровень среди стран мира. Годовой прирост населения — 1,2 %. Рождаемость — 27 на 1000 ; Смертность — 15 на 1000; Средняя продолжительность жизни — на 2011 год 48 лет. Основную часть населения составляют свази, а также небольшое число зулусов, европейцев и иммигрантов из Мозамбика. Официальные языки — английский и свази. Городское население — 25 %. Грамотность населения — 82 % (оценка 2003 года). Возрастные категории: 0-14 лет — 46 % (мужчины 245.626; женщины 247.825) 15- 64 года — 52 % (мужчины 270.308; женщины 291.884) 65 лет и старше — 2 % (мужчины 11.357; женщины 16.289) Религии — синкретисты 40 % (верования на основе сочетания христианства с аборигенными культами), католики 20 %, мусульмане 10 %, другие (англикане, Ассамбле Бога, бахаи,методисты, мормоны, иудеи) 30 %. По состоянию на май 2010 года Свазиленд является страной с самым высоким процентом людей, инфицированных вирусом иммунодефицита человека (ВИЧ). Каждый четвёртый взрослый житель страны является носителем вируса. </vt:lpstr>
      <vt:lpstr>СПАСИБО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Свазиленд</dc:title>
  <dc:creator>user</dc:creator>
  <cp:lastModifiedBy>user</cp:lastModifiedBy>
  <cp:revision>6</cp:revision>
  <dcterms:created xsi:type="dcterms:W3CDTF">2013-12-09T17:25:51Z</dcterms:created>
  <dcterms:modified xsi:type="dcterms:W3CDTF">2013-12-09T18:21:20Z</dcterms:modified>
</cp:coreProperties>
</file>