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370E43-0E8B-4CCA-85BE-44A0F873684C}" type="datetimeFigureOut">
              <a:rPr lang="ru-RU" smtClean="0"/>
              <a:pPr/>
              <a:t>23.10.2010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DE6E83-7E7B-41E2-900F-0948D22AF26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нютка\Мои документы\Мои рисунки\1206932597_crw_87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ru-RU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Экология в нашем городе</a:t>
            </a:r>
            <a:endParaRPr lang="ru-RU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Мусор загрязняет наш город…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Содержимое 3" descr="6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928802"/>
            <a:ext cx="6429419" cy="4822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G:\АНЕ КОРНИЛОВОЙ!!!фото\9629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2832" y="2071678"/>
            <a:ext cx="6801168" cy="4786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АНЕ КОРНИЛОВОЙ!!!фото\12525919304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Inverted">
              <a:avLst/>
            </a:prstTxWarp>
            <a:normAutofit/>
          </a:bodyPr>
          <a:lstStyle/>
          <a:p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Рядом с этим мы живём</a:t>
            </a:r>
            <a:endParaRPr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Содержимое 6" descr="img_1315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2976" y="1833361"/>
            <a:ext cx="6715172" cy="50246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АНЕ КОРНИЛОВОЙ!!!фото\a26b62e35d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ArchUp">
              <a:avLst/>
            </a:prstTxWarp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Мы засоряем наш город…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Анютка\Мои документы\Мои рисунки\1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Загрязняем воду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Наше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правительство, делает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всё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возможное,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 бы очистить наш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город,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сделать его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красивым!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ru-RU" dirty="0"/>
          </a:p>
        </p:txBody>
      </p:sp>
      <p:pic>
        <p:nvPicPr>
          <p:cNvPr id="8" name="Содержимое 7" descr="0_1140c_face2f52_XL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48366" y="-35047"/>
            <a:ext cx="5195634" cy="689304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  <a:normAutofit fontScale="90000"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Мы тоже стараемся помочь…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5122" name="Picture 2" descr="G:\АНЕ КОРНИЛОВОЙ!!!фото\derev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96694"/>
            <a:ext cx="6215074" cy="46613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G:\АНЕ КОРНИЛОВОЙ!!!фото\IMG_1341-1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819" y="3000372"/>
            <a:ext cx="5809681" cy="38576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400" decel="100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4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4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4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volunteer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885"/>
            <a:ext cx="9144000" cy="684611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x_231a39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417"/>
            <a:ext cx="9144000" cy="6903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Давайте  сохраним наш город в чистоте!!!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170</TotalTime>
  <Words>51</Words>
  <Application>Microsoft Office PowerPoint</Application>
  <PresentationFormat>Экран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Экология в нашем городе</vt:lpstr>
      <vt:lpstr>Мусор загрязняет наш город…</vt:lpstr>
      <vt:lpstr>Рядом с этим мы живём</vt:lpstr>
      <vt:lpstr>Мы засоряем наш город…</vt:lpstr>
      <vt:lpstr>Загрязняем воду</vt:lpstr>
      <vt:lpstr>Слайд 6</vt:lpstr>
      <vt:lpstr>Мы тоже стараемся помочь…</vt:lpstr>
      <vt:lpstr>Слайд 8</vt:lpstr>
      <vt:lpstr>Слайд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Экология в нашем городе</dc:title>
  <dc:creator>Анютка</dc:creator>
  <cp:lastModifiedBy>Анютка</cp:lastModifiedBy>
  <cp:revision>19</cp:revision>
  <dcterms:created xsi:type="dcterms:W3CDTF">2010-10-21T15:02:02Z</dcterms:created>
  <dcterms:modified xsi:type="dcterms:W3CDTF">2010-10-23T12:10:26Z</dcterms:modified>
</cp:coreProperties>
</file>