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B0C20-12AE-4B83-A581-50D771DFD7B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6EE-0C51-4289-9205-70F1500A2F7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B0C20-12AE-4B83-A581-50D771DFD7B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6EE-0C51-4289-9205-70F1500A2F7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B0C20-12AE-4B83-A581-50D771DFD7B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6EE-0C51-4289-9205-70F1500A2F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B0C20-12AE-4B83-A581-50D771DFD7B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6EE-0C51-4289-9205-70F1500A2F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B0C20-12AE-4B83-A581-50D771DFD7B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6EE-0C51-4289-9205-70F1500A2F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B0C20-12AE-4B83-A581-50D771DFD7B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6EE-0C51-4289-9205-70F1500A2F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B0C20-12AE-4B83-A581-50D771DFD7B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6EE-0C51-4289-9205-70F1500A2F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B0C20-12AE-4B83-A581-50D771DFD7B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6EE-0C51-4289-9205-70F1500A2F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B0C20-12AE-4B83-A581-50D771DFD7B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6EE-0C51-4289-9205-70F1500A2F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B0C20-12AE-4B83-A581-50D771DFD7B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6EE-0C51-4289-9205-70F1500A2F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B0C20-12AE-4B83-A581-50D771DFD7B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6EE-0C51-4289-9205-70F1500A2F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1A2B0C20-12AE-4B83-A581-50D771DFD7B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1252A6EE-0C51-4289-9205-70F1500A2F7A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007888"/>
            <a:ext cx="7772400" cy="1470025"/>
          </a:xfrm>
        </p:spPr>
        <p:txBody>
          <a:bodyPr/>
          <a:lstStyle/>
          <a:p>
            <a:r>
              <a:rPr lang="ru-RU" dirty="0" smtClean="0"/>
              <a:t>1-Я И 2-я чеченские воины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2436"/>
            <a:ext cx="4213812" cy="2681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029066"/>
            <a:ext cx="4176464" cy="278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78812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Предыстория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Чеченская война, кратко говоря, стала для России после развала СССР самым страшным и жестоким событием. Мнение о ней до сих неоднозначное. Кто-то из историков и аналитиков поддерживает решение властей о введении </a:t>
            </a:r>
            <a:r>
              <a:rPr lang="ru-RU" dirty="0" smtClean="0"/>
              <a:t>войск, </a:t>
            </a:r>
            <a:r>
              <a:rPr lang="ru-RU" dirty="0"/>
              <a:t>кто-то говорит, что можно было предотвратить этот тяжелый конфликт и избежать страшных потерь. Как бы то ни было, рассказывая о чеченской </a:t>
            </a:r>
            <a:r>
              <a:rPr lang="ru-RU" dirty="0" smtClean="0"/>
              <a:t>войне, </a:t>
            </a:r>
            <a:r>
              <a:rPr lang="ru-RU" dirty="0"/>
              <a:t>в первую очередь нужно выяснить причины ее начала.  При этом следует помнить, что эта война делится на два этапа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Первая Чеченская война 1994-1996 г.</a:t>
            </a:r>
          </a:p>
          <a:p>
            <a:r>
              <a:rPr lang="ru-RU" dirty="0" smtClean="0"/>
              <a:t>Вторая Чеченская война 1999-2003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27637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3501008"/>
            <a:ext cx="7924800" cy="4114800"/>
          </a:xfrm>
        </p:spPr>
        <p:txBody>
          <a:bodyPr/>
          <a:lstStyle/>
          <a:p>
            <a:r>
              <a:rPr lang="ru-RU" dirty="0"/>
              <a:t>Сразу же после распада СССР, в сентябре 1991 года в республике произошел вооруженный переворот, возглавляемый Джохаром Дудаевым. В результате возникла Чеченская республика Ичкерия, которая сразу же заявила о своей независимости от РСФСР. Это событие произошло 1 ноября 1991 года. Дудаев ввел на территории страны военное положение и отказывался вести переговоры с Кремлем до тех пор, пока независимость Ичкерии не будет официально им признана. Также силами республики были захвачены военные базы российских войск на ее территории.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17" y="188640"/>
            <a:ext cx="4128459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8641"/>
            <a:ext cx="4334882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50920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Первая чеченская война (1994-1996)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2000" dirty="0"/>
              <a:t>Дата – 11 декабря 1994 года – 31 августа 1996 года</a:t>
            </a:r>
          </a:p>
          <a:p>
            <a:r>
              <a:rPr lang="ru-RU" sz="2000" dirty="0"/>
              <a:t>Место – Чечня</a:t>
            </a:r>
          </a:p>
          <a:p>
            <a:r>
              <a:rPr lang="ru-RU" sz="2000" dirty="0"/>
              <a:t>Итог </a:t>
            </a:r>
            <a:r>
              <a:rPr lang="ru-RU" sz="2000" dirty="0" smtClean="0"/>
              <a:t>- Хасавюртовские соглашения</a:t>
            </a:r>
          </a:p>
          <a:p>
            <a:r>
              <a:rPr lang="ru-RU" sz="2000" dirty="0"/>
              <a:t>Противники - </a:t>
            </a:r>
            <a:r>
              <a:rPr lang="ru-RU" sz="2000" dirty="0" smtClean="0"/>
              <a:t> Добровольцы </a:t>
            </a:r>
            <a:r>
              <a:rPr lang="ru-RU" sz="2000" dirty="0"/>
              <a:t>УНО-УНСО  (чеченские </a:t>
            </a:r>
            <a:r>
              <a:rPr lang="ru-RU" sz="2000" dirty="0" smtClean="0"/>
              <a:t>сепаратисты), Арабские </a:t>
            </a:r>
            <a:r>
              <a:rPr lang="ru-RU" sz="2000" dirty="0"/>
              <a:t>сепаратисты</a:t>
            </a:r>
          </a:p>
          <a:p>
            <a:pPr marL="0" indent="0">
              <a:buNone/>
            </a:pPr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33351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Ход первой чеченской войны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Ввод войск (декабрь 1994 года)</a:t>
            </a:r>
          </a:p>
          <a:p>
            <a:r>
              <a:rPr lang="ru-RU" dirty="0"/>
              <a:t>Штурм Грозного ( декабрь 1994 – март 1995)</a:t>
            </a:r>
          </a:p>
          <a:p>
            <a:r>
              <a:rPr lang="ru-RU" dirty="0"/>
              <a:t>Установление контроля над равнинными районами Чечни( март-апрель 1995)</a:t>
            </a:r>
          </a:p>
          <a:p>
            <a:r>
              <a:rPr lang="ru-RU" dirty="0"/>
              <a:t>Установление контроля над горными районами Чечни ( май – июнь 1995 года)</a:t>
            </a:r>
          </a:p>
          <a:p>
            <a:r>
              <a:rPr lang="ru-RU" dirty="0"/>
              <a:t>Террористический акт в Буденновске ( 14-19 июня 1995 года)</a:t>
            </a:r>
          </a:p>
          <a:p>
            <a:r>
              <a:rPr lang="ru-RU" dirty="0"/>
              <a:t>Террористический акт в Кизляре  ( 9 – 18 января 1996 года)</a:t>
            </a:r>
          </a:p>
          <a:p>
            <a:r>
              <a:rPr lang="ru-RU" dirty="0"/>
              <a:t>Нападение боевиков на Грозный (6-8 марта 1996 года)</a:t>
            </a:r>
          </a:p>
          <a:p>
            <a:r>
              <a:rPr lang="ru-RU" dirty="0"/>
              <a:t>Бой у </a:t>
            </a:r>
            <a:r>
              <a:rPr lang="ru-RU" dirty="0" err="1"/>
              <a:t>селы</a:t>
            </a:r>
            <a:r>
              <a:rPr lang="ru-RU" dirty="0"/>
              <a:t> </a:t>
            </a:r>
            <a:r>
              <a:rPr lang="ru-RU" dirty="0" err="1"/>
              <a:t>Ярышмарды</a:t>
            </a:r>
            <a:r>
              <a:rPr lang="ru-RU" dirty="0"/>
              <a:t> ( 16 апреля 1996 года)</a:t>
            </a:r>
          </a:p>
          <a:p>
            <a:r>
              <a:rPr lang="ru-RU" dirty="0"/>
              <a:t>Ликвидация Джохара Дудаева ( 21 апреля 1996 года)</a:t>
            </a:r>
          </a:p>
          <a:p>
            <a:r>
              <a:rPr lang="ru-RU" dirty="0"/>
              <a:t>Переговоры с сепаратистами ( май – июль 1996 года)</a:t>
            </a:r>
          </a:p>
          <a:p>
            <a:r>
              <a:rPr lang="ru-RU" dirty="0"/>
              <a:t>Операция «Джихад» ( 6 – 22 августа 1996 года)</a:t>
            </a:r>
          </a:p>
          <a:p>
            <a:r>
              <a:rPr lang="ru-RU" dirty="0"/>
              <a:t>Хасавюртовское соглашение ( 31 августа 1996 года)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45162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Ход первой чеченской войны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В сентябре 1991 года « Объединенный комитет чеченского народа во главе Дудаевым захватил власть в Чечне , объявив о создании республики </a:t>
            </a:r>
            <a:r>
              <a:rPr lang="ru-RU" dirty="0" err="1" smtClean="0"/>
              <a:t>Ичкерия.Он</a:t>
            </a:r>
            <a:r>
              <a:rPr lang="ru-RU" dirty="0" smtClean="0"/>
              <a:t> </a:t>
            </a:r>
            <a:r>
              <a:rPr lang="ru-RU" dirty="0"/>
              <a:t>сформировал свою армию, стал проводить </a:t>
            </a:r>
            <a:r>
              <a:rPr lang="ru-RU" dirty="0" err="1"/>
              <a:t>антифедеральную</a:t>
            </a:r>
            <a:r>
              <a:rPr lang="ru-RU" dirty="0"/>
              <a:t> политику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В ноябре 1994 года Ельцин издал приказ о подавлении вооруженного мятежа в Чечне. Началась </a:t>
            </a:r>
            <a:r>
              <a:rPr lang="ru-RU" dirty="0" smtClean="0"/>
              <a:t>война</a:t>
            </a:r>
            <a:r>
              <a:rPr lang="ru-RU" dirty="0"/>
              <a:t>. Российское командование недооценило противника. Зимой прошли кровавые сражения за Грозный.</a:t>
            </a:r>
          </a:p>
          <a:p>
            <a:r>
              <a:rPr lang="ru-RU" dirty="0"/>
              <a:t>Летом 1995 года п</a:t>
            </a:r>
            <a:r>
              <a:rPr lang="ru-RU" dirty="0" smtClean="0"/>
              <a:t>ремьер </a:t>
            </a:r>
            <a:r>
              <a:rPr lang="ru-RU" dirty="0"/>
              <a:t>- министр </a:t>
            </a:r>
            <a:r>
              <a:rPr lang="ru-RU" dirty="0" err="1"/>
              <a:t>В.С.Черномырдин</a:t>
            </a:r>
            <a:r>
              <a:rPr lang="ru-RU" dirty="0"/>
              <a:t> вступил в переговоры с террористами, в итоге - бандиты оставили город и ушли в Чечню.</a:t>
            </a:r>
          </a:p>
          <a:p>
            <a:r>
              <a:rPr lang="ru-RU" dirty="0"/>
              <a:t>В конце 1995 года боевые действия активизировались на всей территории республики. Война приобрела затяжной характер. В Москве наконец осознали, что решить проблему Чечни военным противостоянием невозможно. 31 августа 1996 в Хасавюрте был подписан мирный договор, прекративший первую войну.</a:t>
            </a:r>
          </a:p>
          <a:p>
            <a:r>
              <a:rPr lang="ru-RU" dirty="0"/>
              <a:t>Был избран первый президент Чечни А. Масхадов. Де-факто Чечня стала независимой.</a:t>
            </a:r>
          </a:p>
          <a:p>
            <a:r>
              <a:rPr lang="ru-RU" dirty="0"/>
              <a:t> И в центре , и в Чечне понимали, что подписанный договор не разрешил конфликт.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52959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60648"/>
            <a:ext cx="7924800" cy="1143000"/>
          </a:xfrm>
        </p:spPr>
        <p:txBody>
          <a:bodyPr/>
          <a:lstStyle/>
          <a:p>
            <a:r>
              <a:rPr lang="ru-RU" dirty="0" smtClean="0"/>
              <a:t>Итоги первой чеченской войны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1108720"/>
          </a:xfrm>
        </p:spPr>
        <p:txBody>
          <a:bodyPr/>
          <a:lstStyle/>
          <a:p>
            <a:r>
              <a:rPr lang="ru-RU" dirty="0"/>
              <a:t>Итогом войны стало Хасавюртовское соглашение и вывод российских войск. Чечня стала де-факто независимым государством, но де-юре непризнанным  ни одной страной в мире </a:t>
            </a:r>
            <a:r>
              <a:rPr lang="ru-RU" dirty="0" smtClean="0"/>
              <a:t>государством (в том числе и Россией).</a:t>
            </a:r>
            <a:endParaRPr lang="ru-RU" dirty="0"/>
          </a:p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80" y="2708920"/>
            <a:ext cx="3840088" cy="2880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08920"/>
            <a:ext cx="4156796" cy="2880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292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Потери в первой чеченской войне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/>
              <a:t>Россия потеряла:</a:t>
            </a:r>
          </a:p>
          <a:p>
            <a:r>
              <a:rPr lang="ru-RU" dirty="0"/>
              <a:t>4 103 человека убитыми</a:t>
            </a:r>
          </a:p>
          <a:p>
            <a:r>
              <a:rPr lang="ru-RU" dirty="0"/>
              <a:t>1 231 пропавшими без вести /дезертировавшими/ пленными</a:t>
            </a:r>
          </a:p>
          <a:p>
            <a:r>
              <a:rPr lang="ru-RU" dirty="0"/>
              <a:t>19 794 человека ранеными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u="sng" dirty="0"/>
              <a:t>Чечня потеряла:</a:t>
            </a:r>
          </a:p>
          <a:p>
            <a:r>
              <a:rPr lang="ru-RU" dirty="0"/>
              <a:t>17 391 человек убитыми</a:t>
            </a:r>
          </a:p>
          <a:p>
            <a:r>
              <a:rPr lang="ru-RU" dirty="0"/>
              <a:t> 30-40 тысяч убитыми мирного населения</a:t>
            </a:r>
          </a:p>
          <a:p>
            <a:r>
              <a:rPr lang="ru-RU" dirty="0"/>
              <a:t>Практически все </a:t>
            </a:r>
            <a:r>
              <a:rPr lang="ru-RU" dirty="0" smtClean="0"/>
              <a:t>не чеченское </a:t>
            </a:r>
            <a:r>
              <a:rPr lang="ru-RU" dirty="0"/>
              <a:t>население покинуло пределы Чеченской республики.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15608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Вторая чеченская война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Официально называлась контртеррористическая операция (КТО)</a:t>
            </a:r>
          </a:p>
          <a:p>
            <a:r>
              <a:rPr lang="ru-RU" dirty="0"/>
              <a:t>Началась 30 сентября 1999 года.</a:t>
            </a:r>
          </a:p>
          <a:p>
            <a:r>
              <a:rPr lang="ru-RU" dirty="0"/>
              <a:t>Активная фаза продолжалась до 2000 года</a:t>
            </a:r>
          </a:p>
          <a:p>
            <a:r>
              <a:rPr lang="ru-RU" dirty="0"/>
              <a:t>До сих пор контртеррористическая операция (КТО) не закончена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65755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054224" y="1600200"/>
            <a:ext cx="3733800" cy="41148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u="sng" dirty="0" smtClean="0"/>
              <a:t>Россия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1999 </a:t>
            </a:r>
            <a:r>
              <a:rPr lang="ru-RU" dirty="0"/>
              <a:t>года 15 боевых операций</a:t>
            </a:r>
          </a:p>
          <a:p>
            <a:r>
              <a:rPr lang="ru-RU" dirty="0"/>
              <a:t>2000 год 4 крупные боевые операции</a:t>
            </a:r>
          </a:p>
          <a:p>
            <a:r>
              <a:rPr lang="ru-RU" dirty="0"/>
              <a:t>2001 год 2 крупные боевые операции</a:t>
            </a:r>
          </a:p>
          <a:p>
            <a:r>
              <a:rPr lang="ru-RU" dirty="0"/>
              <a:t>2002 год 1 боевая операция</a:t>
            </a:r>
          </a:p>
          <a:p>
            <a:r>
              <a:rPr lang="ru-RU" dirty="0"/>
              <a:t>2003 год не было крупных боевых операций</a:t>
            </a:r>
          </a:p>
          <a:p>
            <a:r>
              <a:rPr lang="ru-RU" dirty="0"/>
              <a:t>2004 год 2 боевые операции</a:t>
            </a:r>
          </a:p>
          <a:p>
            <a:r>
              <a:rPr lang="ru-RU" dirty="0"/>
              <a:t>2005 год 4 боевые операции</a:t>
            </a:r>
          </a:p>
          <a:p>
            <a:r>
              <a:rPr lang="ru-RU" dirty="0"/>
              <a:t>2006 год 7 боевых операций</a:t>
            </a:r>
          </a:p>
          <a:p>
            <a:r>
              <a:rPr lang="ru-RU" dirty="0"/>
              <a:t>2007 год 3 боевые операции</a:t>
            </a:r>
          </a:p>
          <a:p>
            <a:r>
              <a:rPr lang="ru-RU" dirty="0"/>
              <a:t>2008 год 2 боевые операции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5220072" y="1628800"/>
            <a:ext cx="3733800" cy="41148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u="sng" dirty="0" smtClean="0"/>
              <a:t>Чечня</a:t>
            </a:r>
          </a:p>
          <a:p>
            <a:endParaRPr lang="ru-RU" dirty="0"/>
          </a:p>
          <a:p>
            <a:r>
              <a:rPr lang="ru-RU" dirty="0" smtClean="0"/>
              <a:t>1999 </a:t>
            </a:r>
            <a:r>
              <a:rPr lang="ru-RU" dirty="0"/>
              <a:t>год 7 терактов</a:t>
            </a:r>
          </a:p>
          <a:p>
            <a:r>
              <a:rPr lang="ru-RU" dirty="0"/>
              <a:t>2000 год – 4 теракта</a:t>
            </a:r>
          </a:p>
          <a:p>
            <a:r>
              <a:rPr lang="ru-RU" dirty="0"/>
              <a:t>2001 год- 1 </a:t>
            </a:r>
            <a:r>
              <a:rPr lang="ru-RU" dirty="0" smtClean="0"/>
              <a:t>теракт</a:t>
            </a:r>
            <a:endParaRPr lang="ru-RU" dirty="0"/>
          </a:p>
          <a:p>
            <a:r>
              <a:rPr lang="ru-RU" dirty="0"/>
              <a:t>2002 год – 6 терактов</a:t>
            </a:r>
          </a:p>
          <a:p>
            <a:r>
              <a:rPr lang="ru-RU" dirty="0"/>
              <a:t>2003 год – 6 </a:t>
            </a:r>
            <a:r>
              <a:rPr lang="ru-RU" dirty="0" smtClean="0"/>
              <a:t>терактов</a:t>
            </a:r>
            <a:endParaRPr lang="ru-RU" dirty="0"/>
          </a:p>
          <a:p>
            <a:r>
              <a:rPr lang="ru-RU" dirty="0"/>
              <a:t>2004 год– 9 терактов</a:t>
            </a:r>
          </a:p>
          <a:p>
            <a:r>
              <a:rPr lang="ru-RU" dirty="0"/>
              <a:t>2005 год– 1 теракт</a:t>
            </a:r>
          </a:p>
          <a:p>
            <a:r>
              <a:rPr lang="ru-RU" dirty="0"/>
              <a:t>2006 год-  2 теракта</a:t>
            </a:r>
          </a:p>
          <a:p>
            <a:r>
              <a:rPr lang="ru-RU" dirty="0"/>
              <a:t>2007 год – 1 теракт</a:t>
            </a:r>
          </a:p>
          <a:p>
            <a:r>
              <a:rPr lang="ru-RU" dirty="0"/>
              <a:t>2008 год – 2 теракта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Ход Второй чеченской войны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19529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Ход второй чеченской войны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В 1999 году чеченские боевики напали на Дагестан. Россия  в одностороннем порядке расторгла мирный договор 1996 года. За это время чеченское руководство установили связи с международными террористическими сетями, сформировали специальные войска, организовало поставки оружия и поступление денежных средств.  Цель- захват Северного Кавказа. Руководство России оказалось бессильным. Фактически Чечня выпала из состава РФ. Никакие мирные инициативы центра не возымели действия . 23 сентября  </a:t>
            </a:r>
            <a:r>
              <a:rPr lang="ru-RU" dirty="0" err="1"/>
              <a:t>Ельцын</a:t>
            </a:r>
            <a:r>
              <a:rPr lang="ru-RU" dirty="0"/>
              <a:t> подписал указ о начале боевых действий в Чечне, а 18 октября федеральные войска окружили Грозный. Мирные жители покидали город. В феврале 2000 года Грозный был взят, но боевые действия продолжались до 2003 года. В марте 2003 года была принята Конституция Чечни, президентом избран </a:t>
            </a:r>
            <a:r>
              <a:rPr lang="ru-RU" dirty="0" err="1"/>
              <a:t>А.Кадыров</a:t>
            </a:r>
            <a:r>
              <a:rPr lang="ru-RU" dirty="0"/>
              <a:t>. Постепенно экономическая жизнь налаживалась, но </a:t>
            </a:r>
            <a:r>
              <a:rPr lang="ru-RU" dirty="0" smtClean="0"/>
              <a:t>по-прежнему </a:t>
            </a:r>
            <a:r>
              <a:rPr lang="ru-RU" dirty="0"/>
              <a:t>оставалась сложной политическая обстановка: продолжались </a:t>
            </a:r>
            <a:r>
              <a:rPr lang="ru-RU" dirty="0" err="1" smtClean="0"/>
              <a:t>терракты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26771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потери во второй чеченской войне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 smtClean="0"/>
              <a:t>Россия потеряла:</a:t>
            </a:r>
          </a:p>
          <a:p>
            <a:r>
              <a:rPr lang="ru-RU" dirty="0"/>
              <a:t>4 572 </a:t>
            </a:r>
            <a:r>
              <a:rPr lang="ru-RU" dirty="0" smtClean="0"/>
              <a:t>убиты</a:t>
            </a:r>
          </a:p>
          <a:p>
            <a:r>
              <a:rPr lang="ru-RU" dirty="0"/>
              <a:t> 15 549 ранены </a:t>
            </a:r>
            <a:endParaRPr lang="ru-RU" dirty="0" smtClean="0"/>
          </a:p>
          <a:p>
            <a:endParaRPr lang="ru-RU" u="sng" dirty="0"/>
          </a:p>
          <a:p>
            <a:pPr marL="0" indent="0">
              <a:buNone/>
            </a:pPr>
            <a:r>
              <a:rPr lang="ru-RU" u="sng" dirty="0" smtClean="0"/>
              <a:t>Чечня потеряла:</a:t>
            </a:r>
          </a:p>
          <a:p>
            <a:r>
              <a:rPr lang="ru-RU" dirty="0"/>
              <a:t>3 600 </a:t>
            </a:r>
            <a:r>
              <a:rPr lang="ru-RU" dirty="0" smtClean="0"/>
              <a:t>убиты</a:t>
            </a:r>
          </a:p>
          <a:p>
            <a:r>
              <a:rPr lang="ru-RU" dirty="0"/>
              <a:t>1 500 ранены </a:t>
            </a:r>
          </a:p>
          <a:p>
            <a:endParaRPr lang="ru-RU" dirty="0"/>
          </a:p>
          <a:p>
            <a:pPr marL="0" indent="0">
              <a:buNone/>
            </a:pPr>
            <a:endParaRPr lang="ru-RU" u="sng" dirty="0" smtClean="0"/>
          </a:p>
          <a:p>
            <a:pPr marL="0" indent="0">
              <a:buNone/>
            </a:pPr>
            <a:endParaRPr lang="ru-RU" u="sng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844824"/>
            <a:ext cx="5106144" cy="3516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70409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Незаконченная война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484784"/>
            <a:ext cx="8352928" cy="456510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После окончания первой чеченской кампании 1994-1996 годов судьба более чем 1200 российских военнослужащих оставалась неизвестной. Кто-то из них был в плену у чеченских боевиков, кто-то лежал в чужой земле, а тела более 500 воинов содержались в холодильниках 124-й судебно-медицинской лаборатории в Ростове до процедуры опознания. Таким образом политики и генералы потеряли в Чечне фактически целый полк (и это - не считая более 4 тысяч солдат и офицеров, официально признанных погибшими).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 В свое время "Новая газета" развернула кампанию поиска без вести пропавших, освобождения пленных и заложников. Эта акция называлась "Забытый полк".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В результате с помощью журналистов и читателей газеты удалось вырвать из неволи в Чечне более 150 плененных военнослужащих и заложников, помочь матерям найти и идентифицировать останки многих погибших ребят.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В августе 1999-го года, после нападения банд Басаева и Хаттаба на Дагестан началась вторая чеченская кампания.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И  вновь возникла   проблема пленных, заложников, без вести пропавших. Власть, как всегда, оказалась неготовой полноценно решать эти проблемы.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22795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502024"/>
            <a:ext cx="7924800" cy="1143000"/>
          </a:xfrm>
        </p:spPr>
        <p:txBody>
          <a:bodyPr/>
          <a:lstStyle/>
          <a:p>
            <a:r>
              <a:rPr lang="ru-RU" dirty="0"/>
              <a:t>Чеченский конфликт - это по своей сути гражданская война на территории РФ.</a:t>
            </a:r>
            <a:br>
              <a:rPr lang="ru-RU" dirty="0"/>
            </a:br>
            <a:r>
              <a:rPr lang="ru-RU" dirty="0"/>
              <a:t>Гражданская война - это </a:t>
            </a:r>
            <a:r>
              <a:rPr lang="ru-RU" dirty="0" smtClean="0"/>
              <a:t>тяжелое время </a:t>
            </a:r>
            <a:r>
              <a:rPr lang="ru-RU" dirty="0"/>
              <a:t>для граждан всей страны, в ней не может быть ни победителей , ни побежденных.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7317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51</TotalTime>
  <Words>989</Words>
  <Application>Microsoft Office PowerPoint</Application>
  <PresentationFormat>Экран (4:3)</PresentationFormat>
  <Paragraphs>87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Горизонт</vt:lpstr>
      <vt:lpstr>1-Я И 2-я чеченские воины</vt:lpstr>
      <vt:lpstr>Предыстория</vt:lpstr>
      <vt:lpstr>Презентация PowerPoint</vt:lpstr>
      <vt:lpstr>Первая чеченская война (1994-1996)</vt:lpstr>
      <vt:lpstr>Ход первой чеченской войны</vt:lpstr>
      <vt:lpstr>Ход первой чеченской войны</vt:lpstr>
      <vt:lpstr>Итоги первой чеченской войны</vt:lpstr>
      <vt:lpstr>Потери в первой чеченской войне</vt:lpstr>
      <vt:lpstr>Вторая чеченская война</vt:lpstr>
      <vt:lpstr>Ход Второй чеченской войны</vt:lpstr>
      <vt:lpstr>Ход второй чеченской войны</vt:lpstr>
      <vt:lpstr>потери во второй чеченской войне</vt:lpstr>
      <vt:lpstr>Незаконченная война</vt:lpstr>
      <vt:lpstr>Чеченский конфликт - это по своей сути гражданская война на территории РФ. Гражданская война - это тяжелое время для граждан всей страны, в ней не может быть ни победителей , ни побежденных.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1-Я И 2-я чеченские воины</dc:title>
  <dc:creator>рррр</dc:creator>
  <cp:lastModifiedBy>рррр</cp:lastModifiedBy>
  <cp:revision>5</cp:revision>
  <dcterms:created xsi:type="dcterms:W3CDTF">2015-04-12T18:30:03Z</dcterms:created>
  <dcterms:modified xsi:type="dcterms:W3CDTF">2015-04-12T19:21:37Z</dcterms:modified>
</cp:coreProperties>
</file>