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4" r:id="rId11"/>
    <p:sldId id="265" r:id="rId12"/>
    <p:sldId id="269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9D3BE50-EE28-4469-BC3A-86E971F1B6D2}">
          <p14:sldIdLst>
            <p14:sldId id="256"/>
            <p14:sldId id="257"/>
            <p14:sldId id="258"/>
            <p14:sldId id="259"/>
            <p14:sldId id="260"/>
            <p14:sldId id="261"/>
            <p14:sldId id="266"/>
            <p14:sldId id="267"/>
            <p14:sldId id="268"/>
            <p14:sldId id="264"/>
            <p14:sldId id="265"/>
            <p14:sldId id="269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 70 лет Великой Победы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02" y="2369127"/>
            <a:ext cx="5735782" cy="4405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/>
          <a:lstStyle/>
          <a:p>
            <a:r>
              <a:rPr lang="ru-RU" dirty="0" smtClean="0"/>
              <a:t>Сколько людей погибло в войне?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3244334"/>
            <a:ext cx="967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Погибло более 20 миллионов человек.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/>
          <a:lstStyle/>
          <a:p>
            <a:r>
              <a:rPr lang="ru-RU" dirty="0" smtClean="0"/>
              <a:t>Как помогал приближению</a:t>
            </a:r>
            <a:br>
              <a:rPr lang="ru-RU" dirty="0" smtClean="0"/>
            </a:br>
            <a:r>
              <a:rPr lang="ru-RU" dirty="0" smtClean="0"/>
              <a:t>Победы Магнитогорск и Челябинск?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Каждый второй танк и каждый третий снаряд были изготовлены из магнитогорского металла, танки выпускали в Челябинске.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Какие памятники Великой Отечественная войне есть в нашем городе?</a:t>
            </a:r>
            <a:endParaRPr lang="ru-RU" sz="3200" dirty="0"/>
          </a:p>
        </p:txBody>
      </p:sp>
      <p:pic>
        <p:nvPicPr>
          <p:cNvPr id="4" name="Содержимое 3" descr="tyil-front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500174"/>
            <a:ext cx="3343555" cy="4525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vechnijog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1643050"/>
            <a:ext cx="4191003" cy="3571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Какие памятники Великой Отечественная войне есть в нашем городе?</a:t>
            </a:r>
            <a:endParaRPr lang="ru-RU" sz="3200" dirty="0"/>
          </a:p>
        </p:txBody>
      </p:sp>
      <p:pic>
        <p:nvPicPr>
          <p:cNvPr id="4" name="Содержимое 3" descr="tyil-front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500174"/>
            <a:ext cx="3343555" cy="4525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vechnijog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1643050"/>
            <a:ext cx="4191003" cy="3571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14348" y="6072206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Тыл – Фронту                                        Тыл – Фронту с Вечным огнем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</a:t>
            </a:r>
            <a:endParaRPr lang="ru-RU" dirty="0"/>
          </a:p>
        </p:txBody>
      </p:sp>
      <p:pic>
        <p:nvPicPr>
          <p:cNvPr id="4" name="Содержимое 3" descr="36309_html_m7be77ee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071546"/>
            <a:ext cx="5850204" cy="3916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</a:t>
            </a:r>
            <a:endParaRPr lang="ru-RU" dirty="0"/>
          </a:p>
        </p:txBody>
      </p:sp>
      <p:pic>
        <p:nvPicPr>
          <p:cNvPr id="4" name="Содержимое 3" descr="36309_html_m7be77ee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071546"/>
            <a:ext cx="5850204" cy="3916387"/>
          </a:xfrm>
        </p:spPr>
      </p:pic>
      <p:sp>
        <p:nvSpPr>
          <p:cNvPr id="5" name="TextBox 4"/>
          <p:cNvSpPr txBox="1"/>
          <p:nvPr/>
        </p:nvSpPr>
        <p:spPr>
          <a:xfrm>
            <a:off x="2143108" y="5572140"/>
            <a:ext cx="4714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                  Танк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 город - герои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1484784"/>
            <a:ext cx="4958110" cy="3384376"/>
          </a:xfrm>
        </p:spPr>
      </p:pic>
      <p:sp>
        <p:nvSpPr>
          <p:cNvPr id="5" name="TextBox 4"/>
          <p:cNvSpPr txBox="1"/>
          <p:nvPr/>
        </p:nvSpPr>
        <p:spPr>
          <a:xfrm>
            <a:off x="971600" y="5373216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Москва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879320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1484784"/>
            <a:ext cx="397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Ленинград (Санкт – Петербург)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32856"/>
            <a:ext cx="5715000" cy="42862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90756"/>
            <a:ext cx="6264417" cy="3336716"/>
          </a:xfrm>
        </p:spPr>
      </p:pic>
      <p:sp>
        <p:nvSpPr>
          <p:cNvPr id="5" name="TextBox 4"/>
          <p:cNvSpPr txBox="1"/>
          <p:nvPr/>
        </p:nvSpPr>
        <p:spPr>
          <a:xfrm>
            <a:off x="1619672" y="494116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63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692696"/>
            <a:ext cx="4316636" cy="4525962"/>
          </a:xfrm>
        </p:spPr>
      </p:pic>
      <p:sp>
        <p:nvSpPr>
          <p:cNvPr id="5" name="TextBox 4"/>
          <p:cNvSpPr txBox="1"/>
          <p:nvPr/>
        </p:nvSpPr>
        <p:spPr>
          <a:xfrm>
            <a:off x="5652120" y="139653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Минск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21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96536"/>
            <a:ext cx="2981101" cy="3990450"/>
          </a:xfrm>
        </p:spPr>
      </p:pic>
      <p:sp>
        <p:nvSpPr>
          <p:cNvPr id="4" name="TextBox 3"/>
          <p:cNvSpPr txBox="1"/>
          <p:nvPr/>
        </p:nvSpPr>
        <p:spPr>
          <a:xfrm>
            <a:off x="5076056" y="320709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Новороссийск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62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20243"/>
            <a:ext cx="5295898" cy="3528392"/>
          </a:xfrm>
        </p:spPr>
      </p:pic>
      <p:sp>
        <p:nvSpPr>
          <p:cNvPr id="5" name="TextBox 4"/>
          <p:cNvSpPr txBox="1"/>
          <p:nvPr/>
        </p:nvSpPr>
        <p:spPr>
          <a:xfrm>
            <a:off x="6012160" y="169168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Керчь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357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08720"/>
            <a:ext cx="3816424" cy="5093045"/>
          </a:xfrm>
        </p:spPr>
      </p:pic>
      <p:sp>
        <p:nvSpPr>
          <p:cNvPr id="4" name="TextBox 3"/>
          <p:cNvSpPr txBox="1"/>
          <p:nvPr/>
        </p:nvSpPr>
        <p:spPr>
          <a:xfrm>
            <a:off x="6156176" y="198884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Тула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14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92696"/>
            <a:ext cx="3312368" cy="5515093"/>
          </a:xfrm>
        </p:spPr>
      </p:pic>
      <p:sp>
        <p:nvSpPr>
          <p:cNvPr id="4" name="TextBox 3"/>
          <p:cNvSpPr txBox="1"/>
          <p:nvPr/>
        </p:nvSpPr>
        <p:spPr>
          <a:xfrm>
            <a:off x="5796136" y="191683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Мурманск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00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5"/>
            <a:ext cx="8229600" cy="5918981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за внимание!!!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80728"/>
            <a:ext cx="5200650" cy="386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998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80</TotalTime>
  <Words>104</Words>
  <Application>Microsoft Office PowerPoint</Application>
  <PresentationFormat>Экран (4:3)</PresentationFormat>
  <Paragraphs>43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Cambria</vt:lpstr>
      <vt:lpstr>Rockwell</vt:lpstr>
      <vt:lpstr>Wingdings 2</vt:lpstr>
      <vt:lpstr>Литейная</vt:lpstr>
      <vt:lpstr>Тема: 70 лет Великой Победы</vt:lpstr>
      <vt:lpstr>Сколько людей погибло в войне?</vt:lpstr>
      <vt:lpstr>Ответ:</vt:lpstr>
      <vt:lpstr>Как помогал приближению Победы Магнитогорск и Челябинск?</vt:lpstr>
      <vt:lpstr>Ответ:</vt:lpstr>
      <vt:lpstr>Какие памятники Великой Отечественная войне есть в нашем городе?</vt:lpstr>
      <vt:lpstr>Какие памятники Великой Отечественная войне есть в нашем городе?</vt:lpstr>
      <vt:lpstr>     </vt:lpstr>
      <vt:lpstr>     </vt:lpstr>
      <vt:lpstr>Назови город - герои</vt:lpstr>
      <vt:lpstr>  </vt:lpstr>
      <vt:lpstr>   </vt:lpstr>
      <vt:lpstr>  </vt:lpstr>
      <vt:lpstr>    </vt:lpstr>
      <vt:lpstr>    </vt:lpstr>
      <vt:lpstr>   </vt:lpstr>
      <vt:lpstr>    </vt:lpstr>
      <vt:lpstr> Спасибо за внимание!!!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70 лет Великой Победы</dc:title>
  <dc:creator>Un1t</dc:creator>
  <cp:lastModifiedBy>Влада Лебедева</cp:lastModifiedBy>
  <cp:revision>10</cp:revision>
  <dcterms:created xsi:type="dcterms:W3CDTF">2015-03-12T11:42:43Z</dcterms:created>
  <dcterms:modified xsi:type="dcterms:W3CDTF">2015-04-12T08:49:57Z</dcterms:modified>
</cp:coreProperties>
</file>