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66FF66"/>
    <a:srgbClr val="CC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7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0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36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354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5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23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1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913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15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4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11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6A31B-690F-407D-B42B-283DCBCC9AFA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8E0E0-7E7A-4E9F-95EA-39057BDEC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42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187069"/>
            <a:ext cx="38497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</a:t>
            </a:r>
            <a:r>
              <a:rPr lang="ru-RU" sz="9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ундра</a:t>
            </a:r>
            <a:endParaRPr lang="ru-RU" sz="9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10792"/>
            <a:ext cx="6657975" cy="44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781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sz="1400" dirty="0" smtClean="0"/>
              <a:t>Тундра тянется вдоль берега Северного Ледовитого океана.</a:t>
            </a:r>
          </a:p>
          <a:p>
            <a:endParaRPr lang="ru-RU" sz="1400" dirty="0" smtClean="0"/>
          </a:p>
          <a:p>
            <a:r>
              <a:rPr lang="ru-RU" sz="1400" dirty="0" smtClean="0"/>
              <a:t>На физической карте тундра почти всюду окрашена в зелёный цвет, которым обозначают низменность. Кое-где в тундре встречаются холмы и невысокие горы.</a:t>
            </a:r>
          </a:p>
          <a:p>
            <a:endParaRPr lang="ru-RU" sz="1400" dirty="0" smtClean="0"/>
          </a:p>
          <a:p>
            <a:r>
              <a:rPr lang="ru-RU" sz="1400" dirty="0" smtClean="0"/>
              <a:t>Тундра — это суровый, холодный край. Зима здесь продолжается 8—9 месяцев. С приближением её день становится всё короче, а ночь — длиннее.</a:t>
            </a:r>
          </a:p>
          <a:p>
            <a:endParaRPr lang="ru-RU" sz="1400" dirty="0" smtClean="0"/>
          </a:p>
          <a:p>
            <a:r>
              <a:rPr lang="ru-RU" sz="1400" dirty="0" smtClean="0"/>
              <a:t>В середине зимы солнце совсем перестаёт показываться на небе и наступает полярная ночь. На Крайнем Севере полярная ночь продолжается несколько месяцев. В это время огромные снежные просторы тундры освещает лишь луна да звёзды.</a:t>
            </a:r>
          </a:p>
          <a:p>
            <a:endParaRPr lang="ru-RU" sz="1400" dirty="0" smtClean="0"/>
          </a:p>
          <a:p>
            <a:r>
              <a:rPr lang="ru-RU" sz="1400" dirty="0" smtClean="0"/>
              <a:t>Иногда появляется северное сияние.</a:t>
            </a:r>
          </a:p>
          <a:p>
            <a:endParaRPr lang="ru-RU" sz="1400" dirty="0" smtClean="0"/>
          </a:p>
          <a:p>
            <a:r>
              <a:rPr lang="ru-RU" sz="1400" dirty="0" smtClean="0"/>
              <a:t>Зима в тундре морозная. Температура в некоторые дни падает до —50°. На открытом и ровном пространстве есть где разгуляться ветру, поэтому здесь часто бывают вьюги. Иногда налетает снежная буря — пурга. В это время ветер дует с такой силой, что валит с ног человека и животных. Пурга порой длится несколько дней.</a:t>
            </a:r>
          </a:p>
          <a:p>
            <a:endParaRPr lang="ru-RU" sz="1400" dirty="0" smtClean="0"/>
          </a:p>
          <a:p>
            <a:r>
              <a:rPr lang="ru-RU" sz="1400" dirty="0" smtClean="0"/>
              <a:t>Но вот появляется солнце. Дни становятся всё длиннее и длиннее. В середине лета солнце совсем не заходит и ночи не бывает. На юге тундры такой сплошной, или полярный, день длится неделями, а на севере — несколько месяцев.</a:t>
            </a:r>
          </a:p>
          <a:p>
            <a:endParaRPr lang="ru-RU" sz="1400" dirty="0" smtClean="0"/>
          </a:p>
          <a:p>
            <a:r>
              <a:rPr lang="ru-RU" sz="1400" dirty="0" smtClean="0"/>
              <a:t>Лето в тундре короткое и прохладное. Даже в полдень солнце невысоко поднимается на небе.</a:t>
            </a:r>
          </a:p>
          <a:p>
            <a:endParaRPr lang="ru-RU" sz="1400" dirty="0" smtClean="0"/>
          </a:p>
          <a:p>
            <a:r>
              <a:rPr lang="ru-RU" sz="1400" dirty="0" smtClean="0"/>
              <a:t>Лучи солнца слабо прогревают землю, поэтому на глубине от 50 до 100 см находится замёрзшая, никогда не оттаивающая земля.</a:t>
            </a:r>
          </a:p>
          <a:p>
            <a:endParaRPr lang="ru-RU" sz="1400" dirty="0" smtClean="0"/>
          </a:p>
          <a:p>
            <a:r>
              <a:rPr lang="ru-RU" sz="1400" dirty="0" smtClean="0"/>
              <a:t>Слой замёрзшей земли не пропускает вглубь воду, которая образуется при таянии снегов. Поэтому в тундре много болот и озёр.</a:t>
            </a:r>
          </a:p>
          <a:p>
            <a:endParaRPr lang="ru-RU" sz="1400" dirty="0" smtClean="0"/>
          </a:p>
          <a:p>
            <a:r>
              <a:rPr lang="ru-RU" sz="1400" dirty="0" smtClean="0"/>
              <a:t>Немало полноводных рек пересекает тундру.</a:t>
            </a:r>
          </a:p>
          <a:p>
            <a:endParaRPr lang="ru-RU" sz="1400" dirty="0" smtClean="0"/>
          </a:p>
          <a:p>
            <a:r>
              <a:rPr lang="ru-RU" sz="1400" dirty="0" smtClean="0"/>
              <a:t>Большинство из них начинается далеко на юге. Эти реки впадают в моря Северного Ледовитого океана.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87448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Растительность тундры небогата.</a:t>
            </a:r>
          </a:p>
          <a:p>
            <a:endParaRPr lang="ru-RU" sz="1400" dirty="0" smtClean="0"/>
          </a:p>
          <a:p>
            <a:r>
              <a:rPr lang="ru-RU" sz="1400" dirty="0" smtClean="0"/>
              <a:t>В болотистых местах растёт мох. Среди мхов много морошки, брусники, голубики. К осени на этих растениях вызревает множество ягод.</a:t>
            </a: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64" y="1026930"/>
            <a:ext cx="2349814" cy="1898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603" y="1006714"/>
            <a:ext cx="2232248" cy="1898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26930"/>
            <a:ext cx="2664296" cy="1900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7360" y="3068960"/>
            <a:ext cx="457200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400" dirty="0" smtClean="0"/>
              <a:t>На песчаных или каменистых почвах тундры растут главным образом растения, похожие на мох. Одно из них называется ягель. Этим растением покрыты большие пространства, здесь пасутся стада северных оленей.</a:t>
            </a:r>
            <a:endParaRPr lang="ru-RU" sz="14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886" y="3043477"/>
            <a:ext cx="2600827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36512" y="5373216"/>
            <a:ext cx="91440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Но в тундре растут не только мхи и ягель. По речным долинам, в местах, защищенных от холодных ветров, встречаются луговины, где различные травы поднимаются выше колена.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1969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7415"/>
            <a:ext cx="3384376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Леса в тундре не растут. Из деревьев встречается лишь карликовая берёза. Её тоненький искривлённый стволик прилегает к земле и прячется во мху. Кверху поднимаются лишь короткие веточки с мелкими листочками.</a:t>
            </a:r>
            <a:endParaRPr lang="ru-RU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0"/>
            <a:ext cx="2467603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-8558"/>
            <a:ext cx="243542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140968"/>
            <a:ext cx="288032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Растёт также полярная ива. Ростом она меньше берёзы. Когда наступает зима, снег совсем засыпает эти низенькие деревца и тем спасает их от лютых морозов и сильных ветров.</a:t>
            </a:r>
            <a:endParaRPr lang="ru-RU" sz="1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024725"/>
            <a:ext cx="2381250" cy="2035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024725"/>
            <a:ext cx="2579440" cy="2035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540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536" y="0"/>
            <a:ext cx="4226496" cy="1815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Летом в тундру прилетает множество птиц: уток, гусей, лебедей. В реках, озёрах и болотах они находят себе обильную пищу: растения, мелких рыб, насекомых.</a:t>
            </a:r>
          </a:p>
          <a:p>
            <a:r>
              <a:rPr lang="ru-RU" sz="1400" dirty="0" smtClean="0"/>
              <a:t>Птиц так много, что водоёмы тундры то темнеют от уток, то белеют от гусей.</a:t>
            </a:r>
          </a:p>
          <a:p>
            <a:r>
              <a:rPr lang="ru-RU" sz="1400" dirty="0" smtClean="0"/>
              <a:t>Всюду слышно в это время кряканье и гоготанье птиц.</a:t>
            </a:r>
            <a:endParaRPr lang="ru-RU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-661"/>
            <a:ext cx="3995936" cy="3285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77" y="3726324"/>
            <a:ext cx="9158536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Летом в болотистой тундре появляется бесчисленное количество комаров и мошек. Тучами носятся они в воздухе, нападая на людей и животных, не давая им покоя ни днём, ни ночью. Люди разводят костры, чтобы дымом отогнать насекомых, или надевают на голову сетку, а на руки — рукавицы.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051987"/>
            <a:ext cx="9151268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Все животные тундры хорошо защищены от холода густой шерстью или густым оперением. Окраска их зимой обычно белая. Это делает животных незаметными среди снега и помогает им укрываться от врагов или подкрадываться к добыче.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0685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188640"/>
            <a:ext cx="573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A50021"/>
                </a:solidFill>
              </a:rPr>
              <a:t>Животные тундры которые занесены в Красную книгу</a:t>
            </a:r>
            <a:endParaRPr lang="ru-RU" dirty="0">
              <a:solidFill>
                <a:srgbClr val="A5002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894573"/>
            <a:ext cx="1988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CC6600"/>
                </a:solidFill>
              </a:rPr>
              <a:t>Северный олень</a:t>
            </a:r>
            <a:endParaRPr lang="ru-RU" sz="2000" dirty="0">
              <a:solidFill>
                <a:srgbClr val="CC66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61" y="140648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CC6600"/>
                </a:solidFill>
              </a:rPr>
              <a:t>Когда стада северных оленей кочуют по тундре в поисках корма, то кажется, будто заросли причудливых кустарников движутся по суше, переплывают через реки, перебираются через холмы. Это единственные олени, у которых рога есть не только у самцов, но и самок.</a:t>
            </a:r>
            <a:endParaRPr lang="ru-RU" sz="2000" dirty="0">
              <a:solidFill>
                <a:srgbClr val="CC66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737" y="1381163"/>
            <a:ext cx="430530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422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16462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66FF66"/>
                </a:solidFill>
              </a:rPr>
              <a:t>Сокол-сапсан</a:t>
            </a:r>
            <a:endParaRPr lang="ru-RU" sz="2000" dirty="0">
              <a:solidFill>
                <a:srgbClr val="66FF6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692696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66FF66"/>
                </a:solidFill>
              </a:rPr>
              <a:t>Сокол-сапсан – одна из самых быстрых птиц на свете! Этот стремительный хищник распространен очень широко: от Арктики до Австралии. Он прекрасный охотник, виртуозно владеющий техникой полета. Ему нужно лишь открытое пространство да вволю добычи – средних и мелких птиц, на которых сапсан охотится только в воздухе. Его жертвой может стать любая летящая птица, даже утка и гусь. Нападая на свою жертву, сокол развивает невероятную скорость, проследить за ним взглядом невозможно, можно лишь услышать свист рассекаемого крыльями воздуха. Свою добычу сокол несет в гнездо на скалистом утесе, где его ждет самка с птенцами.</a:t>
            </a:r>
            <a:endParaRPr lang="ru-RU" sz="2000" dirty="0">
              <a:solidFill>
                <a:srgbClr val="66FF66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4" y="1162050"/>
            <a:ext cx="4464496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908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666699"/>
                </a:solidFill>
              </a:rPr>
              <a:t>Сиг</a:t>
            </a:r>
            <a:endParaRPr lang="ru-RU" sz="2400" dirty="0">
              <a:solidFill>
                <a:srgbClr val="666699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764704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666699"/>
                </a:solidFill>
              </a:rPr>
              <a:t>Эта благородная рыба – житель Русского Севера. Главное условие для ее существования – холодная и чистая вода. Косяки сига держатся в морских проливах под скалистыми берегами, возле подводных камней. Едят рачков, дафний, циклопов, личинки комаров. У сигов очень маленький рот, крупная еда не для них, но и на такой диете они вырастают до 70 сантиметров в длину, достигая при этом веса 8 килограммов.</a:t>
            </a:r>
            <a:endParaRPr lang="ru-RU" sz="2000" dirty="0">
              <a:solidFill>
                <a:srgbClr val="666699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4" y="908720"/>
            <a:ext cx="4216896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45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00" y="209378"/>
            <a:ext cx="4741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Жизнь людей в тундре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980728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Бескрайние неприветливые просторы тундры, где на расстоянии нескольких дней пути даже животное встретишь не часто, стали родным домом для самых выносливых и сильных народов Севера. С давних времен здесь живут и трудятся, занимаются охотой и рыболовством, рожают детей и хоронят стариков чукчи, эскимосы, ненцы, коряки, саами, эвенки, нганасаны, алеуты и др. Общая численность населения не превышает 300 тыс. человек.</a:t>
            </a:r>
            <a:endParaRPr lang="ru-RU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468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0188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913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6</cp:revision>
  <dcterms:created xsi:type="dcterms:W3CDTF">2015-05-12T13:44:01Z</dcterms:created>
  <dcterms:modified xsi:type="dcterms:W3CDTF">2015-05-12T14:26:56Z</dcterms:modified>
</cp:coreProperties>
</file>