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5A6A9-EEF8-4CD0-9EFF-B79BAA42E97F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F60CB-502C-48C0-8F93-FFB7D2BFD6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00043"/>
            <a:ext cx="7572428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Внеклассное мероприятие «Занимательный английский»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643050"/>
            <a:ext cx="7786742" cy="414340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28 апреля 2016 г. в рамках недели английского языка было проведено внеклассное мероприятие «Занимательный английский», подготовленное учениками 5В класса и учителем английского языка </a:t>
            </a:r>
            <a:r>
              <a:rPr lang="ru-RU" dirty="0" err="1" smtClean="0">
                <a:solidFill>
                  <a:schemeClr val="tx1"/>
                </a:solidFill>
              </a:rPr>
              <a:t>Щеглеватых</a:t>
            </a:r>
            <a:r>
              <a:rPr lang="ru-RU" dirty="0" smtClean="0">
                <a:solidFill>
                  <a:schemeClr val="tx1"/>
                </a:solidFill>
              </a:rPr>
              <a:t>  В.М. для учеников 1 В класса. Ученики  5В класса </a:t>
            </a:r>
            <a:r>
              <a:rPr lang="ru-RU" dirty="0" err="1" smtClean="0">
                <a:solidFill>
                  <a:schemeClr val="tx1"/>
                </a:solidFill>
              </a:rPr>
              <a:t>Крикоров</a:t>
            </a:r>
            <a:r>
              <a:rPr lang="ru-RU" dirty="0" smtClean="0">
                <a:solidFill>
                  <a:schemeClr val="tx1"/>
                </a:solidFill>
              </a:rPr>
              <a:t> Александр, </a:t>
            </a:r>
            <a:r>
              <a:rPr lang="ru-RU" dirty="0" err="1" smtClean="0">
                <a:solidFill>
                  <a:schemeClr val="tx1"/>
                </a:solidFill>
              </a:rPr>
              <a:t>Крикоров</a:t>
            </a:r>
            <a:r>
              <a:rPr lang="ru-RU" dirty="0" smtClean="0">
                <a:solidFill>
                  <a:schemeClr val="tx1"/>
                </a:solidFill>
              </a:rPr>
              <a:t> Павел, Соболев Михаил, показали  подшефному классу сценку на английском языке «Настоящие друзья», загадали загадки о животных. Декорации были выполнены ученицей 5В класса Боровик Анастасией. Первоклассники получили большое удовольствие. Мероприятие прошло живо и интересно.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тографии\P42811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3536157"/>
          </a:xfrm>
          <a:prstGeom prst="rect">
            <a:avLst/>
          </a:prstGeom>
          <a:noFill/>
        </p:spPr>
      </p:pic>
      <p:pic>
        <p:nvPicPr>
          <p:cNvPr id="2051" name="Picture 3" descr="F:\Фотографии\P4281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51" y="0"/>
            <a:ext cx="4476749" cy="3357562"/>
          </a:xfrm>
          <a:prstGeom prst="rect">
            <a:avLst/>
          </a:prstGeom>
          <a:noFill/>
        </p:spPr>
      </p:pic>
      <p:pic>
        <p:nvPicPr>
          <p:cNvPr id="2052" name="Picture 4" descr="F:\Фотографии\P42811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2"/>
            <a:ext cx="4857752" cy="3500438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215130"/>
            <a:ext cx="4357686" cy="364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89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Внеклассное мероприятие «Занимательный английский»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мероприятие «Занимательный английский»</dc:title>
  <dc:creator>user</dc:creator>
  <cp:lastModifiedBy>user</cp:lastModifiedBy>
  <cp:revision>3</cp:revision>
  <dcterms:created xsi:type="dcterms:W3CDTF">2016-05-06T06:51:38Z</dcterms:created>
  <dcterms:modified xsi:type="dcterms:W3CDTF">2016-05-06T07:03:22Z</dcterms:modified>
</cp:coreProperties>
</file>